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432" r:id="rId7"/>
    <p:sldId id="430" r:id="rId8"/>
    <p:sldId id="433" r:id="rId9"/>
    <p:sldId id="415" r:id="rId10"/>
    <p:sldId id="434" r:id="rId11"/>
    <p:sldId id="435" r:id="rId12"/>
    <p:sldId id="436" r:id="rId13"/>
    <p:sldId id="437" r:id="rId14"/>
    <p:sldId id="438" r:id="rId15"/>
    <p:sldId id="439" r:id="rId16"/>
    <p:sldId id="440" r:id="rId17"/>
    <p:sldId id="441" r:id="rId18"/>
    <p:sldId id="442" r:id="rId19"/>
    <p:sldId id="444" r:id="rId20"/>
    <p:sldId id="443" r:id="rId21"/>
    <p:sldId id="445" r:id="rId22"/>
    <p:sldId id="446" r:id="rId23"/>
    <p:sldId id="417" r:id="rId24"/>
    <p:sldId id="447" r:id="rId25"/>
    <p:sldId id="394"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4862662-59B6-47BD-8A84-54F6C6949767}" v="5" dt="2025-02-12T02:31:52.082"/>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66" d="100"/>
          <a:sy n="66" d="100"/>
        </p:scale>
        <p:origin x="48" y="10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microsoft.com/office/2016/11/relationships/changesInfo" Target="changesInfos/changesInfo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presProps" Target="presProps.xml"/><Relationship Id="rId30"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84862662-59B6-47BD-8A84-54F6C6949767}"/>
    <pc:docChg chg="undo custSel addSld delSld modSld sldOrd addSection delSection">
      <pc:chgData name="Charnigo, Richard J." userId="84bdb4cc-0536-40f9-8f82-a5cf0553bba1" providerId="ADAL" clId="{84862662-59B6-47BD-8A84-54F6C6949767}" dt="2025-02-12T02:45:11.510" v="11476" actId="20577"/>
      <pc:docMkLst>
        <pc:docMk/>
      </pc:docMkLst>
      <pc:sldChg chg="modSp mod">
        <pc:chgData name="Charnigo, Richard J." userId="84bdb4cc-0536-40f9-8f82-a5cf0553bba1" providerId="ADAL" clId="{84862662-59B6-47BD-8A84-54F6C6949767}" dt="2025-02-11T22:16:32.081" v="60" actId="20577"/>
        <pc:sldMkLst>
          <pc:docMk/>
          <pc:sldMk cId="1207993657" sldId="256"/>
        </pc:sldMkLst>
        <pc:spChg chg="mod">
          <ac:chgData name="Charnigo, Richard J." userId="84bdb4cc-0536-40f9-8f82-a5cf0553bba1" providerId="ADAL" clId="{84862662-59B6-47BD-8A84-54F6C6949767}" dt="2025-02-11T22:16:32.081" v="60" actId="20577"/>
          <ac:spMkLst>
            <pc:docMk/>
            <pc:sldMk cId="1207993657" sldId="256"/>
            <ac:spMk id="2" creationId="{8B22E45F-A1B0-4239-986B-48B68A04A762}"/>
          </ac:spMkLst>
        </pc:spChg>
      </pc:sldChg>
      <pc:sldChg chg="modSp mod">
        <pc:chgData name="Charnigo, Richard J." userId="84bdb4cc-0536-40f9-8f82-a5cf0553bba1" providerId="ADAL" clId="{84862662-59B6-47BD-8A84-54F6C6949767}" dt="2025-02-11T22:33:10.789" v="1570" actId="20577"/>
        <pc:sldMkLst>
          <pc:docMk/>
          <pc:sldMk cId="3885526582" sldId="266"/>
        </pc:sldMkLst>
        <pc:spChg chg="mod">
          <ac:chgData name="Charnigo, Richard J." userId="84bdb4cc-0536-40f9-8f82-a5cf0553bba1" providerId="ADAL" clId="{84862662-59B6-47BD-8A84-54F6C6949767}" dt="2025-02-11T22:19:51.297" v="84" actId="20577"/>
          <ac:spMkLst>
            <pc:docMk/>
            <pc:sldMk cId="3885526582" sldId="266"/>
            <ac:spMk id="2" creationId="{082B557F-F220-44AD-A777-F616FC57544D}"/>
          </ac:spMkLst>
        </pc:spChg>
        <pc:spChg chg="mod">
          <ac:chgData name="Charnigo, Richard J." userId="84bdb4cc-0536-40f9-8f82-a5cf0553bba1" providerId="ADAL" clId="{84862662-59B6-47BD-8A84-54F6C6949767}" dt="2025-02-11T22:33:10.789" v="1570" actId="20577"/>
          <ac:spMkLst>
            <pc:docMk/>
            <pc:sldMk cId="3885526582" sldId="266"/>
            <ac:spMk id="3" creationId="{62C8AD70-1FAA-41AB-BD78-D73A700DCAB2}"/>
          </ac:spMkLst>
        </pc:spChg>
      </pc:sldChg>
      <pc:sldChg chg="addSp delSp modSp mod">
        <pc:chgData name="Charnigo, Richard J." userId="84bdb4cc-0536-40f9-8f82-a5cf0553bba1" providerId="ADAL" clId="{84862662-59B6-47BD-8A84-54F6C6949767}" dt="2025-02-11T23:32:26.074" v="1967" actId="20577"/>
        <pc:sldMkLst>
          <pc:docMk/>
          <pc:sldMk cId="696819453" sldId="415"/>
        </pc:sldMkLst>
        <pc:spChg chg="mod">
          <ac:chgData name="Charnigo, Richard J." userId="84bdb4cc-0536-40f9-8f82-a5cf0553bba1" providerId="ADAL" clId="{84862662-59B6-47BD-8A84-54F6C6949767}" dt="2025-02-11T23:08:09.847" v="1746" actId="20577"/>
          <ac:spMkLst>
            <pc:docMk/>
            <pc:sldMk cId="696819453" sldId="415"/>
            <ac:spMk id="2" creationId="{082B557F-F220-44AD-A777-F616FC57544D}"/>
          </ac:spMkLst>
        </pc:spChg>
        <pc:graphicFrameChg chg="add del modGraphic">
          <ac:chgData name="Charnigo, Richard J." userId="84bdb4cc-0536-40f9-8f82-a5cf0553bba1" providerId="ADAL" clId="{84862662-59B6-47BD-8A84-54F6C6949767}" dt="2025-02-11T23:20:08.801" v="1764" actId="478"/>
          <ac:graphicFrameMkLst>
            <pc:docMk/>
            <pc:sldMk cId="696819453" sldId="415"/>
            <ac:graphicFrameMk id="3" creationId="{7E978A3A-4C88-4D95-9D5A-CAB4AEBB6F1F}"/>
          </ac:graphicFrameMkLst>
        </pc:graphicFrameChg>
        <pc:graphicFrameChg chg="add mod modGraphic">
          <ac:chgData name="Charnigo, Richard J." userId="84bdb4cc-0536-40f9-8f82-a5cf0553bba1" providerId="ADAL" clId="{84862662-59B6-47BD-8A84-54F6C6949767}" dt="2025-02-11T23:32:26.074" v="1967" actId="20577"/>
          <ac:graphicFrameMkLst>
            <pc:docMk/>
            <pc:sldMk cId="696819453" sldId="415"/>
            <ac:graphicFrameMk id="7" creationId="{794EC63D-71C4-4894-A9EC-F8791673B9F1}"/>
          </ac:graphicFrameMkLst>
        </pc:graphicFrameChg>
        <pc:picChg chg="del">
          <ac:chgData name="Charnigo, Richard J." userId="84bdb4cc-0536-40f9-8f82-a5cf0553bba1" providerId="ADAL" clId="{84862662-59B6-47BD-8A84-54F6C6949767}" dt="2025-02-11T23:08:17.266" v="1756" actId="478"/>
          <ac:picMkLst>
            <pc:docMk/>
            <pc:sldMk cId="696819453" sldId="415"/>
            <ac:picMk id="5" creationId="{B55F2717-C910-4DD1-8636-F2EB264F923D}"/>
          </ac:picMkLst>
        </pc:picChg>
      </pc:sldChg>
      <pc:sldChg chg="modSp del mod">
        <pc:chgData name="Charnigo, Richard J." userId="84bdb4cc-0536-40f9-8f82-a5cf0553bba1" providerId="ADAL" clId="{84862662-59B6-47BD-8A84-54F6C6949767}" dt="2025-02-11T23:08:21.758" v="1757" actId="47"/>
        <pc:sldMkLst>
          <pc:docMk/>
          <pc:sldMk cId="2965905451" sldId="416"/>
        </pc:sldMkLst>
        <pc:spChg chg="mod">
          <ac:chgData name="Charnigo, Richard J." userId="84bdb4cc-0536-40f9-8f82-a5cf0553bba1" providerId="ADAL" clId="{84862662-59B6-47BD-8A84-54F6C6949767}" dt="2025-02-11T23:08:14.486" v="1755" actId="20577"/>
          <ac:spMkLst>
            <pc:docMk/>
            <pc:sldMk cId="2965905451" sldId="416"/>
            <ac:spMk id="2" creationId="{082B557F-F220-44AD-A777-F616FC57544D}"/>
          </ac:spMkLst>
        </pc:spChg>
      </pc:sldChg>
      <pc:sldChg chg="modSp mod">
        <pc:chgData name="Charnigo, Richard J." userId="84bdb4cc-0536-40f9-8f82-a5cf0553bba1" providerId="ADAL" clId="{84862662-59B6-47BD-8A84-54F6C6949767}" dt="2025-02-12T02:42:52.106" v="11337" actId="20577"/>
        <pc:sldMkLst>
          <pc:docMk/>
          <pc:sldMk cId="3977435040" sldId="417"/>
        </pc:sldMkLst>
        <pc:spChg chg="mod">
          <ac:chgData name="Charnigo, Richard J." userId="84bdb4cc-0536-40f9-8f82-a5cf0553bba1" providerId="ADAL" clId="{84862662-59B6-47BD-8A84-54F6C6949767}" dt="2025-02-12T01:49:42.142" v="9132" actId="20577"/>
          <ac:spMkLst>
            <pc:docMk/>
            <pc:sldMk cId="3977435040" sldId="417"/>
            <ac:spMk id="2" creationId="{082B557F-F220-44AD-A777-F616FC57544D}"/>
          </ac:spMkLst>
        </pc:spChg>
        <pc:spChg chg="mod">
          <ac:chgData name="Charnigo, Richard J." userId="84bdb4cc-0536-40f9-8f82-a5cf0553bba1" providerId="ADAL" clId="{84862662-59B6-47BD-8A84-54F6C6949767}" dt="2025-02-12T02:42:52.106" v="11337" actId="20577"/>
          <ac:spMkLst>
            <pc:docMk/>
            <pc:sldMk cId="3977435040" sldId="417"/>
            <ac:spMk id="3" creationId="{62C8AD70-1FAA-41AB-BD78-D73A700DCAB2}"/>
          </ac:spMkLst>
        </pc:spChg>
      </pc:sldChg>
      <pc:sldChg chg="del">
        <pc:chgData name="Charnigo, Richard J." userId="84bdb4cc-0536-40f9-8f82-a5cf0553bba1" providerId="ADAL" clId="{84862662-59B6-47BD-8A84-54F6C6949767}" dt="2025-02-12T01:50:40.542" v="9177" actId="2696"/>
        <pc:sldMkLst>
          <pc:docMk/>
          <pc:sldMk cId="1734191023" sldId="418"/>
        </pc:sldMkLst>
      </pc:sldChg>
      <pc:sldChg chg="del">
        <pc:chgData name="Charnigo, Richard J." userId="84bdb4cc-0536-40f9-8f82-a5cf0553bba1" providerId="ADAL" clId="{84862662-59B6-47BD-8A84-54F6C6949767}" dt="2025-02-12T01:50:41.380" v="9178" actId="2696"/>
        <pc:sldMkLst>
          <pc:docMk/>
          <pc:sldMk cId="2145471055" sldId="419"/>
        </pc:sldMkLst>
      </pc:sldChg>
      <pc:sldChg chg="del">
        <pc:chgData name="Charnigo, Richard J." userId="84bdb4cc-0536-40f9-8f82-a5cf0553bba1" providerId="ADAL" clId="{84862662-59B6-47BD-8A84-54F6C6949767}" dt="2025-02-12T01:50:42.127" v="9179" actId="2696"/>
        <pc:sldMkLst>
          <pc:docMk/>
          <pc:sldMk cId="3522917517" sldId="420"/>
        </pc:sldMkLst>
      </pc:sldChg>
      <pc:sldChg chg="del">
        <pc:chgData name="Charnigo, Richard J." userId="84bdb4cc-0536-40f9-8f82-a5cf0553bba1" providerId="ADAL" clId="{84862662-59B6-47BD-8A84-54F6C6949767}" dt="2025-02-12T01:50:42.595" v="9180" actId="2696"/>
        <pc:sldMkLst>
          <pc:docMk/>
          <pc:sldMk cId="3217130653" sldId="421"/>
        </pc:sldMkLst>
      </pc:sldChg>
      <pc:sldChg chg="del">
        <pc:chgData name="Charnigo, Richard J." userId="84bdb4cc-0536-40f9-8f82-a5cf0553bba1" providerId="ADAL" clId="{84862662-59B6-47BD-8A84-54F6C6949767}" dt="2025-02-12T01:50:43.027" v="9181" actId="2696"/>
        <pc:sldMkLst>
          <pc:docMk/>
          <pc:sldMk cId="3993184241" sldId="422"/>
        </pc:sldMkLst>
      </pc:sldChg>
      <pc:sldChg chg="del">
        <pc:chgData name="Charnigo, Richard J." userId="84bdb4cc-0536-40f9-8f82-a5cf0553bba1" providerId="ADAL" clId="{84862662-59B6-47BD-8A84-54F6C6949767}" dt="2025-02-12T01:50:43.986" v="9182" actId="2696"/>
        <pc:sldMkLst>
          <pc:docMk/>
          <pc:sldMk cId="811628409" sldId="423"/>
        </pc:sldMkLst>
      </pc:sldChg>
      <pc:sldChg chg="del">
        <pc:chgData name="Charnigo, Richard J." userId="84bdb4cc-0536-40f9-8f82-a5cf0553bba1" providerId="ADAL" clId="{84862662-59B6-47BD-8A84-54F6C6949767}" dt="2025-02-12T01:50:45.293" v="9183" actId="2696"/>
        <pc:sldMkLst>
          <pc:docMk/>
          <pc:sldMk cId="270788645" sldId="424"/>
        </pc:sldMkLst>
      </pc:sldChg>
      <pc:sldChg chg="del">
        <pc:chgData name="Charnigo, Richard J." userId="84bdb4cc-0536-40f9-8f82-a5cf0553bba1" providerId="ADAL" clId="{84862662-59B6-47BD-8A84-54F6C6949767}" dt="2025-02-12T01:50:46.021" v="9184" actId="2696"/>
        <pc:sldMkLst>
          <pc:docMk/>
          <pc:sldMk cId="3273222691" sldId="425"/>
        </pc:sldMkLst>
      </pc:sldChg>
      <pc:sldChg chg="del">
        <pc:chgData name="Charnigo, Richard J." userId="84bdb4cc-0536-40f9-8f82-a5cf0553bba1" providerId="ADAL" clId="{84862662-59B6-47BD-8A84-54F6C6949767}" dt="2025-02-12T01:50:46.794" v="9185" actId="2696"/>
        <pc:sldMkLst>
          <pc:docMk/>
          <pc:sldMk cId="2642901900" sldId="426"/>
        </pc:sldMkLst>
      </pc:sldChg>
      <pc:sldChg chg="del">
        <pc:chgData name="Charnigo, Richard J." userId="84bdb4cc-0536-40f9-8f82-a5cf0553bba1" providerId="ADAL" clId="{84862662-59B6-47BD-8A84-54F6C6949767}" dt="2025-02-12T01:50:47.429" v="9186" actId="2696"/>
        <pc:sldMkLst>
          <pc:docMk/>
          <pc:sldMk cId="3509559024" sldId="428"/>
        </pc:sldMkLst>
      </pc:sldChg>
      <pc:sldChg chg="del">
        <pc:chgData name="Charnigo, Richard J." userId="84bdb4cc-0536-40f9-8f82-a5cf0553bba1" providerId="ADAL" clId="{84862662-59B6-47BD-8A84-54F6C6949767}" dt="2025-02-12T01:50:47.923" v="9187" actId="2696"/>
        <pc:sldMkLst>
          <pc:docMk/>
          <pc:sldMk cId="165177737" sldId="429"/>
        </pc:sldMkLst>
      </pc:sldChg>
      <pc:sldChg chg="modSp add mod">
        <pc:chgData name="Charnigo, Richard J." userId="84bdb4cc-0536-40f9-8f82-a5cf0553bba1" providerId="ADAL" clId="{84862662-59B6-47BD-8A84-54F6C6949767}" dt="2025-02-12T02:15:36.881" v="10580" actId="20577"/>
        <pc:sldMkLst>
          <pc:docMk/>
          <pc:sldMk cId="1598237311" sldId="430"/>
        </pc:sldMkLst>
        <pc:spChg chg="mod">
          <ac:chgData name="Charnigo, Richard J." userId="84bdb4cc-0536-40f9-8f82-a5cf0553bba1" providerId="ADAL" clId="{84862662-59B6-47BD-8A84-54F6C6949767}" dt="2025-02-11T23:40:07.258" v="3017" actId="20577"/>
          <ac:spMkLst>
            <pc:docMk/>
            <pc:sldMk cId="1598237311" sldId="430"/>
            <ac:spMk id="2" creationId="{082B557F-F220-44AD-A777-F616FC57544D}"/>
          </ac:spMkLst>
        </pc:spChg>
        <pc:spChg chg="mod">
          <ac:chgData name="Charnigo, Richard J." userId="84bdb4cc-0536-40f9-8f82-a5cf0553bba1" providerId="ADAL" clId="{84862662-59B6-47BD-8A84-54F6C6949767}" dt="2025-02-12T02:15:36.881" v="10580" actId="20577"/>
          <ac:spMkLst>
            <pc:docMk/>
            <pc:sldMk cId="1598237311" sldId="430"/>
            <ac:spMk id="3" creationId="{62C8AD70-1FAA-41AB-BD78-D73A700DCAB2}"/>
          </ac:spMkLst>
        </pc:spChg>
      </pc:sldChg>
      <pc:sldChg chg="modSp add del mod">
        <pc:chgData name="Charnigo, Richard J." userId="84bdb4cc-0536-40f9-8f82-a5cf0553bba1" providerId="ADAL" clId="{84862662-59B6-47BD-8A84-54F6C6949767}" dt="2025-02-11T23:26:44.021" v="1828" actId="2696"/>
        <pc:sldMkLst>
          <pc:docMk/>
          <pc:sldMk cId="2266687803" sldId="431"/>
        </pc:sldMkLst>
        <pc:spChg chg="mod">
          <ac:chgData name="Charnigo, Richard J." userId="84bdb4cc-0536-40f9-8f82-a5cf0553bba1" providerId="ADAL" clId="{84862662-59B6-47BD-8A84-54F6C6949767}" dt="2025-02-11T22:34:19.077" v="1667" actId="20577"/>
          <ac:spMkLst>
            <pc:docMk/>
            <pc:sldMk cId="2266687803" sldId="431"/>
            <ac:spMk id="3" creationId="{62C8AD70-1FAA-41AB-BD78-D73A700DCAB2}"/>
          </ac:spMkLst>
        </pc:spChg>
      </pc:sldChg>
      <pc:sldChg chg="modSp add mod">
        <pc:chgData name="Charnigo, Richard J." userId="84bdb4cc-0536-40f9-8f82-a5cf0553bba1" providerId="ADAL" clId="{84862662-59B6-47BD-8A84-54F6C6949767}" dt="2025-02-12T02:14:53.789" v="10558" actId="20577"/>
        <pc:sldMkLst>
          <pc:docMk/>
          <pc:sldMk cId="1297783765" sldId="432"/>
        </pc:sldMkLst>
        <pc:spChg chg="mod">
          <ac:chgData name="Charnigo, Richard J." userId="84bdb4cc-0536-40f9-8f82-a5cf0553bba1" providerId="ADAL" clId="{84862662-59B6-47BD-8A84-54F6C6949767}" dt="2025-02-11T22:33:01.505" v="1567" actId="20577"/>
          <ac:spMkLst>
            <pc:docMk/>
            <pc:sldMk cId="1297783765" sldId="432"/>
            <ac:spMk id="2" creationId="{082B557F-F220-44AD-A777-F616FC57544D}"/>
          </ac:spMkLst>
        </pc:spChg>
        <pc:spChg chg="mod">
          <ac:chgData name="Charnigo, Richard J." userId="84bdb4cc-0536-40f9-8f82-a5cf0553bba1" providerId="ADAL" clId="{84862662-59B6-47BD-8A84-54F6C6949767}" dt="2025-02-12T02:14:53.789" v="10558" actId="20577"/>
          <ac:spMkLst>
            <pc:docMk/>
            <pc:sldMk cId="1297783765" sldId="432"/>
            <ac:spMk id="3" creationId="{62C8AD70-1FAA-41AB-BD78-D73A700DCAB2}"/>
          </ac:spMkLst>
        </pc:spChg>
      </pc:sldChg>
      <pc:sldChg chg="modSp add mod">
        <pc:chgData name="Charnigo, Richard J." userId="84bdb4cc-0536-40f9-8f82-a5cf0553bba1" providerId="ADAL" clId="{84862662-59B6-47BD-8A84-54F6C6949767}" dt="2025-02-12T02:34:36.331" v="11178" actId="20577"/>
        <pc:sldMkLst>
          <pc:docMk/>
          <pc:sldMk cId="549256907" sldId="433"/>
        </pc:sldMkLst>
        <pc:spChg chg="mod">
          <ac:chgData name="Charnigo, Richard J." userId="84bdb4cc-0536-40f9-8f82-a5cf0553bba1" providerId="ADAL" clId="{84862662-59B6-47BD-8A84-54F6C6949767}" dt="2025-02-11T23:40:13.266" v="3036" actId="20577"/>
          <ac:spMkLst>
            <pc:docMk/>
            <pc:sldMk cId="549256907" sldId="433"/>
            <ac:spMk id="2" creationId="{082B557F-F220-44AD-A777-F616FC57544D}"/>
          </ac:spMkLst>
        </pc:spChg>
        <pc:spChg chg="mod">
          <ac:chgData name="Charnigo, Richard J." userId="84bdb4cc-0536-40f9-8f82-a5cf0553bba1" providerId="ADAL" clId="{84862662-59B6-47BD-8A84-54F6C6949767}" dt="2025-02-12T02:34:36.331" v="11178" actId="20577"/>
          <ac:spMkLst>
            <pc:docMk/>
            <pc:sldMk cId="549256907" sldId="433"/>
            <ac:spMk id="3" creationId="{62C8AD70-1FAA-41AB-BD78-D73A700DCAB2}"/>
          </ac:spMkLst>
        </pc:spChg>
      </pc:sldChg>
      <pc:sldChg chg="modSp add mod">
        <pc:chgData name="Charnigo, Richard J." userId="84bdb4cc-0536-40f9-8f82-a5cf0553bba1" providerId="ADAL" clId="{84862662-59B6-47BD-8A84-54F6C6949767}" dt="2025-02-11T23:32:58.468" v="1979" actId="20577"/>
        <pc:sldMkLst>
          <pc:docMk/>
          <pc:sldMk cId="1498072491" sldId="434"/>
        </pc:sldMkLst>
        <pc:spChg chg="mod">
          <ac:chgData name="Charnigo, Richard J." userId="84bdb4cc-0536-40f9-8f82-a5cf0553bba1" providerId="ADAL" clId="{84862662-59B6-47BD-8A84-54F6C6949767}" dt="2025-02-11T23:32:51.607" v="1971" actId="20577"/>
          <ac:spMkLst>
            <pc:docMk/>
            <pc:sldMk cId="1498072491" sldId="434"/>
            <ac:spMk id="2" creationId="{082B557F-F220-44AD-A777-F616FC57544D}"/>
          </ac:spMkLst>
        </pc:spChg>
        <pc:graphicFrameChg chg="modGraphic">
          <ac:chgData name="Charnigo, Richard J." userId="84bdb4cc-0536-40f9-8f82-a5cf0553bba1" providerId="ADAL" clId="{84862662-59B6-47BD-8A84-54F6C6949767}" dt="2025-02-11T23:32:58.468" v="1979" actId="20577"/>
          <ac:graphicFrameMkLst>
            <pc:docMk/>
            <pc:sldMk cId="1498072491" sldId="434"/>
            <ac:graphicFrameMk id="7" creationId="{794EC63D-71C4-4894-A9EC-F8791673B9F1}"/>
          </ac:graphicFrameMkLst>
        </pc:graphicFrameChg>
      </pc:sldChg>
      <pc:sldChg chg="modSp add del mod">
        <pc:chgData name="Charnigo, Richard J." userId="84bdb4cc-0536-40f9-8f82-a5cf0553bba1" providerId="ADAL" clId="{84862662-59B6-47BD-8A84-54F6C6949767}" dt="2025-02-11T23:30:10.013" v="1893" actId="2696"/>
        <pc:sldMkLst>
          <pc:docMk/>
          <pc:sldMk cId="3268841591" sldId="434"/>
        </pc:sldMkLst>
        <pc:spChg chg="mod">
          <ac:chgData name="Charnigo, Richard J." userId="84bdb4cc-0536-40f9-8f82-a5cf0553bba1" providerId="ADAL" clId="{84862662-59B6-47BD-8A84-54F6C6949767}" dt="2025-02-11T23:18:32.370" v="1760" actId="20577"/>
          <ac:spMkLst>
            <pc:docMk/>
            <pc:sldMk cId="3268841591" sldId="434"/>
            <ac:spMk id="2" creationId="{082B557F-F220-44AD-A777-F616FC57544D}"/>
          </ac:spMkLst>
        </pc:spChg>
      </pc:sldChg>
      <pc:sldChg chg="modSp add del mod">
        <pc:chgData name="Charnigo, Richard J." userId="84bdb4cc-0536-40f9-8f82-a5cf0553bba1" providerId="ADAL" clId="{84862662-59B6-47BD-8A84-54F6C6949767}" dt="2025-02-11T23:32:44.449" v="1968" actId="2696"/>
        <pc:sldMkLst>
          <pc:docMk/>
          <pc:sldMk cId="4291311011" sldId="434"/>
        </pc:sldMkLst>
        <pc:spChg chg="mod">
          <ac:chgData name="Charnigo, Richard J." userId="84bdb4cc-0536-40f9-8f82-a5cf0553bba1" providerId="ADAL" clId="{84862662-59B6-47BD-8A84-54F6C6949767}" dt="2025-02-11T23:30:23.298" v="1896" actId="20577"/>
          <ac:spMkLst>
            <pc:docMk/>
            <pc:sldMk cId="4291311011" sldId="434"/>
            <ac:spMk id="2" creationId="{082B557F-F220-44AD-A777-F616FC57544D}"/>
          </ac:spMkLst>
        </pc:spChg>
        <pc:graphicFrameChg chg="modGraphic">
          <ac:chgData name="Charnigo, Richard J." userId="84bdb4cc-0536-40f9-8f82-a5cf0553bba1" providerId="ADAL" clId="{84862662-59B6-47BD-8A84-54F6C6949767}" dt="2025-02-11T23:31:39.056" v="1946" actId="20577"/>
          <ac:graphicFrameMkLst>
            <pc:docMk/>
            <pc:sldMk cId="4291311011" sldId="434"/>
            <ac:graphicFrameMk id="7" creationId="{794EC63D-71C4-4894-A9EC-F8791673B9F1}"/>
          </ac:graphicFrameMkLst>
        </pc:graphicFrameChg>
      </pc:sldChg>
      <pc:sldChg chg="add del">
        <pc:chgData name="Charnigo, Richard J." userId="84bdb4cc-0536-40f9-8f82-a5cf0553bba1" providerId="ADAL" clId="{84862662-59B6-47BD-8A84-54F6C6949767}" dt="2025-02-11T23:23:05.118" v="1824" actId="2696"/>
        <pc:sldMkLst>
          <pc:docMk/>
          <pc:sldMk cId="187745670" sldId="435"/>
        </pc:sldMkLst>
      </pc:sldChg>
      <pc:sldChg chg="modSp add del mod">
        <pc:chgData name="Charnigo, Richard J." userId="84bdb4cc-0536-40f9-8f82-a5cf0553bba1" providerId="ADAL" clId="{84862662-59B6-47BD-8A84-54F6C6949767}" dt="2025-02-11T23:30:08.133" v="1892" actId="2696"/>
        <pc:sldMkLst>
          <pc:docMk/>
          <pc:sldMk cId="1854157012" sldId="435"/>
        </pc:sldMkLst>
        <pc:spChg chg="mod">
          <ac:chgData name="Charnigo, Richard J." userId="84bdb4cc-0536-40f9-8f82-a5cf0553bba1" providerId="ADAL" clId="{84862662-59B6-47BD-8A84-54F6C6949767}" dt="2025-02-11T23:23:11.081" v="1827" actId="20577"/>
          <ac:spMkLst>
            <pc:docMk/>
            <pc:sldMk cId="1854157012" sldId="435"/>
            <ac:spMk id="2" creationId="{082B557F-F220-44AD-A777-F616FC57544D}"/>
          </ac:spMkLst>
        </pc:spChg>
      </pc:sldChg>
      <pc:sldChg chg="modSp add mod ord">
        <pc:chgData name="Charnigo, Richard J." userId="84bdb4cc-0536-40f9-8f82-a5cf0553bba1" providerId="ADAL" clId="{84862662-59B6-47BD-8A84-54F6C6949767}" dt="2025-02-12T02:17:03.065" v="10603" actId="20577"/>
        <pc:sldMkLst>
          <pc:docMk/>
          <pc:sldMk cId="2062343366" sldId="435"/>
        </pc:sldMkLst>
        <pc:spChg chg="mod">
          <ac:chgData name="Charnigo, Richard J." userId="84bdb4cc-0536-40f9-8f82-a5cf0553bba1" providerId="ADAL" clId="{84862662-59B6-47BD-8A84-54F6C6949767}" dt="2025-02-11T23:40:19.497" v="3055" actId="20577"/>
          <ac:spMkLst>
            <pc:docMk/>
            <pc:sldMk cId="2062343366" sldId="435"/>
            <ac:spMk id="2" creationId="{082B557F-F220-44AD-A777-F616FC57544D}"/>
          </ac:spMkLst>
        </pc:spChg>
        <pc:spChg chg="mod">
          <ac:chgData name="Charnigo, Richard J." userId="84bdb4cc-0536-40f9-8f82-a5cf0553bba1" providerId="ADAL" clId="{84862662-59B6-47BD-8A84-54F6C6949767}" dt="2025-02-12T02:17:03.065" v="10603" actId="20577"/>
          <ac:spMkLst>
            <pc:docMk/>
            <pc:sldMk cId="2062343366" sldId="435"/>
            <ac:spMk id="3" creationId="{62C8AD70-1FAA-41AB-BD78-D73A700DCAB2}"/>
          </ac:spMkLst>
        </pc:spChg>
      </pc:sldChg>
      <pc:sldChg chg="modSp add mod">
        <pc:chgData name="Charnigo, Richard J." userId="84bdb4cc-0536-40f9-8f82-a5cf0553bba1" providerId="ADAL" clId="{84862662-59B6-47BD-8A84-54F6C6949767}" dt="2025-02-12T02:18:51.715" v="10651" actId="20577"/>
        <pc:sldMkLst>
          <pc:docMk/>
          <pc:sldMk cId="2286507602" sldId="436"/>
        </pc:sldMkLst>
        <pc:spChg chg="mod">
          <ac:chgData name="Charnigo, Richard J." userId="84bdb4cc-0536-40f9-8f82-a5cf0553bba1" providerId="ADAL" clId="{84862662-59B6-47BD-8A84-54F6C6949767}" dt="2025-02-11T23:40:37.571" v="3074" actId="20577"/>
          <ac:spMkLst>
            <pc:docMk/>
            <pc:sldMk cId="2286507602" sldId="436"/>
            <ac:spMk id="2" creationId="{082B557F-F220-44AD-A777-F616FC57544D}"/>
          </ac:spMkLst>
        </pc:spChg>
        <pc:spChg chg="mod">
          <ac:chgData name="Charnigo, Richard J." userId="84bdb4cc-0536-40f9-8f82-a5cf0553bba1" providerId="ADAL" clId="{84862662-59B6-47BD-8A84-54F6C6949767}" dt="2025-02-12T02:18:51.715" v="10651" actId="20577"/>
          <ac:spMkLst>
            <pc:docMk/>
            <pc:sldMk cId="2286507602" sldId="436"/>
            <ac:spMk id="3" creationId="{62C8AD70-1FAA-41AB-BD78-D73A700DCAB2}"/>
          </ac:spMkLst>
        </pc:spChg>
      </pc:sldChg>
      <pc:sldChg chg="modSp add mod">
        <pc:chgData name="Charnigo, Richard J." userId="84bdb4cc-0536-40f9-8f82-a5cf0553bba1" providerId="ADAL" clId="{84862662-59B6-47BD-8A84-54F6C6949767}" dt="2025-02-12T00:01:20.550" v="5810" actId="20577"/>
        <pc:sldMkLst>
          <pc:docMk/>
          <pc:sldMk cId="3625296603" sldId="437"/>
        </pc:sldMkLst>
        <pc:spChg chg="mod">
          <ac:chgData name="Charnigo, Richard J." userId="84bdb4cc-0536-40f9-8f82-a5cf0553bba1" providerId="ADAL" clId="{84862662-59B6-47BD-8A84-54F6C6949767}" dt="2025-02-12T00:01:20.550" v="5810" actId="20577"/>
          <ac:spMkLst>
            <pc:docMk/>
            <pc:sldMk cId="3625296603" sldId="437"/>
            <ac:spMk id="3" creationId="{62C8AD70-1FAA-41AB-BD78-D73A700DCAB2}"/>
          </ac:spMkLst>
        </pc:spChg>
      </pc:sldChg>
      <pc:sldChg chg="modSp add mod">
        <pc:chgData name="Charnigo, Richard J." userId="84bdb4cc-0536-40f9-8f82-a5cf0553bba1" providerId="ADAL" clId="{84862662-59B6-47BD-8A84-54F6C6949767}" dt="2025-02-12T02:21:03.348" v="10657" actId="313"/>
        <pc:sldMkLst>
          <pc:docMk/>
          <pc:sldMk cId="3959581624" sldId="438"/>
        </pc:sldMkLst>
        <pc:spChg chg="mod">
          <ac:chgData name="Charnigo, Richard J." userId="84bdb4cc-0536-40f9-8f82-a5cf0553bba1" providerId="ADAL" clId="{84862662-59B6-47BD-8A84-54F6C6949767}" dt="2025-02-11T23:46:31.866" v="4134" actId="20577"/>
          <ac:spMkLst>
            <pc:docMk/>
            <pc:sldMk cId="3959581624" sldId="438"/>
            <ac:spMk id="2" creationId="{082B557F-F220-44AD-A777-F616FC57544D}"/>
          </ac:spMkLst>
        </pc:spChg>
        <pc:spChg chg="mod">
          <ac:chgData name="Charnigo, Richard J." userId="84bdb4cc-0536-40f9-8f82-a5cf0553bba1" providerId="ADAL" clId="{84862662-59B6-47BD-8A84-54F6C6949767}" dt="2025-02-12T02:21:03.348" v="10657" actId="313"/>
          <ac:spMkLst>
            <pc:docMk/>
            <pc:sldMk cId="3959581624" sldId="438"/>
            <ac:spMk id="3" creationId="{62C8AD70-1FAA-41AB-BD78-D73A700DCAB2}"/>
          </ac:spMkLst>
        </pc:spChg>
      </pc:sldChg>
      <pc:sldChg chg="modSp add mod">
        <pc:chgData name="Charnigo, Richard J." userId="84bdb4cc-0536-40f9-8f82-a5cf0553bba1" providerId="ADAL" clId="{84862662-59B6-47BD-8A84-54F6C6949767}" dt="2025-02-12T02:37:40.528" v="11242" actId="20577"/>
        <pc:sldMkLst>
          <pc:docMk/>
          <pc:sldMk cId="797806644" sldId="439"/>
        </pc:sldMkLst>
        <pc:spChg chg="mod">
          <ac:chgData name="Charnigo, Richard J." userId="84bdb4cc-0536-40f9-8f82-a5cf0553bba1" providerId="ADAL" clId="{84862662-59B6-47BD-8A84-54F6C6949767}" dt="2025-02-12T01:57:33.050" v="10176" actId="20577"/>
          <ac:spMkLst>
            <pc:docMk/>
            <pc:sldMk cId="797806644" sldId="439"/>
            <ac:spMk id="2" creationId="{082B557F-F220-44AD-A777-F616FC57544D}"/>
          </ac:spMkLst>
        </pc:spChg>
        <pc:spChg chg="mod">
          <ac:chgData name="Charnigo, Richard J." userId="84bdb4cc-0536-40f9-8f82-a5cf0553bba1" providerId="ADAL" clId="{84862662-59B6-47BD-8A84-54F6C6949767}" dt="2025-02-12T02:37:40.528" v="11242" actId="20577"/>
          <ac:spMkLst>
            <pc:docMk/>
            <pc:sldMk cId="797806644" sldId="439"/>
            <ac:spMk id="3" creationId="{62C8AD70-1FAA-41AB-BD78-D73A700DCAB2}"/>
          </ac:spMkLst>
        </pc:spChg>
      </pc:sldChg>
      <pc:sldChg chg="modSp add mod">
        <pc:chgData name="Charnigo, Richard J." userId="84bdb4cc-0536-40f9-8f82-a5cf0553bba1" providerId="ADAL" clId="{84862662-59B6-47BD-8A84-54F6C6949767}" dt="2025-02-12T02:23:14.053" v="10686" actId="20577"/>
        <pc:sldMkLst>
          <pc:docMk/>
          <pc:sldMk cId="445033344" sldId="440"/>
        </pc:sldMkLst>
        <pc:spChg chg="mod">
          <ac:chgData name="Charnigo, Richard J." userId="84bdb4cc-0536-40f9-8f82-a5cf0553bba1" providerId="ADAL" clId="{84862662-59B6-47BD-8A84-54F6C6949767}" dt="2025-02-11T23:54:40.443" v="5236" actId="20577"/>
          <ac:spMkLst>
            <pc:docMk/>
            <pc:sldMk cId="445033344" sldId="440"/>
            <ac:spMk id="2" creationId="{082B557F-F220-44AD-A777-F616FC57544D}"/>
          </ac:spMkLst>
        </pc:spChg>
        <pc:spChg chg="mod">
          <ac:chgData name="Charnigo, Richard J." userId="84bdb4cc-0536-40f9-8f82-a5cf0553bba1" providerId="ADAL" clId="{84862662-59B6-47BD-8A84-54F6C6949767}" dt="2025-02-12T02:23:14.053" v="10686" actId="20577"/>
          <ac:spMkLst>
            <pc:docMk/>
            <pc:sldMk cId="445033344" sldId="440"/>
            <ac:spMk id="3" creationId="{62C8AD70-1FAA-41AB-BD78-D73A700DCAB2}"/>
          </ac:spMkLst>
        </pc:spChg>
      </pc:sldChg>
      <pc:sldChg chg="modSp add mod">
        <pc:chgData name="Charnigo, Richard J." userId="84bdb4cc-0536-40f9-8f82-a5cf0553bba1" providerId="ADAL" clId="{84862662-59B6-47BD-8A84-54F6C6949767}" dt="2025-02-12T02:38:16.840" v="11250" actId="20577"/>
        <pc:sldMkLst>
          <pc:docMk/>
          <pc:sldMk cId="1125483746" sldId="441"/>
        </pc:sldMkLst>
        <pc:spChg chg="mod">
          <ac:chgData name="Charnigo, Richard J." userId="84bdb4cc-0536-40f9-8f82-a5cf0553bba1" providerId="ADAL" clId="{84862662-59B6-47BD-8A84-54F6C6949767}" dt="2025-02-11T23:59:19.149" v="5719" actId="20577"/>
          <ac:spMkLst>
            <pc:docMk/>
            <pc:sldMk cId="1125483746" sldId="441"/>
            <ac:spMk id="2" creationId="{082B557F-F220-44AD-A777-F616FC57544D}"/>
          </ac:spMkLst>
        </pc:spChg>
        <pc:spChg chg="mod">
          <ac:chgData name="Charnigo, Richard J." userId="84bdb4cc-0536-40f9-8f82-a5cf0553bba1" providerId="ADAL" clId="{84862662-59B6-47BD-8A84-54F6C6949767}" dt="2025-02-12T02:38:16.840" v="11250" actId="20577"/>
          <ac:spMkLst>
            <pc:docMk/>
            <pc:sldMk cId="1125483746" sldId="441"/>
            <ac:spMk id="3" creationId="{62C8AD70-1FAA-41AB-BD78-D73A700DCAB2}"/>
          </ac:spMkLst>
        </pc:spChg>
      </pc:sldChg>
      <pc:sldChg chg="modSp add mod">
        <pc:chgData name="Charnigo, Richard J." userId="84bdb4cc-0536-40f9-8f82-a5cf0553bba1" providerId="ADAL" clId="{84862662-59B6-47BD-8A84-54F6C6949767}" dt="2025-02-12T00:22:37.217" v="7716" actId="20577"/>
        <pc:sldMkLst>
          <pc:docMk/>
          <pc:sldMk cId="1877970076" sldId="442"/>
        </pc:sldMkLst>
        <pc:spChg chg="mod">
          <ac:chgData name="Charnigo, Richard J." userId="84bdb4cc-0536-40f9-8f82-a5cf0553bba1" providerId="ADAL" clId="{84862662-59B6-47BD-8A84-54F6C6949767}" dt="2025-02-12T00:08:18.370" v="6695" actId="20577"/>
          <ac:spMkLst>
            <pc:docMk/>
            <pc:sldMk cId="1877970076" sldId="442"/>
            <ac:spMk id="2" creationId="{082B557F-F220-44AD-A777-F616FC57544D}"/>
          </ac:spMkLst>
        </pc:spChg>
        <pc:spChg chg="mod">
          <ac:chgData name="Charnigo, Richard J." userId="84bdb4cc-0536-40f9-8f82-a5cf0553bba1" providerId="ADAL" clId="{84862662-59B6-47BD-8A84-54F6C6949767}" dt="2025-02-12T00:22:37.217" v="7716" actId="20577"/>
          <ac:spMkLst>
            <pc:docMk/>
            <pc:sldMk cId="1877970076" sldId="442"/>
            <ac:spMk id="3" creationId="{62C8AD70-1FAA-41AB-BD78-D73A700DCAB2}"/>
          </ac:spMkLst>
        </pc:spChg>
      </pc:sldChg>
      <pc:sldChg chg="modSp add mod">
        <pc:chgData name="Charnigo, Richard J." userId="84bdb4cc-0536-40f9-8f82-a5cf0553bba1" providerId="ADAL" clId="{84862662-59B6-47BD-8A84-54F6C6949767}" dt="2025-02-12T02:27:47.770" v="10791" actId="20577"/>
        <pc:sldMkLst>
          <pc:docMk/>
          <pc:sldMk cId="2517515596" sldId="443"/>
        </pc:sldMkLst>
        <pc:spChg chg="mod">
          <ac:chgData name="Charnigo, Richard J." userId="84bdb4cc-0536-40f9-8f82-a5cf0553bba1" providerId="ADAL" clId="{84862662-59B6-47BD-8A84-54F6C6949767}" dt="2025-02-12T00:25:15.163" v="8110" actId="20577"/>
          <ac:spMkLst>
            <pc:docMk/>
            <pc:sldMk cId="2517515596" sldId="443"/>
            <ac:spMk id="2" creationId="{082B557F-F220-44AD-A777-F616FC57544D}"/>
          </ac:spMkLst>
        </pc:spChg>
        <pc:spChg chg="mod">
          <ac:chgData name="Charnigo, Richard J." userId="84bdb4cc-0536-40f9-8f82-a5cf0553bba1" providerId="ADAL" clId="{84862662-59B6-47BD-8A84-54F6C6949767}" dt="2025-02-12T02:27:47.770" v="10791" actId="20577"/>
          <ac:spMkLst>
            <pc:docMk/>
            <pc:sldMk cId="2517515596" sldId="443"/>
            <ac:spMk id="3" creationId="{62C8AD70-1FAA-41AB-BD78-D73A700DCAB2}"/>
          </ac:spMkLst>
        </pc:spChg>
      </pc:sldChg>
      <pc:sldChg chg="modSp add mod">
        <pc:chgData name="Charnigo, Richard J." userId="84bdb4cc-0536-40f9-8f82-a5cf0553bba1" providerId="ADAL" clId="{84862662-59B6-47BD-8A84-54F6C6949767}" dt="2025-02-12T02:39:22.744" v="11271" actId="20577"/>
        <pc:sldMkLst>
          <pc:docMk/>
          <pc:sldMk cId="2740934211" sldId="444"/>
        </pc:sldMkLst>
        <pc:spChg chg="mod">
          <ac:chgData name="Charnigo, Richard J." userId="84bdb4cc-0536-40f9-8f82-a5cf0553bba1" providerId="ADAL" clId="{84862662-59B6-47BD-8A84-54F6C6949767}" dt="2025-02-12T00:22:31.414" v="7714" actId="20577"/>
          <ac:spMkLst>
            <pc:docMk/>
            <pc:sldMk cId="2740934211" sldId="444"/>
            <ac:spMk id="2" creationId="{082B557F-F220-44AD-A777-F616FC57544D}"/>
          </ac:spMkLst>
        </pc:spChg>
        <pc:spChg chg="mod">
          <ac:chgData name="Charnigo, Richard J." userId="84bdb4cc-0536-40f9-8f82-a5cf0553bba1" providerId="ADAL" clId="{84862662-59B6-47BD-8A84-54F6C6949767}" dt="2025-02-12T02:39:22.744" v="11271" actId="20577"/>
          <ac:spMkLst>
            <pc:docMk/>
            <pc:sldMk cId="2740934211" sldId="444"/>
            <ac:spMk id="3" creationId="{62C8AD70-1FAA-41AB-BD78-D73A700DCAB2}"/>
          </ac:spMkLst>
        </pc:spChg>
      </pc:sldChg>
      <pc:sldChg chg="modSp add mod">
        <pc:chgData name="Charnigo, Richard J." userId="84bdb4cc-0536-40f9-8f82-a5cf0553bba1" providerId="ADAL" clId="{84862662-59B6-47BD-8A84-54F6C6949767}" dt="2025-02-12T01:43:43.557" v="8339" actId="20577"/>
        <pc:sldMkLst>
          <pc:docMk/>
          <pc:sldMk cId="2561450188" sldId="445"/>
        </pc:sldMkLst>
        <pc:spChg chg="mod">
          <ac:chgData name="Charnigo, Richard J." userId="84bdb4cc-0536-40f9-8f82-a5cf0553bba1" providerId="ADAL" clId="{84862662-59B6-47BD-8A84-54F6C6949767}" dt="2025-02-12T00:25:54.899" v="8150" actId="20577"/>
          <ac:spMkLst>
            <pc:docMk/>
            <pc:sldMk cId="2561450188" sldId="445"/>
            <ac:spMk id="2" creationId="{082B557F-F220-44AD-A777-F616FC57544D}"/>
          </ac:spMkLst>
        </pc:spChg>
        <pc:spChg chg="mod">
          <ac:chgData name="Charnigo, Richard J." userId="84bdb4cc-0536-40f9-8f82-a5cf0553bba1" providerId="ADAL" clId="{84862662-59B6-47BD-8A84-54F6C6949767}" dt="2025-02-12T01:43:43.557" v="8339" actId="20577"/>
          <ac:spMkLst>
            <pc:docMk/>
            <pc:sldMk cId="2561450188" sldId="445"/>
            <ac:spMk id="3" creationId="{62C8AD70-1FAA-41AB-BD78-D73A700DCAB2}"/>
          </ac:spMkLst>
        </pc:spChg>
      </pc:sldChg>
      <pc:sldChg chg="modSp add mod">
        <pc:chgData name="Charnigo, Richard J." userId="84bdb4cc-0536-40f9-8f82-a5cf0553bba1" providerId="ADAL" clId="{84862662-59B6-47BD-8A84-54F6C6949767}" dt="2025-02-12T02:32:05.193" v="11024" actId="20577"/>
        <pc:sldMkLst>
          <pc:docMk/>
          <pc:sldMk cId="3348382890" sldId="446"/>
        </pc:sldMkLst>
        <pc:spChg chg="mod">
          <ac:chgData name="Charnigo, Richard J." userId="84bdb4cc-0536-40f9-8f82-a5cf0553bba1" providerId="ADAL" clId="{84862662-59B6-47BD-8A84-54F6C6949767}" dt="2025-02-12T02:32:05.193" v="11024" actId="20577"/>
          <ac:spMkLst>
            <pc:docMk/>
            <pc:sldMk cId="3348382890" sldId="446"/>
            <ac:spMk id="3" creationId="{62C8AD70-1FAA-41AB-BD78-D73A700DCAB2}"/>
          </ac:spMkLst>
        </pc:spChg>
      </pc:sldChg>
      <pc:sldChg chg="modSp add mod">
        <pc:chgData name="Charnigo, Richard J." userId="84bdb4cc-0536-40f9-8f82-a5cf0553bba1" providerId="ADAL" clId="{84862662-59B6-47BD-8A84-54F6C6949767}" dt="2025-02-12T02:45:11.510" v="11476" actId="20577"/>
        <pc:sldMkLst>
          <pc:docMk/>
          <pc:sldMk cId="265910025" sldId="447"/>
        </pc:sldMkLst>
        <pc:spChg chg="mod">
          <ac:chgData name="Charnigo, Richard J." userId="84bdb4cc-0536-40f9-8f82-a5cf0553bba1" providerId="ADAL" clId="{84862662-59B6-47BD-8A84-54F6C6949767}" dt="2025-02-12T01:54:07.310" v="9700" actId="20577"/>
          <ac:spMkLst>
            <pc:docMk/>
            <pc:sldMk cId="265910025" sldId="447"/>
            <ac:spMk id="2" creationId="{082B557F-F220-44AD-A777-F616FC57544D}"/>
          </ac:spMkLst>
        </pc:spChg>
        <pc:spChg chg="mod">
          <ac:chgData name="Charnigo, Richard J." userId="84bdb4cc-0536-40f9-8f82-a5cf0553bba1" providerId="ADAL" clId="{84862662-59B6-47BD-8A84-54F6C6949767}" dt="2025-02-12T02:45:11.510" v="11476" actId="20577"/>
          <ac:spMkLst>
            <pc:docMk/>
            <pc:sldMk cId="265910025" sldId="447"/>
            <ac:spMk id="3" creationId="{62C8AD70-1FAA-41AB-BD78-D73A700DCAB2}"/>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dirty="0">
                <a:solidFill>
                  <a:srgbClr val="000000"/>
                </a:solidFill>
                <a:latin typeface="Calibri" panose="020F0502020204030204" pitchFamily="34" charset="0"/>
              </a:rPr>
              <a:t>Bivariate Distributions</a:t>
            </a:r>
            <a:br>
              <a:rPr lang="en-US" sz="4000" dirty="0">
                <a:solidFill>
                  <a:srgbClr val="000000"/>
                </a:solidFill>
                <a:latin typeface="Calibri" panose="020F0502020204030204" pitchFamily="34" charset="0"/>
              </a:rPr>
            </a:br>
            <a:r>
              <a:rPr lang="en-US" sz="4000" dirty="0">
                <a:solidFill>
                  <a:srgbClr val="000000"/>
                </a:solidFill>
                <a:latin typeface="Calibri" panose="020F0502020204030204" pitchFamily="34" charset="0"/>
              </a:rPr>
              <a:t>and Independence</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50073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Joint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fact, you can replace 12 or 18 in the upper left gray cell (from Example 1 or Example 2) by any integer between 0 and 20.  You can then complete the table in a way that preserves the row and column totals.  So, there are 21 different ways to have  </a:t>
            </a:r>
            <a:r>
              <a:rPr lang="en-US" sz="2400" dirty="0" err="1"/>
              <a:t>p</a:t>
            </a:r>
            <a:r>
              <a:rPr lang="en-US" sz="2400" baseline="-25000" dirty="0" err="1"/>
              <a:t>X,Y</a:t>
            </a:r>
            <a:r>
              <a:rPr lang="en-US" sz="2400" dirty="0"/>
              <a:t>(x, y)  with the same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a:t>
            </a:r>
          </a:p>
          <a:p>
            <a:pPr marL="0" indent="0">
              <a:spcBef>
                <a:spcPts val="0"/>
              </a:spcBef>
              <a:spcAft>
                <a:spcPts val="600"/>
              </a:spcAft>
              <a:buNone/>
            </a:pPr>
            <a:endParaRPr lang="en-US" sz="2400" dirty="0"/>
          </a:p>
          <a:p>
            <a:pPr marL="0" indent="0">
              <a:spcBef>
                <a:spcPts val="0"/>
              </a:spcBef>
              <a:spcAft>
                <a:spcPts val="600"/>
              </a:spcAft>
              <a:buNone/>
            </a:pPr>
            <a:r>
              <a:rPr lang="en-US" sz="2400" dirty="0"/>
              <a:t>If you have studied frequentist methods for analyzing 2 x 2 tables, then you may think about such tables as having  1  degree of freedom.  Intuitively, supplying just  1  entry within the table will determine the rest of the table, if the row and column totals are fixed.</a:t>
            </a:r>
          </a:p>
        </p:txBody>
      </p:sp>
    </p:spTree>
    <p:extLst>
      <p:ext uri="{BB962C8B-B14F-4D97-AF65-F5344CB8AC3E}">
        <p14:creationId xmlns:p14="http://schemas.microsoft.com/office/powerpoint/2010/main" val="362529660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Marginal probabilities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However, if  </a:t>
            </a:r>
            <a:r>
              <a:rPr lang="en-US" sz="2400" dirty="0" err="1"/>
              <a:t>p</a:t>
            </a:r>
            <a:r>
              <a:rPr lang="en-US" sz="2400" baseline="-25000" dirty="0" err="1"/>
              <a:t>X,Y</a:t>
            </a:r>
            <a:r>
              <a:rPr lang="en-US" sz="2400" dirty="0"/>
              <a:t>(x, y)  is supplied, then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  are uniquely determined.  Essentially, this is because, given all entries within a table, the row and column totals are uniquely determined.  </a:t>
            </a:r>
          </a:p>
          <a:p>
            <a:pPr marL="0" indent="0">
              <a:spcBef>
                <a:spcPts val="0"/>
              </a:spcBef>
              <a:spcAft>
                <a:spcPts val="600"/>
              </a:spcAft>
              <a:buNone/>
            </a:pPr>
            <a:endParaRPr lang="en-US" sz="2400" dirty="0"/>
          </a:p>
          <a:p>
            <a:pPr marL="0" indent="0">
              <a:spcBef>
                <a:spcPts val="0"/>
              </a:spcBef>
              <a:spcAft>
                <a:spcPts val="600"/>
              </a:spcAft>
              <a:buNone/>
            </a:pPr>
            <a:r>
              <a:rPr lang="en-US" sz="2400" dirty="0"/>
              <a:t>Since the numbers in the margins (at right and at bottom) are proportional to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  these probability mass functions (or the probabilities themselves) can be referred to as “marginal”.</a:t>
            </a:r>
          </a:p>
        </p:txBody>
      </p:sp>
    </p:spTree>
    <p:extLst>
      <p:ext uri="{BB962C8B-B14F-4D97-AF65-F5344CB8AC3E}">
        <p14:creationId xmlns:p14="http://schemas.microsoft.com/office/powerpoint/2010/main" val="39595816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Marginal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r>
              <a:rPr lang="en-US" sz="2400" dirty="0"/>
              <a:t>To illustrate, notice that  </a:t>
            </a:r>
            <a:r>
              <a:rPr lang="en-US" sz="2400" dirty="0" err="1"/>
              <a:t>p</a:t>
            </a:r>
            <a:r>
              <a:rPr lang="en-US" sz="2400" baseline="-25000" dirty="0" err="1"/>
              <a:t>X</a:t>
            </a:r>
            <a:r>
              <a:rPr lang="en-US" sz="2400" dirty="0"/>
              <a:t>(0) = </a:t>
            </a:r>
            <a:r>
              <a:rPr lang="en-US" sz="2400" dirty="0" err="1"/>
              <a:t>p</a:t>
            </a:r>
            <a:r>
              <a:rPr lang="en-US" sz="2400" baseline="-25000" dirty="0" err="1"/>
              <a:t>X,Y</a:t>
            </a:r>
            <a:r>
              <a:rPr lang="en-US" sz="2400" dirty="0"/>
              <a:t>(0, 0) + </a:t>
            </a:r>
            <a:r>
              <a:rPr lang="en-US" sz="2400" dirty="0" err="1"/>
              <a:t>p</a:t>
            </a:r>
            <a:r>
              <a:rPr lang="en-US" sz="2400" baseline="-25000" dirty="0" err="1"/>
              <a:t>X,Y</a:t>
            </a:r>
            <a:r>
              <a:rPr lang="en-US" sz="2400" dirty="0"/>
              <a:t>(0, 1) = 12/50 + 8/50 = 20/50  in Example 1.  The 20/50 is a marginal probability and is obtained by summing those joint probabilities in which  X = 0.</a:t>
            </a:r>
          </a:p>
          <a:p>
            <a:pPr marL="0" indent="0">
              <a:spcBef>
                <a:spcPts val="0"/>
              </a:spcBef>
              <a:spcAft>
                <a:spcPts val="600"/>
              </a:spcAft>
              <a:buNone/>
            </a:pPr>
            <a:endParaRPr lang="en-US" sz="2400" dirty="0"/>
          </a:p>
          <a:p>
            <a:pPr marL="0" indent="0">
              <a:spcBef>
                <a:spcPts val="0"/>
              </a:spcBef>
              <a:spcAft>
                <a:spcPts val="600"/>
              </a:spcAft>
              <a:buNone/>
            </a:pPr>
            <a:r>
              <a:rPr lang="en-US" sz="2400" dirty="0"/>
              <a:t>Abstractly,  </a:t>
            </a:r>
            <a:r>
              <a:rPr lang="en-US" sz="2400" dirty="0" err="1"/>
              <a:t>p</a:t>
            </a:r>
            <a:r>
              <a:rPr lang="en-US" sz="2400" baseline="-25000" dirty="0" err="1"/>
              <a:t>X</a:t>
            </a:r>
            <a:r>
              <a:rPr lang="en-US" sz="2400" dirty="0"/>
              <a:t>(x) = ∑</a:t>
            </a:r>
            <a:r>
              <a:rPr lang="en-US" sz="2400" baseline="-25000" dirty="0"/>
              <a:t>y</a:t>
            </a:r>
            <a:r>
              <a:rPr lang="en-US" sz="2400" dirty="0"/>
              <a:t> </a:t>
            </a:r>
            <a:r>
              <a:rPr lang="en-US" sz="2400" dirty="0" err="1"/>
              <a:t>p</a:t>
            </a:r>
            <a:r>
              <a:rPr lang="en-US" sz="2400" baseline="-25000" dirty="0" err="1"/>
              <a:t>X,Y</a:t>
            </a:r>
            <a:r>
              <a:rPr lang="en-US" sz="2400" dirty="0"/>
              <a:t>(x, y),  where the sum on the right ranges over all  y  in the support set of  Y.  Likewise,  </a:t>
            </a:r>
            <a:r>
              <a:rPr lang="en-US" sz="2400" dirty="0" err="1"/>
              <a:t>p</a:t>
            </a:r>
            <a:r>
              <a:rPr lang="en-US" sz="2400" baseline="-25000" dirty="0" err="1"/>
              <a:t>Y</a:t>
            </a:r>
            <a:r>
              <a:rPr lang="en-US" sz="2400" dirty="0"/>
              <a:t>(y) = ∑</a:t>
            </a:r>
            <a:r>
              <a:rPr lang="en-US" sz="2400" baseline="-25000" dirty="0"/>
              <a:t>x</a:t>
            </a:r>
            <a:r>
              <a:rPr lang="en-US" sz="2400" dirty="0"/>
              <a:t> </a:t>
            </a:r>
            <a:r>
              <a:rPr lang="en-US" sz="2400" dirty="0" err="1"/>
              <a:t>p</a:t>
            </a:r>
            <a:r>
              <a:rPr lang="en-US" sz="2400" baseline="-25000" dirty="0" err="1"/>
              <a:t>X,Y</a:t>
            </a:r>
            <a:r>
              <a:rPr lang="en-US" sz="2400" dirty="0"/>
              <a:t>(x, y),  where the sum on the right ranges over all  x  in the support set of  X.  Your textbook author presents analogous formulas on p. 90.</a:t>
            </a:r>
          </a:p>
        </p:txBody>
      </p:sp>
    </p:spTree>
    <p:extLst>
      <p:ext uri="{BB962C8B-B14F-4D97-AF65-F5344CB8AC3E}">
        <p14:creationId xmlns:p14="http://schemas.microsoft.com/office/powerpoint/2010/main" val="79780664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Two continuous variables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Some similar ideas apply if  X  and  Y  are continuous variables, but we cannot illustrate these ideas so easily by way of a table.</a:t>
            </a:r>
          </a:p>
          <a:p>
            <a:pPr marL="0" indent="0">
              <a:spcBef>
                <a:spcPts val="0"/>
              </a:spcBef>
              <a:spcAft>
                <a:spcPts val="600"/>
              </a:spcAft>
              <a:buNone/>
            </a:pPr>
            <a:endParaRPr lang="en-US" sz="2400" dirty="0"/>
          </a:p>
          <a:p>
            <a:pPr marL="0" indent="0">
              <a:spcBef>
                <a:spcPts val="0"/>
              </a:spcBef>
              <a:spcAft>
                <a:spcPts val="600"/>
              </a:spcAft>
              <a:buNone/>
            </a:pPr>
            <a:r>
              <a:rPr lang="en-US" sz="2400" dirty="0"/>
              <a:t>We say that  </a:t>
            </a:r>
            <a:r>
              <a:rPr lang="en-US" sz="2400" dirty="0" err="1"/>
              <a:t>p</a:t>
            </a:r>
            <a:r>
              <a:rPr lang="en-US" sz="2400" baseline="-25000" dirty="0" err="1"/>
              <a:t>X,Y</a:t>
            </a:r>
            <a:r>
              <a:rPr lang="en-US" sz="2400" dirty="0"/>
              <a:t>(x, y)  is the joint probability density function of  X  and  Y  if the probability that  x </a:t>
            </a:r>
            <a:r>
              <a:rPr lang="en-US" sz="2400" u="sng" dirty="0"/>
              <a:t>&lt;</a:t>
            </a:r>
            <a:r>
              <a:rPr lang="en-US" sz="2400" dirty="0"/>
              <a:t> X </a:t>
            </a:r>
            <a:r>
              <a:rPr lang="en-US" sz="2400" u="sng" dirty="0"/>
              <a:t>&lt;</a:t>
            </a:r>
            <a:r>
              <a:rPr lang="en-US" sz="2400" dirty="0"/>
              <a:t> x + </a:t>
            </a:r>
            <a:r>
              <a:rPr lang="en-US" sz="2400" dirty="0" err="1"/>
              <a:t>Δx</a:t>
            </a:r>
            <a:r>
              <a:rPr lang="en-US" sz="2400" dirty="0"/>
              <a:t>  and  y </a:t>
            </a:r>
            <a:r>
              <a:rPr lang="en-US" sz="2400" u="sng" dirty="0"/>
              <a:t>&lt;</a:t>
            </a:r>
            <a:r>
              <a:rPr lang="en-US" sz="2400" dirty="0"/>
              <a:t> Y </a:t>
            </a:r>
            <a:r>
              <a:rPr lang="en-US" sz="2400" u="sng" dirty="0"/>
              <a:t>&lt;</a:t>
            </a:r>
            <a:r>
              <a:rPr lang="en-US" sz="2400" dirty="0"/>
              <a:t> y + </a:t>
            </a:r>
            <a:r>
              <a:rPr lang="en-US" sz="2400" dirty="0" err="1"/>
              <a:t>Δy</a:t>
            </a:r>
            <a:r>
              <a:rPr lang="en-US" sz="2400" dirty="0"/>
              <a:t>  is approximately</a:t>
            </a:r>
          </a:p>
          <a:p>
            <a:pPr marL="0" indent="0">
              <a:spcBef>
                <a:spcPts val="0"/>
              </a:spcBef>
              <a:spcAft>
                <a:spcPts val="600"/>
              </a:spcAft>
              <a:buNone/>
            </a:pPr>
            <a:r>
              <a:rPr lang="en-US" sz="2400" dirty="0"/>
              <a:t>		</a:t>
            </a:r>
            <a:r>
              <a:rPr lang="en-US" sz="2400" dirty="0" err="1"/>
              <a:t>p</a:t>
            </a:r>
            <a:r>
              <a:rPr lang="en-US" sz="2400" baseline="-25000" dirty="0" err="1"/>
              <a:t>X,Y</a:t>
            </a:r>
            <a:r>
              <a:rPr lang="en-US" sz="2400" dirty="0"/>
              <a:t>(x, y) </a:t>
            </a:r>
            <a:r>
              <a:rPr lang="en-US" sz="2400" dirty="0" err="1"/>
              <a:t>Δx</a:t>
            </a:r>
            <a:r>
              <a:rPr lang="en-US" sz="2400" dirty="0"/>
              <a:t> </a:t>
            </a:r>
            <a:r>
              <a:rPr lang="en-US" sz="2400" dirty="0" err="1"/>
              <a:t>Δy</a:t>
            </a:r>
            <a:r>
              <a:rPr lang="en-US" sz="2400" dirty="0"/>
              <a:t>,</a:t>
            </a:r>
          </a:p>
          <a:p>
            <a:pPr marL="0" indent="0">
              <a:spcBef>
                <a:spcPts val="0"/>
              </a:spcBef>
              <a:spcAft>
                <a:spcPts val="600"/>
              </a:spcAft>
              <a:buNone/>
            </a:pPr>
            <a:r>
              <a:rPr lang="en-US" sz="2400" dirty="0"/>
              <a:t>with the approximation becoming better (in an appropriate technical sense) as  </a:t>
            </a:r>
            <a:r>
              <a:rPr lang="en-US" sz="2400" dirty="0" err="1"/>
              <a:t>Δx</a:t>
            </a:r>
            <a:r>
              <a:rPr lang="en-US" sz="2400" dirty="0"/>
              <a:t>  and  </a:t>
            </a:r>
            <a:r>
              <a:rPr lang="en-US" sz="2400" dirty="0" err="1"/>
              <a:t>Δy</a:t>
            </a:r>
            <a:r>
              <a:rPr lang="en-US" sz="2400" dirty="0"/>
              <a:t>  shrink.</a:t>
            </a:r>
          </a:p>
        </p:txBody>
      </p:sp>
    </p:spTree>
    <p:extLst>
      <p:ext uri="{BB962C8B-B14F-4D97-AF65-F5344CB8AC3E}">
        <p14:creationId xmlns:p14="http://schemas.microsoft.com/office/powerpoint/2010/main" val="4450333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Two continuous variables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In this context, the individual probability density functions for  X  and  Y  are called marginal.  The joint density function uniquely determines the marginal density functions, but the reverse is not true.</a:t>
            </a:r>
          </a:p>
          <a:p>
            <a:pPr marL="0" indent="0">
              <a:spcBef>
                <a:spcPts val="0"/>
              </a:spcBef>
              <a:spcAft>
                <a:spcPts val="600"/>
              </a:spcAft>
              <a:buNone/>
            </a:pPr>
            <a:endParaRPr lang="en-US" sz="2400" dirty="0"/>
          </a:p>
          <a:p>
            <a:pPr marL="0" indent="0">
              <a:spcBef>
                <a:spcPts val="0"/>
              </a:spcBef>
              <a:spcAft>
                <a:spcPts val="600"/>
              </a:spcAft>
              <a:buNone/>
            </a:pPr>
            <a:r>
              <a:rPr lang="en-US" sz="2400" dirty="0"/>
              <a:t>Indeed, we have  </a:t>
            </a:r>
            <a:r>
              <a:rPr lang="en-US" sz="2400" dirty="0" err="1"/>
              <a:t>p</a:t>
            </a:r>
            <a:r>
              <a:rPr lang="en-US" sz="2400" baseline="-25000" dirty="0" err="1"/>
              <a:t>X</a:t>
            </a:r>
            <a:r>
              <a:rPr lang="en-US" sz="2400" dirty="0"/>
              <a:t>(x) = ∫ </a:t>
            </a:r>
            <a:r>
              <a:rPr lang="en-US" sz="2400" dirty="0" err="1"/>
              <a:t>p</a:t>
            </a:r>
            <a:r>
              <a:rPr lang="en-US" sz="2400" baseline="-25000" dirty="0" err="1"/>
              <a:t>X,Y</a:t>
            </a:r>
            <a:r>
              <a:rPr lang="en-US" sz="2400" dirty="0"/>
              <a:t>(x, y) </a:t>
            </a:r>
            <a:r>
              <a:rPr lang="en-US" sz="2400" dirty="0" err="1"/>
              <a:t>dy</a:t>
            </a:r>
            <a:r>
              <a:rPr lang="en-US" sz="2400" dirty="0"/>
              <a:t>,  where the integration is in the  y  variable and is over the support set of  Y.  Also,  </a:t>
            </a:r>
            <a:r>
              <a:rPr lang="en-US" sz="2400" dirty="0" err="1"/>
              <a:t>p</a:t>
            </a:r>
            <a:r>
              <a:rPr lang="en-US" sz="2400" baseline="-25000" dirty="0" err="1"/>
              <a:t>Y</a:t>
            </a:r>
            <a:r>
              <a:rPr lang="en-US" sz="2400" dirty="0"/>
              <a:t>(y) = ∫ </a:t>
            </a:r>
            <a:r>
              <a:rPr lang="en-US" sz="2400" dirty="0" err="1"/>
              <a:t>p</a:t>
            </a:r>
            <a:r>
              <a:rPr lang="en-US" sz="2400" baseline="-25000" dirty="0" err="1"/>
              <a:t>X,Y</a:t>
            </a:r>
            <a:r>
              <a:rPr lang="en-US" sz="2400" dirty="0"/>
              <a:t>(x, y) dx,  where the integration is in the  x  variable and is over the support set of  X.  Your textbook author presents analogous formulas on pp. 90-91.</a:t>
            </a:r>
          </a:p>
        </p:txBody>
      </p:sp>
    </p:spTree>
    <p:extLst>
      <p:ext uri="{BB962C8B-B14F-4D97-AF65-F5344CB8AC3E}">
        <p14:creationId xmlns:p14="http://schemas.microsoft.com/office/powerpoint/2010/main" val="11254837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Conditional probability</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If  X  and  Y  are discrete, then the conditional probability that  Y = y  given  X = x  is defined as the quotient  </a:t>
            </a:r>
            <a:r>
              <a:rPr lang="en-US" sz="2400" dirty="0" err="1"/>
              <a:t>p</a:t>
            </a:r>
            <a:r>
              <a:rPr lang="en-US" sz="2400" baseline="-25000" dirty="0" err="1"/>
              <a:t>X,Y</a:t>
            </a:r>
            <a:r>
              <a:rPr lang="en-US" sz="2400" dirty="0"/>
              <a:t>(x , y) / </a:t>
            </a:r>
            <a:r>
              <a:rPr lang="en-US" sz="2400" dirty="0" err="1"/>
              <a:t>p</a:t>
            </a:r>
            <a:r>
              <a:rPr lang="en-US" sz="2400" baseline="-25000" dirty="0" err="1"/>
              <a:t>X</a:t>
            </a:r>
            <a:r>
              <a:rPr lang="en-US" sz="2400" dirty="0"/>
              <a:t>(x).  We assume here that the denominator is not zero.  </a:t>
            </a:r>
          </a:p>
          <a:p>
            <a:pPr marL="0" indent="0">
              <a:spcBef>
                <a:spcPts val="0"/>
              </a:spcBef>
              <a:spcAft>
                <a:spcPts val="600"/>
              </a:spcAft>
              <a:buNone/>
            </a:pPr>
            <a:endParaRPr lang="en-US" sz="2400" dirty="0"/>
          </a:p>
          <a:p>
            <a:pPr marL="0" indent="0">
              <a:spcBef>
                <a:spcPts val="0"/>
              </a:spcBef>
              <a:spcAft>
                <a:spcPts val="600"/>
              </a:spcAft>
              <a:buNone/>
            </a:pPr>
            <a:r>
              <a:rPr lang="en-US" sz="2400" dirty="0"/>
              <a:t>We may write this conditional probability as       </a:t>
            </a:r>
            <a:r>
              <a:rPr lang="en-US" sz="2400" dirty="0" err="1"/>
              <a:t>p</a:t>
            </a:r>
            <a:r>
              <a:rPr lang="en-US" sz="2400" baseline="-25000" dirty="0" err="1"/>
              <a:t>Y|X</a:t>
            </a:r>
            <a:r>
              <a:rPr lang="en-US" sz="2400" dirty="0"/>
              <a:t>(y | x).  If viewing it as a function of  y,  then we may refer to it as the conditional probability mass function of  Y  given  X = x.</a:t>
            </a:r>
          </a:p>
        </p:txBody>
      </p:sp>
    </p:spTree>
    <p:extLst>
      <p:ext uri="{BB962C8B-B14F-4D97-AF65-F5344CB8AC3E}">
        <p14:creationId xmlns:p14="http://schemas.microsoft.com/office/powerpoint/2010/main" val="18779700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Conditional probability</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Likewise,  </a:t>
            </a:r>
            <a:r>
              <a:rPr lang="en-US" sz="2400" dirty="0" err="1"/>
              <a:t>p</a:t>
            </a:r>
            <a:r>
              <a:rPr lang="en-US" sz="2400" baseline="-25000" dirty="0" err="1"/>
              <a:t>X|Y</a:t>
            </a:r>
            <a:r>
              <a:rPr lang="en-US" sz="2400" dirty="0"/>
              <a:t>(x | y) := </a:t>
            </a:r>
            <a:r>
              <a:rPr lang="en-US" sz="2400" dirty="0" err="1"/>
              <a:t>p</a:t>
            </a:r>
            <a:r>
              <a:rPr lang="en-US" sz="2400" baseline="-25000" dirty="0" err="1"/>
              <a:t>X,Y</a:t>
            </a:r>
            <a:r>
              <a:rPr lang="en-US" sz="2400" dirty="0"/>
              <a:t>(x , y) / </a:t>
            </a:r>
            <a:r>
              <a:rPr lang="en-US" sz="2400" dirty="0" err="1"/>
              <a:t>p</a:t>
            </a:r>
            <a:r>
              <a:rPr lang="en-US" sz="2400" baseline="-25000" dirty="0" err="1"/>
              <a:t>Y</a:t>
            </a:r>
            <a:r>
              <a:rPr lang="en-US" sz="2400" dirty="0"/>
              <a:t>(y)  is the conditional probability mass function of  X  given  Y = y.  Note that  </a:t>
            </a:r>
            <a:r>
              <a:rPr lang="en-US" sz="2400" dirty="0" err="1"/>
              <a:t>p</a:t>
            </a:r>
            <a:r>
              <a:rPr lang="en-US" sz="2400" baseline="-25000" dirty="0" err="1"/>
              <a:t>X|Y</a:t>
            </a:r>
            <a:r>
              <a:rPr lang="en-US" sz="2400" dirty="0"/>
              <a:t>(x | y)  and  </a:t>
            </a:r>
            <a:r>
              <a:rPr lang="en-US" sz="2400" dirty="0" err="1"/>
              <a:t>p</a:t>
            </a:r>
            <a:r>
              <a:rPr lang="en-US" sz="2400" baseline="-25000" dirty="0" err="1"/>
              <a:t>Y|X</a:t>
            </a:r>
            <a:r>
              <a:rPr lang="en-US" sz="2400" dirty="0"/>
              <a:t>(y | x)  are not in general the same (see p. 92).</a:t>
            </a:r>
          </a:p>
          <a:p>
            <a:pPr marL="0" indent="0">
              <a:spcBef>
                <a:spcPts val="0"/>
              </a:spcBef>
              <a:spcAft>
                <a:spcPts val="600"/>
              </a:spcAft>
              <a:buNone/>
            </a:pPr>
            <a:endParaRPr lang="en-US" sz="2400" dirty="0"/>
          </a:p>
          <a:p>
            <a:pPr marL="0" indent="0">
              <a:spcBef>
                <a:spcPts val="0"/>
              </a:spcBef>
              <a:spcAft>
                <a:spcPts val="600"/>
              </a:spcAft>
              <a:buNone/>
            </a:pPr>
            <a:r>
              <a:rPr lang="en-US" sz="2400" dirty="0"/>
              <a:t>In Example 1, the conditional probability that  Y = 1  given  X = 1  is  </a:t>
            </a:r>
            <a:r>
              <a:rPr lang="en-US" sz="2400" dirty="0" err="1"/>
              <a:t>p</a:t>
            </a:r>
            <a:r>
              <a:rPr lang="en-US" sz="2400" baseline="-25000" dirty="0" err="1"/>
              <a:t>X,Y</a:t>
            </a:r>
            <a:r>
              <a:rPr lang="en-US" sz="2400" dirty="0"/>
              <a:t>(1, 1) / </a:t>
            </a:r>
            <a:r>
              <a:rPr lang="en-US" sz="2400" dirty="0" err="1"/>
              <a:t>p</a:t>
            </a:r>
            <a:r>
              <a:rPr lang="en-US" sz="2400" baseline="-25000" dirty="0" err="1"/>
              <a:t>X</a:t>
            </a:r>
            <a:r>
              <a:rPr lang="en-US" sz="2400" dirty="0"/>
              <a:t>(1) = {12/50} / {30/50} = 12/30,  corresponding to the fact that, among  30  people with  X = 1,  12  also have  Y = 1.  However, the conditional probability that  X = 1  given  Y = 1  is somewhat higher at  12/20.</a:t>
            </a:r>
          </a:p>
        </p:txBody>
      </p:sp>
    </p:spTree>
    <p:extLst>
      <p:ext uri="{BB962C8B-B14F-4D97-AF65-F5344CB8AC3E}">
        <p14:creationId xmlns:p14="http://schemas.microsoft.com/office/powerpoint/2010/main" val="274093421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Conditional probability</a:t>
            </a:r>
            <a:br>
              <a:rPr lang="en-US" sz="3100" dirty="0">
                <a:solidFill>
                  <a:srgbClr val="FFFFFF"/>
                </a:solidFill>
              </a:rPr>
            </a:br>
            <a:r>
              <a:rPr lang="en-US" sz="3100" dirty="0">
                <a:solidFill>
                  <a:srgbClr val="FFFFFF"/>
                </a:solidFill>
              </a:rPr>
              <a:t>density</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If  X  and  Y  are continuous, then  </a:t>
            </a:r>
            <a:r>
              <a:rPr lang="en-US" sz="2400" dirty="0" err="1"/>
              <a:t>p</a:t>
            </a:r>
            <a:r>
              <a:rPr lang="en-US" sz="2400" baseline="-25000" dirty="0" err="1"/>
              <a:t>X,Y</a:t>
            </a:r>
            <a:r>
              <a:rPr lang="en-US" sz="2400" dirty="0"/>
              <a:t>(x , y) / </a:t>
            </a:r>
            <a:r>
              <a:rPr lang="en-US" sz="2400" dirty="0" err="1"/>
              <a:t>p</a:t>
            </a:r>
            <a:r>
              <a:rPr lang="en-US" sz="2400" baseline="-25000" dirty="0" err="1"/>
              <a:t>X</a:t>
            </a:r>
            <a:r>
              <a:rPr lang="en-US" sz="2400" dirty="0"/>
              <a:t>(x)  may still be denoted by  </a:t>
            </a:r>
            <a:r>
              <a:rPr lang="en-US" sz="2400" dirty="0" err="1"/>
              <a:t>p</a:t>
            </a:r>
            <a:r>
              <a:rPr lang="en-US" sz="2400" baseline="-25000" dirty="0" err="1"/>
              <a:t>Y|X</a:t>
            </a:r>
            <a:r>
              <a:rPr lang="en-US" sz="2400" dirty="0"/>
              <a:t>(y | x)  but is now interpreted as a conditional probability density function rather than as a conditional probability (or conditional probability mass function).</a:t>
            </a:r>
          </a:p>
          <a:p>
            <a:pPr marL="0" indent="0">
              <a:spcBef>
                <a:spcPts val="0"/>
              </a:spcBef>
              <a:spcAft>
                <a:spcPts val="600"/>
              </a:spcAft>
              <a:buNone/>
            </a:pPr>
            <a:endParaRPr lang="en-US" sz="2400" dirty="0"/>
          </a:p>
          <a:p>
            <a:pPr marL="0" indent="0">
              <a:spcBef>
                <a:spcPts val="0"/>
              </a:spcBef>
              <a:spcAft>
                <a:spcPts val="600"/>
              </a:spcAft>
              <a:buNone/>
            </a:pPr>
            <a:r>
              <a:rPr lang="en-US" sz="2400" dirty="0"/>
              <a:t>Similarly,  </a:t>
            </a:r>
            <a:r>
              <a:rPr lang="en-US" sz="2400" dirty="0" err="1"/>
              <a:t>p</a:t>
            </a:r>
            <a:r>
              <a:rPr lang="en-US" sz="2400" baseline="-25000" dirty="0" err="1"/>
              <a:t>X,Y</a:t>
            </a:r>
            <a:r>
              <a:rPr lang="en-US" sz="2400" dirty="0"/>
              <a:t>(x , y) / </a:t>
            </a:r>
            <a:r>
              <a:rPr lang="en-US" sz="2400" dirty="0" err="1"/>
              <a:t>p</a:t>
            </a:r>
            <a:r>
              <a:rPr lang="en-US" sz="2400" baseline="-25000" dirty="0" err="1"/>
              <a:t>Y</a:t>
            </a:r>
            <a:r>
              <a:rPr lang="en-US" sz="2400" dirty="0"/>
              <a:t>(y)  may still be denoted by  </a:t>
            </a:r>
            <a:r>
              <a:rPr lang="en-US" sz="2400" dirty="0" err="1"/>
              <a:t>p</a:t>
            </a:r>
            <a:r>
              <a:rPr lang="en-US" sz="2400" baseline="-25000" dirty="0" err="1"/>
              <a:t>X|Y</a:t>
            </a:r>
            <a:r>
              <a:rPr lang="en-US" sz="2400" dirty="0"/>
              <a:t>(x | y)  but is now interpreted as a conditional probability density function.</a:t>
            </a:r>
          </a:p>
        </p:txBody>
      </p:sp>
    </p:spTree>
    <p:extLst>
      <p:ext uri="{BB962C8B-B14F-4D97-AF65-F5344CB8AC3E}">
        <p14:creationId xmlns:p14="http://schemas.microsoft.com/office/powerpoint/2010/main" val="251751559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Conditional probability</a:t>
            </a:r>
            <a:br>
              <a:rPr lang="en-US" sz="3100" dirty="0">
                <a:solidFill>
                  <a:srgbClr val="FFFFFF"/>
                </a:solidFill>
              </a:rPr>
            </a:br>
            <a:r>
              <a:rPr lang="en-US" sz="3100" dirty="0">
                <a:solidFill>
                  <a:srgbClr val="FFFFFF"/>
                </a:solidFill>
              </a:rPr>
              <a:t>density</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So, given  X = x,  the probability that  y </a:t>
            </a:r>
            <a:r>
              <a:rPr lang="en-US" sz="2400" u="sng" dirty="0"/>
              <a:t>&lt;</a:t>
            </a:r>
            <a:r>
              <a:rPr lang="en-US" sz="2400" dirty="0"/>
              <a:t> Y </a:t>
            </a:r>
            <a:r>
              <a:rPr lang="en-US" sz="2400" u="sng" dirty="0"/>
              <a:t>&lt;</a:t>
            </a:r>
            <a:r>
              <a:rPr lang="en-US" sz="2400" dirty="0"/>
              <a:t> y + </a:t>
            </a:r>
            <a:r>
              <a:rPr lang="en-US" sz="2400" dirty="0" err="1"/>
              <a:t>Δy</a:t>
            </a:r>
            <a:r>
              <a:rPr lang="en-US" sz="2400" dirty="0"/>
              <a:t>  is approximately  </a:t>
            </a:r>
            <a:r>
              <a:rPr lang="en-US" sz="2400" dirty="0" err="1"/>
              <a:t>p</a:t>
            </a:r>
            <a:r>
              <a:rPr lang="en-US" sz="2400" baseline="-25000" dirty="0" err="1"/>
              <a:t>Y|X</a:t>
            </a:r>
            <a:r>
              <a:rPr lang="en-US" sz="2400" dirty="0"/>
              <a:t>(y | x) </a:t>
            </a:r>
            <a:r>
              <a:rPr lang="en-US" sz="2400" dirty="0" err="1"/>
              <a:t>Δy</a:t>
            </a:r>
            <a:r>
              <a:rPr lang="en-US" sz="2400" dirty="0"/>
              <a:t>.</a:t>
            </a:r>
          </a:p>
          <a:p>
            <a:pPr marL="0" indent="0">
              <a:spcBef>
                <a:spcPts val="0"/>
              </a:spcBef>
              <a:spcAft>
                <a:spcPts val="600"/>
              </a:spcAft>
              <a:buNone/>
            </a:pPr>
            <a:endParaRPr lang="en-US" sz="2400" dirty="0"/>
          </a:p>
          <a:p>
            <a:pPr marL="0" indent="0">
              <a:spcBef>
                <a:spcPts val="0"/>
              </a:spcBef>
              <a:spcAft>
                <a:spcPts val="600"/>
              </a:spcAft>
              <a:buNone/>
            </a:pPr>
            <a:r>
              <a:rPr lang="en-US" sz="2400" dirty="0"/>
              <a:t>And, given  Y = y,  the probability that  x </a:t>
            </a:r>
            <a:r>
              <a:rPr lang="en-US" sz="2400" u="sng" dirty="0"/>
              <a:t>&lt;</a:t>
            </a:r>
            <a:r>
              <a:rPr lang="en-US" sz="2400" dirty="0"/>
              <a:t> X </a:t>
            </a:r>
            <a:r>
              <a:rPr lang="en-US" sz="2400" u="sng" dirty="0"/>
              <a:t>&lt;</a:t>
            </a:r>
            <a:r>
              <a:rPr lang="en-US" sz="2400" dirty="0"/>
              <a:t> x + </a:t>
            </a:r>
            <a:r>
              <a:rPr lang="en-US" sz="2400" dirty="0" err="1"/>
              <a:t>Δx</a:t>
            </a:r>
            <a:r>
              <a:rPr lang="en-US" sz="2400" dirty="0"/>
              <a:t>  is approximately  </a:t>
            </a:r>
            <a:r>
              <a:rPr lang="en-US" sz="2400" dirty="0" err="1"/>
              <a:t>p</a:t>
            </a:r>
            <a:r>
              <a:rPr lang="en-US" sz="2400" baseline="-25000" dirty="0" err="1"/>
              <a:t>X|Y</a:t>
            </a:r>
            <a:r>
              <a:rPr lang="en-US" sz="2400" dirty="0"/>
              <a:t>(x | y) </a:t>
            </a:r>
            <a:r>
              <a:rPr lang="en-US" sz="2400" dirty="0" err="1"/>
              <a:t>Δx</a:t>
            </a:r>
            <a:r>
              <a:rPr lang="en-US" sz="2400" dirty="0"/>
              <a:t>.</a:t>
            </a:r>
          </a:p>
        </p:txBody>
      </p:sp>
    </p:spTree>
    <p:extLst>
      <p:ext uri="{BB962C8B-B14F-4D97-AF65-F5344CB8AC3E}">
        <p14:creationId xmlns:p14="http://schemas.microsoft.com/office/powerpoint/2010/main" val="256145018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Conditional probability</a:t>
            </a:r>
            <a:br>
              <a:rPr lang="en-US" sz="3100" dirty="0">
                <a:solidFill>
                  <a:srgbClr val="FFFFFF"/>
                </a:solidFill>
              </a:rPr>
            </a:br>
            <a:r>
              <a:rPr lang="en-US" sz="3100" dirty="0">
                <a:solidFill>
                  <a:srgbClr val="FFFFFF"/>
                </a:solidFill>
              </a:rPr>
              <a:t>density</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20605"/>
            <a:ext cx="6555347" cy="5546047"/>
          </a:xfrm>
        </p:spPr>
        <p:txBody>
          <a:bodyPr anchor="ctr">
            <a:normAutofit/>
          </a:bodyPr>
          <a:lstStyle/>
          <a:p>
            <a:pPr marL="0" indent="0">
              <a:spcBef>
                <a:spcPts val="0"/>
              </a:spcBef>
              <a:spcAft>
                <a:spcPts val="600"/>
              </a:spcAft>
              <a:buNone/>
            </a:pPr>
            <a:r>
              <a:rPr lang="en-US" sz="2400" dirty="0"/>
              <a:t>As an example (without mathematical proof), suppose  X  and  Y  have a bivariate normal distribution with means  80  and  120,  standard deviations  10  and  20,  and correlation  0.70.  (This is from Example #5 of my Section 3a notes.)</a:t>
            </a:r>
          </a:p>
          <a:p>
            <a:pPr marL="0" indent="0">
              <a:spcBef>
                <a:spcPts val="0"/>
              </a:spcBef>
              <a:spcAft>
                <a:spcPts val="600"/>
              </a:spcAft>
              <a:buNone/>
            </a:pPr>
            <a:endParaRPr lang="en-US" sz="2400" dirty="0"/>
          </a:p>
          <a:p>
            <a:pPr marL="0" indent="0">
              <a:spcBef>
                <a:spcPts val="0"/>
              </a:spcBef>
              <a:spcAft>
                <a:spcPts val="600"/>
              </a:spcAft>
              <a:buNone/>
            </a:pPr>
            <a:r>
              <a:rPr lang="en-US" sz="2400" dirty="0"/>
              <a:t>Then the conditional probability density function of  Y  given  X = x  is normal with mean  8.0 + 1.4 x  and standard deviation  √204 ≈ 14.3.  (You have seen some of this in Example #8 of my Section 3b notes.)  Note, in particular, that conditioning on  X = x  has reduced uncertainty about  Y.</a:t>
            </a:r>
          </a:p>
        </p:txBody>
      </p:sp>
    </p:spTree>
    <p:extLst>
      <p:ext uri="{BB962C8B-B14F-4D97-AF65-F5344CB8AC3E}">
        <p14:creationId xmlns:p14="http://schemas.microsoft.com/office/powerpoint/2010/main" val="334838289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Two discrete variables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Suppose, to begin with, that we have two discrete variables  X  and  Y.  Each one has its own probability mass function.  </a:t>
            </a:r>
          </a:p>
          <a:p>
            <a:pPr marL="0" indent="0">
              <a:spcBef>
                <a:spcPts val="0"/>
              </a:spcBef>
              <a:spcAft>
                <a:spcPts val="600"/>
              </a:spcAft>
              <a:buNone/>
            </a:pPr>
            <a:endParaRPr lang="en-US" sz="2400" dirty="0"/>
          </a:p>
          <a:p>
            <a:pPr marL="0" indent="0">
              <a:spcBef>
                <a:spcPts val="0"/>
              </a:spcBef>
              <a:spcAft>
                <a:spcPts val="600"/>
              </a:spcAft>
              <a:buNone/>
            </a:pPr>
            <a:r>
              <a:rPr lang="en-US" sz="2400" dirty="0"/>
              <a:t>To distinguish them, we shall use (capital letter) subscripts, as in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a:t>
            </a:r>
          </a:p>
        </p:txBody>
      </p:sp>
    </p:spTree>
    <p:extLst>
      <p:ext uri="{BB962C8B-B14F-4D97-AF65-F5344CB8AC3E}">
        <p14:creationId xmlns:p14="http://schemas.microsoft.com/office/powerpoint/2010/main" val="38855265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Independence</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Referring to Example 1 in this slide deck, you can check that  </a:t>
            </a:r>
            <a:r>
              <a:rPr lang="en-US" sz="2400" dirty="0" err="1"/>
              <a:t>p</a:t>
            </a:r>
            <a:r>
              <a:rPr lang="en-US" sz="2400" baseline="-25000" dirty="0" err="1"/>
              <a:t>X,Y</a:t>
            </a:r>
            <a:r>
              <a:rPr lang="en-US" sz="2400" dirty="0"/>
              <a:t>(x, y)  factors into the product of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  Such a factorization does not occur in Example 2.</a:t>
            </a:r>
          </a:p>
          <a:p>
            <a:pPr marL="0" indent="0">
              <a:spcBef>
                <a:spcPts val="0"/>
              </a:spcBef>
              <a:spcAft>
                <a:spcPts val="600"/>
              </a:spcAft>
              <a:buNone/>
            </a:pPr>
            <a:endParaRPr lang="en-US" sz="2400" dirty="0"/>
          </a:p>
          <a:p>
            <a:pPr marL="0" indent="0">
              <a:spcBef>
                <a:spcPts val="0"/>
              </a:spcBef>
              <a:spcAft>
                <a:spcPts val="600"/>
              </a:spcAft>
              <a:buNone/>
            </a:pPr>
            <a:r>
              <a:rPr lang="en-US" sz="2400" dirty="0"/>
              <a:t>To appreciate the meaning of this factorization, note that, by definition of  </a:t>
            </a:r>
            <a:r>
              <a:rPr lang="en-US" sz="2400" dirty="0" err="1"/>
              <a:t>p</a:t>
            </a:r>
            <a:r>
              <a:rPr lang="en-US" sz="2400" baseline="-25000" dirty="0" err="1"/>
              <a:t>Y|X</a:t>
            </a:r>
            <a:r>
              <a:rPr lang="en-US" sz="2400" dirty="0"/>
              <a:t>(y | x),  we have that   </a:t>
            </a:r>
            <a:r>
              <a:rPr lang="en-US" sz="2400" dirty="0" err="1"/>
              <a:t>p</a:t>
            </a:r>
            <a:r>
              <a:rPr lang="en-US" sz="2400" baseline="-25000" dirty="0" err="1"/>
              <a:t>X,Y</a:t>
            </a:r>
            <a:r>
              <a:rPr lang="en-US" sz="2400" dirty="0"/>
              <a:t>(x, y) = </a:t>
            </a:r>
            <a:r>
              <a:rPr lang="en-US" sz="2400" dirty="0" err="1"/>
              <a:t>p</a:t>
            </a:r>
            <a:r>
              <a:rPr lang="en-US" sz="2400" baseline="-25000" dirty="0" err="1"/>
              <a:t>X</a:t>
            </a:r>
            <a:r>
              <a:rPr lang="en-US" sz="2400" dirty="0"/>
              <a:t>(x) </a:t>
            </a:r>
            <a:r>
              <a:rPr lang="en-US" sz="2400" dirty="0" err="1"/>
              <a:t>p</a:t>
            </a:r>
            <a:r>
              <a:rPr lang="en-US" sz="2400" baseline="-25000" dirty="0" err="1"/>
              <a:t>Y|X</a:t>
            </a:r>
            <a:r>
              <a:rPr lang="en-US" sz="2400" dirty="0"/>
              <a:t>(y | x).  Therefore, when the factorization above does hold, we have that  </a:t>
            </a:r>
            <a:r>
              <a:rPr lang="en-US" sz="2400" dirty="0" err="1"/>
              <a:t>p</a:t>
            </a:r>
            <a:r>
              <a:rPr lang="en-US" sz="2400" baseline="-25000" dirty="0" err="1"/>
              <a:t>Y</a:t>
            </a:r>
            <a:r>
              <a:rPr lang="en-US" sz="2400" dirty="0"/>
              <a:t>(y) = </a:t>
            </a:r>
            <a:r>
              <a:rPr lang="en-US" sz="2400" dirty="0" err="1"/>
              <a:t>p</a:t>
            </a:r>
            <a:r>
              <a:rPr lang="en-US" sz="2400" baseline="-25000" dirty="0" err="1"/>
              <a:t>Y|X</a:t>
            </a:r>
            <a:r>
              <a:rPr lang="en-US" sz="2400" dirty="0"/>
              <a:t>(y | x).  Likewise,  </a:t>
            </a:r>
            <a:r>
              <a:rPr lang="en-US" sz="2400" dirty="0" err="1"/>
              <a:t>p</a:t>
            </a:r>
            <a:r>
              <a:rPr lang="en-US" sz="2400" baseline="-25000" dirty="0" err="1"/>
              <a:t>X</a:t>
            </a:r>
            <a:r>
              <a:rPr lang="en-US" sz="2400" dirty="0"/>
              <a:t>(x) = </a:t>
            </a:r>
            <a:r>
              <a:rPr lang="en-US" sz="2400" dirty="0" err="1"/>
              <a:t>p</a:t>
            </a:r>
            <a:r>
              <a:rPr lang="en-US" sz="2400" baseline="-25000" dirty="0" err="1"/>
              <a:t>X|Y</a:t>
            </a:r>
            <a:r>
              <a:rPr lang="en-US" sz="2400" dirty="0"/>
              <a:t>(x | y).</a:t>
            </a:r>
          </a:p>
        </p:txBody>
      </p:sp>
    </p:spTree>
    <p:extLst>
      <p:ext uri="{BB962C8B-B14F-4D97-AF65-F5344CB8AC3E}">
        <p14:creationId xmlns:p14="http://schemas.microsoft.com/office/powerpoint/2010/main" val="397743504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Independence</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When the factorization  </a:t>
            </a:r>
            <a:r>
              <a:rPr lang="en-US" sz="2400" dirty="0" err="1"/>
              <a:t>p</a:t>
            </a:r>
            <a:r>
              <a:rPr lang="en-US" sz="2400" baseline="-25000" dirty="0" err="1"/>
              <a:t>X,Y</a:t>
            </a:r>
            <a:r>
              <a:rPr lang="en-US" sz="2400" dirty="0"/>
              <a:t>(x, y) = </a:t>
            </a:r>
            <a:r>
              <a:rPr lang="en-US" sz="2400" dirty="0" err="1"/>
              <a:t>p</a:t>
            </a:r>
            <a:r>
              <a:rPr lang="en-US" sz="2400" baseline="-25000" dirty="0" err="1"/>
              <a:t>X</a:t>
            </a:r>
            <a:r>
              <a:rPr lang="en-US" sz="2400" dirty="0"/>
              <a:t>(x) </a:t>
            </a:r>
            <a:r>
              <a:rPr lang="en-US" sz="2400" dirty="0" err="1"/>
              <a:t>p</a:t>
            </a:r>
            <a:r>
              <a:rPr lang="en-US" sz="2400" baseline="-25000" dirty="0" err="1"/>
              <a:t>Y</a:t>
            </a:r>
            <a:r>
              <a:rPr lang="en-US" sz="2400" dirty="0"/>
              <a:t>(y</a:t>
            </a:r>
            <a:r>
              <a:rPr lang="en-US" sz="2400"/>
              <a:t>)  does occur, </a:t>
            </a:r>
            <a:r>
              <a:rPr lang="en-US" sz="2400" dirty="0"/>
              <a:t>knowing that  X = x  has no impact on how likely is  Y = y,  and our uncertainty about  Y  is not reduced.  Likewise, knowing that  Y = y  has no impact on how likely is  X = x.  Thus, we say that  X  and  Y  are independent (see pp. 92-93).</a:t>
            </a:r>
          </a:p>
          <a:p>
            <a:pPr marL="0" indent="0">
              <a:spcBef>
                <a:spcPts val="0"/>
              </a:spcBef>
              <a:spcAft>
                <a:spcPts val="600"/>
              </a:spcAft>
              <a:buNone/>
            </a:pPr>
            <a:endParaRPr lang="en-US" sz="2400" dirty="0"/>
          </a:p>
          <a:p>
            <a:pPr marL="0" indent="0">
              <a:spcBef>
                <a:spcPts val="0"/>
              </a:spcBef>
              <a:spcAft>
                <a:spcPts val="600"/>
              </a:spcAft>
              <a:buNone/>
            </a:pPr>
            <a:r>
              <a:rPr lang="en-US" sz="2400" dirty="0"/>
              <a:t>Caution:  Independence requires that  </a:t>
            </a:r>
            <a:r>
              <a:rPr lang="en-US" sz="2400" dirty="0" err="1"/>
              <a:t>p</a:t>
            </a:r>
            <a:r>
              <a:rPr lang="en-US" sz="2400" baseline="-25000" dirty="0" err="1"/>
              <a:t>X,Y</a:t>
            </a:r>
            <a:r>
              <a:rPr lang="en-US" sz="2400" dirty="0"/>
              <a:t>(x, y) = </a:t>
            </a:r>
            <a:r>
              <a:rPr lang="en-US" sz="2400" dirty="0" err="1"/>
              <a:t>p</a:t>
            </a:r>
            <a:r>
              <a:rPr lang="en-US" sz="2400" baseline="-25000" dirty="0" err="1"/>
              <a:t>X</a:t>
            </a:r>
            <a:r>
              <a:rPr lang="en-US" sz="2400" dirty="0"/>
              <a:t>(x) </a:t>
            </a:r>
            <a:r>
              <a:rPr lang="en-US" sz="2400" dirty="0" err="1"/>
              <a:t>p</a:t>
            </a:r>
            <a:r>
              <a:rPr lang="en-US" sz="2400" baseline="-25000" dirty="0" err="1"/>
              <a:t>Y</a:t>
            </a:r>
            <a:r>
              <a:rPr lang="en-US" sz="2400" dirty="0"/>
              <a:t>(y)  for all  x  and  y  in the support sets of  X  and  Y,  not merely finding a single value of  x  and a single value of  y  for which the equality holds.</a:t>
            </a:r>
          </a:p>
        </p:txBody>
      </p:sp>
    </p:spTree>
    <p:extLst>
      <p:ext uri="{BB962C8B-B14F-4D97-AF65-F5344CB8AC3E}">
        <p14:creationId xmlns:p14="http://schemas.microsoft.com/office/powerpoint/2010/main" val="26591002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References</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p:txBody>
      </p:sp>
    </p:spTree>
    <p:extLst>
      <p:ext uri="{BB962C8B-B14F-4D97-AF65-F5344CB8AC3E}">
        <p14:creationId xmlns:p14="http://schemas.microsoft.com/office/powerpoint/2010/main" val="37968100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Two discrete variables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For instance,  </a:t>
            </a:r>
            <a:r>
              <a:rPr lang="en-US" sz="2400" dirty="0" err="1"/>
              <a:t>p</a:t>
            </a:r>
            <a:r>
              <a:rPr lang="en-US" sz="2400" baseline="-25000" dirty="0" err="1"/>
              <a:t>X</a:t>
            </a:r>
            <a:r>
              <a:rPr lang="en-US" sz="2400" dirty="0"/>
              <a:t>(0)  is the probability that  X = 0,  whereas  </a:t>
            </a:r>
            <a:r>
              <a:rPr lang="en-US" sz="2400" dirty="0" err="1"/>
              <a:t>p</a:t>
            </a:r>
            <a:r>
              <a:rPr lang="en-US" sz="2400" baseline="-25000" dirty="0" err="1"/>
              <a:t>Y</a:t>
            </a:r>
            <a:r>
              <a:rPr lang="en-US" sz="2400" dirty="0"/>
              <a:t>(0)  is the probability that  Y = 0.  </a:t>
            </a:r>
          </a:p>
          <a:p>
            <a:pPr marL="0" indent="0">
              <a:spcBef>
                <a:spcPts val="0"/>
              </a:spcBef>
              <a:spcAft>
                <a:spcPts val="600"/>
              </a:spcAft>
              <a:buNone/>
            </a:pPr>
            <a:endParaRPr lang="en-US" sz="2400" dirty="0"/>
          </a:p>
          <a:p>
            <a:pPr marL="0" indent="0">
              <a:spcBef>
                <a:spcPts val="0"/>
              </a:spcBef>
              <a:spcAft>
                <a:spcPts val="600"/>
              </a:spcAft>
              <a:buNone/>
            </a:pPr>
            <a:r>
              <a:rPr lang="en-US" sz="2400" dirty="0"/>
              <a:t>Although not used in Chapter 4 of your textbook</a:t>
            </a:r>
            <a:r>
              <a:rPr lang="en-US" sz="2400" baseline="30000" dirty="0"/>
              <a:t>1</a:t>
            </a:r>
            <a:r>
              <a:rPr lang="en-US" sz="2400" dirty="0"/>
              <a:t>, these subscripts remove ambiguity.  Without them, we would need to rely on context to know of which probability mass function we were speaking.  For instance, we would probably understand the meaning of  p(x)  but might get confused by  p(0).</a:t>
            </a:r>
          </a:p>
        </p:txBody>
      </p:sp>
    </p:spTree>
    <p:extLst>
      <p:ext uri="{BB962C8B-B14F-4D97-AF65-F5344CB8AC3E}">
        <p14:creationId xmlns:p14="http://schemas.microsoft.com/office/powerpoint/2010/main" val="12977837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Joint probabilities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Another question we can ask is: what is the probability that  X = x  and  Y = y  simultaneously ?</a:t>
            </a:r>
          </a:p>
          <a:p>
            <a:pPr marL="0" indent="0">
              <a:spcBef>
                <a:spcPts val="0"/>
              </a:spcBef>
              <a:spcAft>
                <a:spcPts val="600"/>
              </a:spcAft>
              <a:buNone/>
            </a:pPr>
            <a:endParaRPr lang="en-US" sz="2400" dirty="0"/>
          </a:p>
          <a:p>
            <a:pPr marL="0" indent="0">
              <a:spcBef>
                <a:spcPts val="0"/>
              </a:spcBef>
              <a:spcAft>
                <a:spcPts val="600"/>
              </a:spcAft>
              <a:buNone/>
            </a:pPr>
            <a:r>
              <a:rPr lang="en-US" sz="2400" dirty="0"/>
              <a:t>Such a probability can be denoted by  </a:t>
            </a:r>
            <a:r>
              <a:rPr lang="en-US" sz="2400" dirty="0" err="1"/>
              <a:t>p</a:t>
            </a:r>
            <a:r>
              <a:rPr lang="en-US" sz="2400" baseline="-25000" dirty="0" err="1"/>
              <a:t>X,Y</a:t>
            </a:r>
            <a:r>
              <a:rPr lang="en-US" sz="2400" dirty="0"/>
              <a:t>(x, y).  And, viewing it as a function of both  x  and  y,  we may refer to  </a:t>
            </a:r>
            <a:r>
              <a:rPr lang="en-US" sz="2400" dirty="0" err="1"/>
              <a:t>p</a:t>
            </a:r>
            <a:r>
              <a:rPr lang="en-US" sz="2400" baseline="-25000" dirty="0" err="1"/>
              <a:t>X,Y</a:t>
            </a:r>
            <a:r>
              <a:rPr lang="en-US" sz="2400" dirty="0"/>
              <a:t>(x, y)  as the joint probability mass function of  X  and  Y.</a:t>
            </a:r>
          </a:p>
        </p:txBody>
      </p:sp>
    </p:spTree>
    <p:extLst>
      <p:ext uri="{BB962C8B-B14F-4D97-AF65-F5344CB8AC3E}">
        <p14:creationId xmlns:p14="http://schemas.microsoft.com/office/powerpoint/2010/main" val="15982373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Joint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For instance,  </a:t>
            </a:r>
            <a:r>
              <a:rPr lang="en-US" sz="2400" dirty="0" err="1"/>
              <a:t>p</a:t>
            </a:r>
            <a:r>
              <a:rPr lang="en-US" sz="2400" baseline="-25000" dirty="0" err="1"/>
              <a:t>X,Y</a:t>
            </a:r>
            <a:r>
              <a:rPr lang="en-US" sz="2400" dirty="0"/>
              <a:t>(0, 0)  is the probability that  X = 0  and  Y = 0  simultaneously.</a:t>
            </a:r>
          </a:p>
          <a:p>
            <a:pPr marL="0" indent="0">
              <a:spcBef>
                <a:spcPts val="0"/>
              </a:spcBef>
              <a:spcAft>
                <a:spcPts val="600"/>
              </a:spcAft>
              <a:buNone/>
            </a:pPr>
            <a:endParaRPr lang="en-US" sz="2400" dirty="0"/>
          </a:p>
          <a:p>
            <a:pPr marL="0" indent="0">
              <a:spcBef>
                <a:spcPts val="0"/>
              </a:spcBef>
              <a:spcAft>
                <a:spcPts val="600"/>
              </a:spcAft>
              <a:buNone/>
            </a:pPr>
            <a:r>
              <a:rPr lang="en-US" sz="2400" dirty="0"/>
              <a:t>However,  </a:t>
            </a:r>
            <a:r>
              <a:rPr lang="en-US" sz="2400" dirty="0" err="1"/>
              <a:t>p</a:t>
            </a:r>
            <a:r>
              <a:rPr lang="en-US" sz="2400" baseline="-25000" dirty="0" err="1"/>
              <a:t>X,Y</a:t>
            </a:r>
            <a:r>
              <a:rPr lang="en-US" sz="2400" dirty="0"/>
              <a:t>(x, y)  cannot in general be retrieved based on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  On the other hand,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  can be retrieved from  </a:t>
            </a:r>
            <a:r>
              <a:rPr lang="en-US" sz="2400" dirty="0" err="1"/>
              <a:t>p</a:t>
            </a:r>
            <a:r>
              <a:rPr lang="en-US" sz="2400" baseline="-25000" dirty="0" err="1"/>
              <a:t>X,Y</a:t>
            </a:r>
            <a:r>
              <a:rPr lang="en-US" sz="2400" dirty="0"/>
              <a:t>(x, y).  To understand this, let us consider two tabular examples.  (Your textbook author also has his own tabular example on p. 90.)</a:t>
            </a:r>
          </a:p>
        </p:txBody>
      </p:sp>
    </p:spTree>
    <p:extLst>
      <p:ext uri="{BB962C8B-B14F-4D97-AF65-F5344CB8AC3E}">
        <p14:creationId xmlns:p14="http://schemas.microsoft.com/office/powerpoint/2010/main" val="5492569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Example 1</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graphicFrame>
        <p:nvGraphicFramePr>
          <p:cNvPr id="7" name="Table 7">
            <a:extLst>
              <a:ext uri="{FF2B5EF4-FFF2-40B4-BE49-F238E27FC236}">
                <a16:creationId xmlns:a16="http://schemas.microsoft.com/office/drawing/2014/main" id="{794EC63D-71C4-4894-A9EC-F8791673B9F1}"/>
              </a:ext>
            </a:extLst>
          </p:cNvPr>
          <p:cNvGraphicFramePr>
            <a:graphicFrameLocks noGrp="1"/>
          </p:cNvGraphicFramePr>
          <p:nvPr>
            <p:extLst>
              <p:ext uri="{D42A27DB-BD31-4B8C-83A1-F6EECF244321}">
                <p14:modId xmlns:p14="http://schemas.microsoft.com/office/powerpoint/2010/main" val="295571159"/>
              </p:ext>
            </p:extLst>
          </p:nvPr>
        </p:nvGraphicFramePr>
        <p:xfrm>
          <a:off x="3710840" y="2820423"/>
          <a:ext cx="8128000" cy="148336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3459106384"/>
                    </a:ext>
                  </a:extLst>
                </a:gridCol>
                <a:gridCol w="2032000">
                  <a:extLst>
                    <a:ext uri="{9D8B030D-6E8A-4147-A177-3AD203B41FA5}">
                      <a16:colId xmlns:a16="http://schemas.microsoft.com/office/drawing/2014/main" val="545347523"/>
                    </a:ext>
                  </a:extLst>
                </a:gridCol>
                <a:gridCol w="2032000">
                  <a:extLst>
                    <a:ext uri="{9D8B030D-6E8A-4147-A177-3AD203B41FA5}">
                      <a16:colId xmlns:a16="http://schemas.microsoft.com/office/drawing/2014/main" val="611377759"/>
                    </a:ext>
                  </a:extLst>
                </a:gridCol>
                <a:gridCol w="2032000">
                  <a:extLst>
                    <a:ext uri="{9D8B030D-6E8A-4147-A177-3AD203B41FA5}">
                      <a16:colId xmlns:a16="http://schemas.microsoft.com/office/drawing/2014/main" val="2948652486"/>
                    </a:ext>
                  </a:extLst>
                </a:gridCol>
              </a:tblGrid>
              <a:tr h="370840">
                <a:tc>
                  <a:txBody>
                    <a:bodyPr/>
                    <a:lstStyle/>
                    <a:p>
                      <a:r>
                        <a:rPr lang="en-US" dirty="0"/>
                        <a:t>Number of people</a:t>
                      </a:r>
                    </a:p>
                  </a:txBody>
                  <a:tcPr/>
                </a:tc>
                <a:tc>
                  <a:txBody>
                    <a:bodyPr/>
                    <a:lstStyle/>
                    <a:p>
                      <a:r>
                        <a:rPr lang="en-US" dirty="0"/>
                        <a:t>X = 0</a:t>
                      </a:r>
                    </a:p>
                  </a:txBody>
                  <a:tcPr/>
                </a:tc>
                <a:tc>
                  <a:txBody>
                    <a:bodyPr/>
                    <a:lstStyle/>
                    <a:p>
                      <a:r>
                        <a:rPr lang="en-US" dirty="0"/>
                        <a:t>X = 1</a:t>
                      </a:r>
                    </a:p>
                  </a:txBody>
                  <a:tcPr/>
                </a:tc>
                <a:tc>
                  <a:txBody>
                    <a:bodyPr/>
                    <a:lstStyle/>
                    <a:p>
                      <a:r>
                        <a:rPr lang="en-US" dirty="0"/>
                        <a:t>Row total</a:t>
                      </a:r>
                    </a:p>
                  </a:txBody>
                  <a:tcPr/>
                </a:tc>
                <a:extLst>
                  <a:ext uri="{0D108BD9-81ED-4DB2-BD59-A6C34878D82A}">
                    <a16:rowId xmlns:a16="http://schemas.microsoft.com/office/drawing/2014/main" val="3121711132"/>
                  </a:ext>
                </a:extLst>
              </a:tr>
              <a:tr h="370840">
                <a:tc>
                  <a:txBody>
                    <a:bodyPr/>
                    <a:lstStyle/>
                    <a:p>
                      <a:r>
                        <a:rPr lang="en-US" b="1" dirty="0">
                          <a:solidFill>
                            <a:schemeClr val="bg1"/>
                          </a:solidFill>
                        </a:rPr>
                        <a:t>Y = 0</a:t>
                      </a:r>
                    </a:p>
                  </a:txBody>
                  <a:tcPr>
                    <a:solidFill>
                      <a:schemeClr val="accent1"/>
                    </a:solidFill>
                  </a:tcPr>
                </a:tc>
                <a:tc>
                  <a:txBody>
                    <a:bodyPr/>
                    <a:lstStyle/>
                    <a:p>
                      <a:r>
                        <a:rPr lang="en-US" dirty="0"/>
                        <a:t>12</a:t>
                      </a:r>
                    </a:p>
                  </a:txBody>
                  <a:tcPr/>
                </a:tc>
                <a:tc>
                  <a:txBody>
                    <a:bodyPr/>
                    <a:lstStyle/>
                    <a:p>
                      <a:r>
                        <a:rPr lang="en-US" dirty="0"/>
                        <a:t>18</a:t>
                      </a:r>
                    </a:p>
                  </a:txBody>
                  <a:tcPr/>
                </a:tc>
                <a:tc>
                  <a:txBody>
                    <a:bodyPr/>
                    <a:lstStyle/>
                    <a:p>
                      <a:r>
                        <a:rPr lang="en-US" dirty="0"/>
                        <a:t>30</a:t>
                      </a:r>
                    </a:p>
                  </a:txBody>
                  <a:tcPr/>
                </a:tc>
                <a:extLst>
                  <a:ext uri="{0D108BD9-81ED-4DB2-BD59-A6C34878D82A}">
                    <a16:rowId xmlns:a16="http://schemas.microsoft.com/office/drawing/2014/main" val="44130476"/>
                  </a:ext>
                </a:extLst>
              </a:tr>
              <a:tr h="370840">
                <a:tc>
                  <a:txBody>
                    <a:bodyPr/>
                    <a:lstStyle/>
                    <a:p>
                      <a:r>
                        <a:rPr lang="en-US" b="1" dirty="0">
                          <a:solidFill>
                            <a:schemeClr val="bg1"/>
                          </a:solidFill>
                        </a:rPr>
                        <a:t>Y = 1</a:t>
                      </a:r>
                    </a:p>
                  </a:txBody>
                  <a:tcPr>
                    <a:solidFill>
                      <a:schemeClr val="accent1"/>
                    </a:solidFill>
                  </a:tcPr>
                </a:tc>
                <a:tc>
                  <a:txBody>
                    <a:bodyPr/>
                    <a:lstStyle/>
                    <a:p>
                      <a:r>
                        <a:rPr lang="en-US" dirty="0"/>
                        <a:t>8</a:t>
                      </a:r>
                    </a:p>
                  </a:txBody>
                  <a:tcPr/>
                </a:tc>
                <a:tc>
                  <a:txBody>
                    <a:bodyPr/>
                    <a:lstStyle/>
                    <a:p>
                      <a:r>
                        <a:rPr lang="en-US" dirty="0"/>
                        <a:t>12</a:t>
                      </a:r>
                    </a:p>
                  </a:txBody>
                  <a:tcPr/>
                </a:tc>
                <a:tc>
                  <a:txBody>
                    <a:bodyPr/>
                    <a:lstStyle/>
                    <a:p>
                      <a:r>
                        <a:rPr lang="en-US" dirty="0"/>
                        <a:t>20</a:t>
                      </a:r>
                    </a:p>
                  </a:txBody>
                  <a:tcPr/>
                </a:tc>
                <a:extLst>
                  <a:ext uri="{0D108BD9-81ED-4DB2-BD59-A6C34878D82A}">
                    <a16:rowId xmlns:a16="http://schemas.microsoft.com/office/drawing/2014/main" val="1935151387"/>
                  </a:ext>
                </a:extLst>
              </a:tr>
              <a:tr h="370840">
                <a:tc>
                  <a:txBody>
                    <a:bodyPr/>
                    <a:lstStyle/>
                    <a:p>
                      <a:r>
                        <a:rPr lang="en-US" b="1" dirty="0">
                          <a:solidFill>
                            <a:schemeClr val="bg1"/>
                          </a:solidFill>
                        </a:rPr>
                        <a:t>Column total</a:t>
                      </a:r>
                    </a:p>
                  </a:txBody>
                  <a:tcPr>
                    <a:solidFill>
                      <a:schemeClr val="accent1"/>
                    </a:solidFill>
                  </a:tcPr>
                </a:tc>
                <a:tc>
                  <a:txBody>
                    <a:bodyPr/>
                    <a:lstStyle/>
                    <a:p>
                      <a:r>
                        <a:rPr lang="en-US" dirty="0"/>
                        <a:t>20</a:t>
                      </a:r>
                    </a:p>
                  </a:txBody>
                  <a:tcPr/>
                </a:tc>
                <a:tc>
                  <a:txBody>
                    <a:bodyPr/>
                    <a:lstStyle/>
                    <a:p>
                      <a:r>
                        <a:rPr lang="en-US" dirty="0"/>
                        <a:t>30</a:t>
                      </a:r>
                    </a:p>
                  </a:txBody>
                  <a:tcPr/>
                </a:tc>
                <a:tc>
                  <a:txBody>
                    <a:bodyPr/>
                    <a:lstStyle/>
                    <a:p>
                      <a:r>
                        <a:rPr lang="en-US" dirty="0"/>
                        <a:t>50</a:t>
                      </a:r>
                    </a:p>
                  </a:txBody>
                  <a:tcPr/>
                </a:tc>
                <a:extLst>
                  <a:ext uri="{0D108BD9-81ED-4DB2-BD59-A6C34878D82A}">
                    <a16:rowId xmlns:a16="http://schemas.microsoft.com/office/drawing/2014/main" val="2584185858"/>
                  </a:ext>
                </a:extLst>
              </a:tr>
            </a:tbl>
          </a:graphicData>
        </a:graphic>
      </p:graphicFrame>
    </p:spTree>
    <p:extLst>
      <p:ext uri="{BB962C8B-B14F-4D97-AF65-F5344CB8AC3E}">
        <p14:creationId xmlns:p14="http://schemas.microsoft.com/office/powerpoint/2010/main" val="69681945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Example 2</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graphicFrame>
        <p:nvGraphicFramePr>
          <p:cNvPr id="7" name="Table 7">
            <a:extLst>
              <a:ext uri="{FF2B5EF4-FFF2-40B4-BE49-F238E27FC236}">
                <a16:creationId xmlns:a16="http://schemas.microsoft.com/office/drawing/2014/main" id="{794EC63D-71C4-4894-A9EC-F8791673B9F1}"/>
              </a:ext>
            </a:extLst>
          </p:cNvPr>
          <p:cNvGraphicFramePr>
            <a:graphicFrameLocks noGrp="1"/>
          </p:cNvGraphicFramePr>
          <p:nvPr>
            <p:extLst>
              <p:ext uri="{D42A27DB-BD31-4B8C-83A1-F6EECF244321}">
                <p14:modId xmlns:p14="http://schemas.microsoft.com/office/powerpoint/2010/main" val="4104347894"/>
              </p:ext>
            </p:extLst>
          </p:nvPr>
        </p:nvGraphicFramePr>
        <p:xfrm>
          <a:off x="3710840" y="2820423"/>
          <a:ext cx="8128000" cy="148336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3459106384"/>
                    </a:ext>
                  </a:extLst>
                </a:gridCol>
                <a:gridCol w="2032000">
                  <a:extLst>
                    <a:ext uri="{9D8B030D-6E8A-4147-A177-3AD203B41FA5}">
                      <a16:colId xmlns:a16="http://schemas.microsoft.com/office/drawing/2014/main" val="545347523"/>
                    </a:ext>
                  </a:extLst>
                </a:gridCol>
                <a:gridCol w="2032000">
                  <a:extLst>
                    <a:ext uri="{9D8B030D-6E8A-4147-A177-3AD203B41FA5}">
                      <a16:colId xmlns:a16="http://schemas.microsoft.com/office/drawing/2014/main" val="611377759"/>
                    </a:ext>
                  </a:extLst>
                </a:gridCol>
                <a:gridCol w="2032000">
                  <a:extLst>
                    <a:ext uri="{9D8B030D-6E8A-4147-A177-3AD203B41FA5}">
                      <a16:colId xmlns:a16="http://schemas.microsoft.com/office/drawing/2014/main" val="2948652486"/>
                    </a:ext>
                  </a:extLst>
                </a:gridCol>
              </a:tblGrid>
              <a:tr h="370840">
                <a:tc>
                  <a:txBody>
                    <a:bodyPr/>
                    <a:lstStyle/>
                    <a:p>
                      <a:r>
                        <a:rPr lang="en-US" dirty="0"/>
                        <a:t>Number of people</a:t>
                      </a:r>
                    </a:p>
                  </a:txBody>
                  <a:tcPr/>
                </a:tc>
                <a:tc>
                  <a:txBody>
                    <a:bodyPr/>
                    <a:lstStyle/>
                    <a:p>
                      <a:r>
                        <a:rPr lang="en-US" dirty="0"/>
                        <a:t>X = 0</a:t>
                      </a:r>
                    </a:p>
                  </a:txBody>
                  <a:tcPr/>
                </a:tc>
                <a:tc>
                  <a:txBody>
                    <a:bodyPr/>
                    <a:lstStyle/>
                    <a:p>
                      <a:r>
                        <a:rPr lang="en-US" dirty="0"/>
                        <a:t>X = 1</a:t>
                      </a:r>
                    </a:p>
                  </a:txBody>
                  <a:tcPr/>
                </a:tc>
                <a:tc>
                  <a:txBody>
                    <a:bodyPr/>
                    <a:lstStyle/>
                    <a:p>
                      <a:r>
                        <a:rPr lang="en-US" dirty="0"/>
                        <a:t>Row total</a:t>
                      </a:r>
                    </a:p>
                  </a:txBody>
                  <a:tcPr/>
                </a:tc>
                <a:extLst>
                  <a:ext uri="{0D108BD9-81ED-4DB2-BD59-A6C34878D82A}">
                    <a16:rowId xmlns:a16="http://schemas.microsoft.com/office/drawing/2014/main" val="3121711132"/>
                  </a:ext>
                </a:extLst>
              </a:tr>
              <a:tr h="370840">
                <a:tc>
                  <a:txBody>
                    <a:bodyPr/>
                    <a:lstStyle/>
                    <a:p>
                      <a:r>
                        <a:rPr lang="en-US" b="1" dirty="0">
                          <a:solidFill>
                            <a:schemeClr val="bg1"/>
                          </a:solidFill>
                        </a:rPr>
                        <a:t>Y = 0</a:t>
                      </a:r>
                    </a:p>
                  </a:txBody>
                  <a:tcPr>
                    <a:solidFill>
                      <a:schemeClr val="accent1"/>
                    </a:solidFill>
                  </a:tcPr>
                </a:tc>
                <a:tc>
                  <a:txBody>
                    <a:bodyPr/>
                    <a:lstStyle/>
                    <a:p>
                      <a:r>
                        <a:rPr lang="en-US" dirty="0"/>
                        <a:t>18</a:t>
                      </a:r>
                    </a:p>
                  </a:txBody>
                  <a:tcPr/>
                </a:tc>
                <a:tc>
                  <a:txBody>
                    <a:bodyPr/>
                    <a:lstStyle/>
                    <a:p>
                      <a:r>
                        <a:rPr lang="en-US" dirty="0"/>
                        <a:t>12</a:t>
                      </a:r>
                    </a:p>
                  </a:txBody>
                  <a:tcPr/>
                </a:tc>
                <a:tc>
                  <a:txBody>
                    <a:bodyPr/>
                    <a:lstStyle/>
                    <a:p>
                      <a:r>
                        <a:rPr lang="en-US" dirty="0"/>
                        <a:t>30</a:t>
                      </a:r>
                    </a:p>
                  </a:txBody>
                  <a:tcPr/>
                </a:tc>
                <a:extLst>
                  <a:ext uri="{0D108BD9-81ED-4DB2-BD59-A6C34878D82A}">
                    <a16:rowId xmlns:a16="http://schemas.microsoft.com/office/drawing/2014/main" val="44130476"/>
                  </a:ext>
                </a:extLst>
              </a:tr>
              <a:tr h="370840">
                <a:tc>
                  <a:txBody>
                    <a:bodyPr/>
                    <a:lstStyle/>
                    <a:p>
                      <a:r>
                        <a:rPr lang="en-US" b="1" dirty="0">
                          <a:solidFill>
                            <a:schemeClr val="bg1"/>
                          </a:solidFill>
                        </a:rPr>
                        <a:t>Y = 1</a:t>
                      </a:r>
                    </a:p>
                  </a:txBody>
                  <a:tcPr>
                    <a:solidFill>
                      <a:schemeClr val="accent1"/>
                    </a:solidFill>
                  </a:tcPr>
                </a:tc>
                <a:tc>
                  <a:txBody>
                    <a:bodyPr/>
                    <a:lstStyle/>
                    <a:p>
                      <a:r>
                        <a:rPr lang="en-US" dirty="0"/>
                        <a:t>2</a:t>
                      </a:r>
                    </a:p>
                  </a:txBody>
                  <a:tcPr/>
                </a:tc>
                <a:tc>
                  <a:txBody>
                    <a:bodyPr/>
                    <a:lstStyle/>
                    <a:p>
                      <a:r>
                        <a:rPr lang="en-US" dirty="0"/>
                        <a:t>18</a:t>
                      </a:r>
                    </a:p>
                  </a:txBody>
                  <a:tcPr/>
                </a:tc>
                <a:tc>
                  <a:txBody>
                    <a:bodyPr/>
                    <a:lstStyle/>
                    <a:p>
                      <a:r>
                        <a:rPr lang="en-US" dirty="0"/>
                        <a:t>20</a:t>
                      </a:r>
                    </a:p>
                  </a:txBody>
                  <a:tcPr/>
                </a:tc>
                <a:extLst>
                  <a:ext uri="{0D108BD9-81ED-4DB2-BD59-A6C34878D82A}">
                    <a16:rowId xmlns:a16="http://schemas.microsoft.com/office/drawing/2014/main" val="1935151387"/>
                  </a:ext>
                </a:extLst>
              </a:tr>
              <a:tr h="370840">
                <a:tc>
                  <a:txBody>
                    <a:bodyPr/>
                    <a:lstStyle/>
                    <a:p>
                      <a:r>
                        <a:rPr lang="en-US" b="1" dirty="0">
                          <a:solidFill>
                            <a:schemeClr val="bg1"/>
                          </a:solidFill>
                        </a:rPr>
                        <a:t>Column total</a:t>
                      </a:r>
                    </a:p>
                  </a:txBody>
                  <a:tcPr>
                    <a:solidFill>
                      <a:schemeClr val="accent1"/>
                    </a:solidFill>
                  </a:tcPr>
                </a:tc>
                <a:tc>
                  <a:txBody>
                    <a:bodyPr/>
                    <a:lstStyle/>
                    <a:p>
                      <a:r>
                        <a:rPr lang="en-US" dirty="0"/>
                        <a:t>20</a:t>
                      </a:r>
                    </a:p>
                  </a:txBody>
                  <a:tcPr/>
                </a:tc>
                <a:tc>
                  <a:txBody>
                    <a:bodyPr/>
                    <a:lstStyle/>
                    <a:p>
                      <a:r>
                        <a:rPr lang="en-US" dirty="0"/>
                        <a:t>30</a:t>
                      </a:r>
                    </a:p>
                  </a:txBody>
                  <a:tcPr/>
                </a:tc>
                <a:tc>
                  <a:txBody>
                    <a:bodyPr/>
                    <a:lstStyle/>
                    <a:p>
                      <a:r>
                        <a:rPr lang="en-US" dirty="0"/>
                        <a:t>50</a:t>
                      </a:r>
                    </a:p>
                  </a:txBody>
                  <a:tcPr/>
                </a:tc>
                <a:extLst>
                  <a:ext uri="{0D108BD9-81ED-4DB2-BD59-A6C34878D82A}">
                    <a16:rowId xmlns:a16="http://schemas.microsoft.com/office/drawing/2014/main" val="2584185858"/>
                  </a:ext>
                </a:extLst>
              </a:tr>
            </a:tbl>
          </a:graphicData>
        </a:graphic>
      </p:graphicFrame>
    </p:spTree>
    <p:extLst>
      <p:ext uri="{BB962C8B-B14F-4D97-AF65-F5344CB8AC3E}">
        <p14:creationId xmlns:p14="http://schemas.microsoft.com/office/powerpoint/2010/main" val="149807249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Joint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each of the preceding examples, suppose that we have a finite population of size 50, such that 20 out of 50 people have  X = 0  and 30 people have    X = 1.  Further, 30 out of 50 people have  Y = 0  and 20 people have  Y = 1.</a:t>
            </a:r>
          </a:p>
          <a:p>
            <a:pPr marL="0" indent="0">
              <a:spcBef>
                <a:spcPts val="0"/>
              </a:spcBef>
              <a:spcAft>
                <a:spcPts val="600"/>
              </a:spcAft>
              <a:buNone/>
            </a:pPr>
            <a:endParaRPr lang="en-US" sz="2400" dirty="0"/>
          </a:p>
          <a:p>
            <a:pPr marL="0" indent="0">
              <a:spcBef>
                <a:spcPts val="0"/>
              </a:spcBef>
              <a:spcAft>
                <a:spcPts val="600"/>
              </a:spcAft>
              <a:buNone/>
            </a:pPr>
            <a:r>
              <a:rPr lang="en-US" sz="2400" dirty="0"/>
              <a:t>If we randomly select one person, there is a 20 out of 50 chance that  X = 0  and a 30 out of 50 chance that  X = 1.  Likewise, there is a 30 out of 50 chance that  Y = 0  and a 20 out of 50 chance that  Y = 1.</a:t>
            </a:r>
          </a:p>
        </p:txBody>
      </p:sp>
    </p:spTree>
    <p:extLst>
      <p:ext uri="{BB962C8B-B14F-4D97-AF65-F5344CB8AC3E}">
        <p14:creationId xmlns:p14="http://schemas.microsoft.com/office/powerpoint/2010/main" val="20623433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Joint probabilities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So, with random selection of an individual, the probability mass functions for  X  and  Y  can be described by  </a:t>
            </a:r>
            <a:r>
              <a:rPr lang="en-US" sz="2400" dirty="0" err="1"/>
              <a:t>p</a:t>
            </a:r>
            <a:r>
              <a:rPr lang="en-US" sz="2400" baseline="-25000" dirty="0" err="1"/>
              <a:t>X</a:t>
            </a:r>
            <a:r>
              <a:rPr lang="en-US" sz="2400" dirty="0"/>
              <a:t>(0) = 20/50 = 0.40,  </a:t>
            </a:r>
            <a:r>
              <a:rPr lang="en-US" sz="2400" dirty="0" err="1"/>
              <a:t>p</a:t>
            </a:r>
            <a:r>
              <a:rPr lang="en-US" sz="2400" baseline="-25000" dirty="0" err="1"/>
              <a:t>X</a:t>
            </a:r>
            <a:r>
              <a:rPr lang="en-US" sz="2400" dirty="0"/>
              <a:t>(1) = 30/50 = 0.60,  </a:t>
            </a:r>
            <a:r>
              <a:rPr lang="en-US" sz="2400" dirty="0" err="1"/>
              <a:t>p</a:t>
            </a:r>
            <a:r>
              <a:rPr lang="en-US" sz="2400" baseline="-25000" dirty="0" err="1"/>
              <a:t>Y</a:t>
            </a:r>
            <a:r>
              <a:rPr lang="en-US" sz="2400" dirty="0"/>
              <a:t>(0) = 0.60,  and  </a:t>
            </a:r>
            <a:r>
              <a:rPr lang="en-US" sz="2400" dirty="0" err="1"/>
              <a:t>p</a:t>
            </a:r>
            <a:r>
              <a:rPr lang="en-US" sz="2400" baseline="-25000" dirty="0" err="1"/>
              <a:t>Y</a:t>
            </a:r>
            <a:r>
              <a:rPr lang="en-US" sz="2400" dirty="0"/>
              <a:t>(1) = 0.40.</a:t>
            </a:r>
          </a:p>
          <a:p>
            <a:pPr marL="0" indent="0">
              <a:spcBef>
                <a:spcPts val="0"/>
              </a:spcBef>
              <a:spcAft>
                <a:spcPts val="600"/>
              </a:spcAft>
              <a:buNone/>
            </a:pPr>
            <a:endParaRPr lang="en-US" sz="2400" dirty="0"/>
          </a:p>
          <a:p>
            <a:pPr marL="0" indent="0">
              <a:spcBef>
                <a:spcPts val="0"/>
              </a:spcBef>
              <a:spcAft>
                <a:spcPts val="600"/>
              </a:spcAft>
              <a:buNone/>
            </a:pPr>
            <a:r>
              <a:rPr lang="en-US" sz="2400" dirty="0"/>
              <a:t>On the other hand,  </a:t>
            </a:r>
            <a:r>
              <a:rPr lang="en-US" sz="2400" dirty="0" err="1"/>
              <a:t>p</a:t>
            </a:r>
            <a:r>
              <a:rPr lang="en-US" sz="2400" baseline="-25000" dirty="0" err="1"/>
              <a:t>X,Y</a:t>
            </a:r>
            <a:r>
              <a:rPr lang="en-US" sz="2400" dirty="0"/>
              <a:t>(0, 0) = 12/50 = 0.24  in Example 1, but  </a:t>
            </a:r>
            <a:r>
              <a:rPr lang="en-US" sz="2400" dirty="0" err="1"/>
              <a:t>p</a:t>
            </a:r>
            <a:r>
              <a:rPr lang="en-US" sz="2400" baseline="-25000" dirty="0" err="1"/>
              <a:t>X,Y</a:t>
            </a:r>
            <a:r>
              <a:rPr lang="en-US" sz="2400" dirty="0"/>
              <a:t>(0, 0) = 18/50 = 0.36 in Example 2.  This means that  </a:t>
            </a:r>
            <a:r>
              <a:rPr lang="en-US" sz="2400" dirty="0" err="1"/>
              <a:t>p</a:t>
            </a:r>
            <a:r>
              <a:rPr lang="en-US" sz="2400" baseline="-25000" dirty="0" err="1"/>
              <a:t>X,Y</a:t>
            </a:r>
            <a:r>
              <a:rPr lang="en-US" sz="2400" dirty="0"/>
              <a:t>(x, y)  is not uniquely determined by  </a:t>
            </a:r>
            <a:r>
              <a:rPr lang="en-US" sz="2400" dirty="0" err="1"/>
              <a:t>p</a:t>
            </a:r>
            <a:r>
              <a:rPr lang="en-US" sz="2400" baseline="-25000" dirty="0" err="1"/>
              <a:t>X</a:t>
            </a:r>
            <a:r>
              <a:rPr lang="en-US" sz="2400" dirty="0"/>
              <a:t>(x)  and  </a:t>
            </a:r>
            <a:r>
              <a:rPr lang="en-US" sz="2400" dirty="0" err="1"/>
              <a:t>p</a:t>
            </a:r>
            <a:r>
              <a:rPr lang="en-US" sz="2400" baseline="-25000" dirty="0" err="1"/>
              <a:t>Y</a:t>
            </a:r>
            <a:r>
              <a:rPr lang="en-US" sz="2400" dirty="0"/>
              <a:t>(y).</a:t>
            </a:r>
          </a:p>
        </p:txBody>
      </p:sp>
    </p:spTree>
    <p:extLst>
      <p:ext uri="{BB962C8B-B14F-4D97-AF65-F5344CB8AC3E}">
        <p14:creationId xmlns:p14="http://schemas.microsoft.com/office/powerpoint/2010/main" val="228650760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2.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25416D3-C940-40DB-AB53-511DFED1A1B4}">
  <ds:schemaRefs>
    <ds:schemaRef ds:uri="http://purl.org/dc/elements/1.1/"/>
    <ds:schemaRef ds:uri="http://schemas.microsoft.com/office/2006/documentManagement/types"/>
    <ds:schemaRef ds:uri="974e2584-8277-4615-a9c6-4009564cc360"/>
    <ds:schemaRef ds:uri="http://purl.org/dc/dcmitype/"/>
    <ds:schemaRef ds:uri="http://www.w3.org/XML/1998/namespace"/>
    <ds:schemaRef ds:uri="http://schemas.microsoft.com/office/2006/metadata/properties"/>
    <ds:schemaRef ds:uri="http://schemas.microsoft.com/office/infopath/2007/PartnerControls"/>
    <ds:schemaRef ds:uri="http://schemas.openxmlformats.org/package/2006/metadata/core-properties"/>
    <ds:schemaRef ds:uri="http://purl.org/dc/terms/"/>
  </ds:schemaRefs>
</ds:datastoreItem>
</file>

<file path=docProps/app.xml><?xml version="1.0" encoding="utf-8"?>
<Properties xmlns="http://schemas.openxmlformats.org/officeDocument/2006/extended-properties" xmlns:vt="http://schemas.openxmlformats.org/officeDocument/2006/docPropsVTypes">
  <TotalTime>2482</TotalTime>
  <Words>2072</Words>
  <Application>Microsoft Office PowerPoint</Application>
  <PresentationFormat>Widescreen</PresentationFormat>
  <Paragraphs>122</Paragraphs>
  <Slides>22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22</vt:i4>
      </vt:variant>
    </vt:vector>
  </HeadingPairs>
  <TitlesOfParts>
    <vt:vector size="26" baseType="lpstr">
      <vt:lpstr>Arial</vt:lpstr>
      <vt:lpstr>Calibri</vt:lpstr>
      <vt:lpstr>Calibri Light</vt:lpstr>
      <vt:lpstr>Office Theme</vt:lpstr>
      <vt:lpstr>Bivariate Distributions and Independence</vt:lpstr>
      <vt:lpstr>Two discrete variables</vt:lpstr>
      <vt:lpstr>Two discrete variables (continued)</vt:lpstr>
      <vt:lpstr>Joint probabilities</vt:lpstr>
      <vt:lpstr>Joint probabilities (continued)</vt:lpstr>
      <vt:lpstr>Example 1</vt:lpstr>
      <vt:lpstr>Example 2</vt:lpstr>
      <vt:lpstr>Joint probabilities (continued)</vt:lpstr>
      <vt:lpstr>Joint probabilities (continued)</vt:lpstr>
      <vt:lpstr>Joint probabilities (continued)</vt:lpstr>
      <vt:lpstr>Marginal probabilities</vt:lpstr>
      <vt:lpstr>Marginal probabilities (continued)</vt:lpstr>
      <vt:lpstr>Two continuous variables</vt:lpstr>
      <vt:lpstr>Two continuous variables (continued)</vt:lpstr>
      <vt:lpstr>Conditional probability</vt:lpstr>
      <vt:lpstr>Conditional probability (continued)</vt:lpstr>
      <vt:lpstr>Conditional probability density</vt:lpstr>
      <vt:lpstr>Conditional probability density (continued)</vt:lpstr>
      <vt:lpstr>Conditional probability density (continued)</vt:lpstr>
      <vt:lpstr>Independence</vt:lpstr>
      <vt:lpstr>Independence (continued)</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11</cp:revision>
  <cp:lastPrinted>2025-02-07T19:05:13Z</cp:lastPrinted>
  <dcterms:created xsi:type="dcterms:W3CDTF">2023-02-27T22:39:30Z</dcterms:created>
  <dcterms:modified xsi:type="dcterms:W3CDTF">2025-02-12T02:45:17Z</dcterms:modified>
</cp:coreProperties>
</file>