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397" r:id="rId6"/>
    <p:sldId id="398" r:id="rId7"/>
    <p:sldId id="399" r:id="rId8"/>
    <p:sldId id="400" r:id="rId9"/>
    <p:sldId id="404" r:id="rId10"/>
    <p:sldId id="403" r:id="rId11"/>
    <p:sldId id="401" r:id="rId12"/>
    <p:sldId id="402" r:id="rId13"/>
    <p:sldId id="405" r:id="rId14"/>
    <p:sldId id="406" r:id="rId15"/>
    <p:sldId id="407" r:id="rId16"/>
    <p:sldId id="408" r:id="rId17"/>
    <p:sldId id="409" r:id="rId18"/>
    <p:sldId id="410" r:id="rId19"/>
    <p:sldId id="411" r:id="rId20"/>
    <p:sldId id="412" r:id="rId21"/>
    <p:sldId id="415" r:id="rId22"/>
    <p:sldId id="413" r:id="rId23"/>
    <p:sldId id="414" r:id="rId24"/>
    <p:sldId id="394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E39DD2B-BBAD-4C31-B1FA-B82E7850B9A3}">
          <p14:sldIdLst>
            <p14:sldId id="256"/>
            <p14:sldId id="397"/>
            <p14:sldId id="398"/>
            <p14:sldId id="399"/>
            <p14:sldId id="400"/>
            <p14:sldId id="404"/>
            <p14:sldId id="403"/>
            <p14:sldId id="401"/>
            <p14:sldId id="402"/>
            <p14:sldId id="405"/>
            <p14:sldId id="406"/>
            <p14:sldId id="407"/>
            <p14:sldId id="408"/>
            <p14:sldId id="409"/>
            <p14:sldId id="410"/>
            <p14:sldId id="411"/>
            <p14:sldId id="412"/>
            <p14:sldId id="415"/>
            <p14:sldId id="413"/>
            <p14:sldId id="414"/>
            <p14:sldId id="39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B7AC1F7-9BCB-47D9-813E-F5B0F14725F1}" v="945" dt="2025-03-05T02:27:37.68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490" autoAdjust="0"/>
    <p:restoredTop sz="94660"/>
  </p:normalViewPr>
  <p:slideViewPr>
    <p:cSldViewPr snapToGrid="0">
      <p:cViewPr varScale="1">
        <p:scale>
          <a:sx n="73" d="100"/>
          <a:sy n="73" d="100"/>
        </p:scale>
        <p:origin x="1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nigo, Richard J." userId="84bdb4cc-0536-40f9-8f82-a5cf0553bba1" providerId="ADAL" clId="{5B7AC1F7-9BCB-47D9-813E-F5B0F14725F1}"/>
    <pc:docChg chg="undo custSel addSld delSld modSld addSection delSection modSection">
      <pc:chgData name="Charnigo, Richard J." userId="84bdb4cc-0536-40f9-8f82-a5cf0553bba1" providerId="ADAL" clId="{5B7AC1F7-9BCB-47D9-813E-F5B0F14725F1}" dt="2025-03-05T02:29:42.324" v="15745" actId="20577"/>
      <pc:docMkLst>
        <pc:docMk/>
      </pc:docMkLst>
      <pc:sldChg chg="modSp mod">
        <pc:chgData name="Charnigo, Richard J." userId="84bdb4cc-0536-40f9-8f82-a5cf0553bba1" providerId="ADAL" clId="{5B7AC1F7-9BCB-47D9-813E-F5B0F14725F1}" dt="2025-02-27T18:26:02.300" v="61" actId="20577"/>
        <pc:sldMkLst>
          <pc:docMk/>
          <pc:sldMk cId="1207993657" sldId="256"/>
        </pc:sldMkLst>
        <pc:spChg chg="mod">
          <ac:chgData name="Charnigo, Richard J." userId="84bdb4cc-0536-40f9-8f82-a5cf0553bba1" providerId="ADAL" clId="{5B7AC1F7-9BCB-47D9-813E-F5B0F14725F1}" dt="2025-02-27T18:26:02.300" v="61" actId="20577"/>
          <ac:spMkLst>
            <pc:docMk/>
            <pc:sldMk cId="1207993657" sldId="256"/>
            <ac:spMk id="2" creationId="{8B22E45F-A1B0-4239-986B-48B68A04A762}"/>
          </ac:spMkLst>
        </pc:spChg>
      </pc:sldChg>
      <pc:sldChg chg="del">
        <pc:chgData name="Charnigo, Richard J." userId="84bdb4cc-0536-40f9-8f82-a5cf0553bba1" providerId="ADAL" clId="{5B7AC1F7-9BCB-47D9-813E-F5B0F14725F1}" dt="2025-02-27T18:26:36.884" v="62" actId="2696"/>
        <pc:sldMkLst>
          <pc:docMk/>
          <pc:sldMk cId="3885526582" sldId="266"/>
        </pc:sldMkLst>
      </pc:sldChg>
      <pc:sldChg chg="del">
        <pc:chgData name="Charnigo, Richard J." userId="84bdb4cc-0536-40f9-8f82-a5cf0553bba1" providerId="ADAL" clId="{5B7AC1F7-9BCB-47D9-813E-F5B0F14725F1}" dt="2025-02-27T18:26:38.755" v="70" actId="2696"/>
        <pc:sldMkLst>
          <pc:docMk/>
          <pc:sldMk cId="728017153" sldId="395"/>
        </pc:sldMkLst>
      </pc:sldChg>
      <pc:sldChg chg="del">
        <pc:chgData name="Charnigo, Richard J." userId="84bdb4cc-0536-40f9-8f82-a5cf0553bba1" providerId="ADAL" clId="{5B7AC1F7-9BCB-47D9-813E-F5B0F14725F1}" dt="2025-02-27T18:26:45.380" v="76" actId="2696"/>
        <pc:sldMkLst>
          <pc:docMk/>
          <pc:sldMk cId="3090424949" sldId="396"/>
        </pc:sldMkLst>
      </pc:sldChg>
      <pc:sldChg chg="modSp mod">
        <pc:chgData name="Charnigo, Richard J." userId="84bdb4cc-0536-40f9-8f82-a5cf0553bba1" providerId="ADAL" clId="{5B7AC1F7-9BCB-47D9-813E-F5B0F14725F1}" dt="2025-03-04T02:36:00.121" v="13587" actId="20577"/>
        <pc:sldMkLst>
          <pc:docMk/>
          <pc:sldMk cId="1689188086" sldId="397"/>
        </pc:sldMkLst>
        <pc:spChg chg="mod">
          <ac:chgData name="Charnigo, Richard J." userId="84bdb4cc-0536-40f9-8f82-a5cf0553bba1" providerId="ADAL" clId="{5B7AC1F7-9BCB-47D9-813E-F5B0F14725F1}" dt="2025-02-27T18:27:10.765" v="101" actId="20577"/>
          <ac:spMkLst>
            <pc:docMk/>
            <pc:sldMk cId="1689188086" sldId="397"/>
            <ac:spMk id="2" creationId="{082B557F-F220-44AD-A777-F616FC57544D}"/>
          </ac:spMkLst>
        </pc:spChg>
        <pc:spChg chg="mod">
          <ac:chgData name="Charnigo, Richard J." userId="84bdb4cc-0536-40f9-8f82-a5cf0553bba1" providerId="ADAL" clId="{5B7AC1F7-9BCB-47D9-813E-F5B0F14725F1}" dt="2025-03-04T02:36:00.121" v="13587" actId="20577"/>
          <ac:spMkLst>
            <pc:docMk/>
            <pc:sldMk cId="1689188086" sldId="397"/>
            <ac:spMk id="3" creationId="{62C8AD70-1FAA-41AB-BD78-D73A700DCAB2}"/>
          </ac:spMkLst>
        </pc:spChg>
      </pc:sldChg>
      <pc:sldChg chg="modSp add mod">
        <pc:chgData name="Charnigo, Richard J." userId="84bdb4cc-0536-40f9-8f82-a5cf0553bba1" providerId="ADAL" clId="{5B7AC1F7-9BCB-47D9-813E-F5B0F14725F1}" dt="2025-02-27T21:43:28.113" v="5388" actId="20577"/>
        <pc:sldMkLst>
          <pc:docMk/>
          <pc:sldMk cId="2392226670" sldId="398"/>
        </pc:sldMkLst>
        <pc:spChg chg="mod">
          <ac:chgData name="Charnigo, Richard J." userId="84bdb4cc-0536-40f9-8f82-a5cf0553bba1" providerId="ADAL" clId="{5B7AC1F7-9BCB-47D9-813E-F5B0F14725F1}" dt="2025-02-27T18:28:44.237" v="385" actId="20577"/>
          <ac:spMkLst>
            <pc:docMk/>
            <pc:sldMk cId="2392226670" sldId="398"/>
            <ac:spMk id="2" creationId="{082B557F-F220-44AD-A777-F616FC57544D}"/>
          </ac:spMkLst>
        </pc:spChg>
        <pc:spChg chg="mod">
          <ac:chgData name="Charnigo, Richard J." userId="84bdb4cc-0536-40f9-8f82-a5cf0553bba1" providerId="ADAL" clId="{5B7AC1F7-9BCB-47D9-813E-F5B0F14725F1}" dt="2025-02-27T21:43:28.113" v="5388" actId="20577"/>
          <ac:spMkLst>
            <pc:docMk/>
            <pc:sldMk cId="2392226670" sldId="398"/>
            <ac:spMk id="3" creationId="{62C8AD70-1FAA-41AB-BD78-D73A700DCAB2}"/>
          </ac:spMkLst>
        </pc:spChg>
      </pc:sldChg>
      <pc:sldChg chg="modSp add mod">
        <pc:chgData name="Charnigo, Richard J." userId="84bdb4cc-0536-40f9-8f82-a5cf0553bba1" providerId="ADAL" clId="{5B7AC1F7-9BCB-47D9-813E-F5B0F14725F1}" dt="2025-03-04T02:37:55.814" v="13598" actId="20577"/>
        <pc:sldMkLst>
          <pc:docMk/>
          <pc:sldMk cId="2858370584" sldId="399"/>
        </pc:sldMkLst>
        <pc:spChg chg="mod">
          <ac:chgData name="Charnigo, Richard J." userId="84bdb4cc-0536-40f9-8f82-a5cf0553bba1" providerId="ADAL" clId="{5B7AC1F7-9BCB-47D9-813E-F5B0F14725F1}" dt="2025-03-04T02:37:55.814" v="13598" actId="20577"/>
          <ac:spMkLst>
            <pc:docMk/>
            <pc:sldMk cId="2858370584" sldId="399"/>
            <ac:spMk id="3" creationId="{62C8AD70-1FAA-41AB-BD78-D73A700DCAB2}"/>
          </ac:spMkLst>
        </pc:spChg>
      </pc:sldChg>
      <pc:sldChg chg="modSp add mod">
        <pc:chgData name="Charnigo, Richard J." userId="84bdb4cc-0536-40f9-8f82-a5cf0553bba1" providerId="ADAL" clId="{5B7AC1F7-9BCB-47D9-813E-F5B0F14725F1}" dt="2025-03-04T02:39:01.047" v="13638" actId="20577"/>
        <pc:sldMkLst>
          <pc:docMk/>
          <pc:sldMk cId="2026620746" sldId="400"/>
        </pc:sldMkLst>
        <pc:spChg chg="mod">
          <ac:chgData name="Charnigo, Richard J." userId="84bdb4cc-0536-40f9-8f82-a5cf0553bba1" providerId="ADAL" clId="{5B7AC1F7-9BCB-47D9-813E-F5B0F14725F1}" dt="2025-02-27T18:44:05.685" v="2002" actId="20577"/>
          <ac:spMkLst>
            <pc:docMk/>
            <pc:sldMk cId="2026620746" sldId="400"/>
            <ac:spMk id="2" creationId="{082B557F-F220-44AD-A777-F616FC57544D}"/>
          </ac:spMkLst>
        </pc:spChg>
        <pc:spChg chg="mod">
          <ac:chgData name="Charnigo, Richard J." userId="84bdb4cc-0536-40f9-8f82-a5cf0553bba1" providerId="ADAL" clId="{5B7AC1F7-9BCB-47D9-813E-F5B0F14725F1}" dt="2025-03-04T02:39:01.047" v="13638" actId="20577"/>
          <ac:spMkLst>
            <pc:docMk/>
            <pc:sldMk cId="2026620746" sldId="400"/>
            <ac:spMk id="3" creationId="{62C8AD70-1FAA-41AB-BD78-D73A700DCAB2}"/>
          </ac:spMkLst>
        </pc:spChg>
      </pc:sldChg>
      <pc:sldChg chg="modSp add mod">
        <pc:chgData name="Charnigo, Richard J." userId="84bdb4cc-0536-40f9-8f82-a5cf0553bba1" providerId="ADAL" clId="{5B7AC1F7-9BCB-47D9-813E-F5B0F14725F1}" dt="2025-03-04T02:42:34.255" v="13777" actId="20577"/>
        <pc:sldMkLst>
          <pc:docMk/>
          <pc:sldMk cId="2942050081" sldId="401"/>
        </pc:sldMkLst>
        <pc:spChg chg="mod">
          <ac:chgData name="Charnigo, Richard J." userId="84bdb4cc-0536-40f9-8f82-a5cf0553bba1" providerId="ADAL" clId="{5B7AC1F7-9BCB-47D9-813E-F5B0F14725F1}" dt="2025-02-27T21:19:42.411" v="2965" actId="20577"/>
          <ac:spMkLst>
            <pc:docMk/>
            <pc:sldMk cId="2942050081" sldId="401"/>
            <ac:spMk id="2" creationId="{082B557F-F220-44AD-A777-F616FC57544D}"/>
          </ac:spMkLst>
        </pc:spChg>
        <pc:spChg chg="mod">
          <ac:chgData name="Charnigo, Richard J." userId="84bdb4cc-0536-40f9-8f82-a5cf0553bba1" providerId="ADAL" clId="{5B7AC1F7-9BCB-47D9-813E-F5B0F14725F1}" dt="2025-03-04T02:42:34.255" v="13777" actId="20577"/>
          <ac:spMkLst>
            <pc:docMk/>
            <pc:sldMk cId="2942050081" sldId="401"/>
            <ac:spMk id="3" creationId="{62C8AD70-1FAA-41AB-BD78-D73A700DCAB2}"/>
          </ac:spMkLst>
        </pc:spChg>
      </pc:sldChg>
      <pc:sldChg chg="modSp add mod">
        <pc:chgData name="Charnigo, Richard J." userId="84bdb4cc-0536-40f9-8f82-a5cf0553bba1" providerId="ADAL" clId="{5B7AC1F7-9BCB-47D9-813E-F5B0F14725F1}" dt="2025-03-05T02:18:09.384" v="14832" actId="20577"/>
        <pc:sldMkLst>
          <pc:docMk/>
          <pc:sldMk cId="3227371624" sldId="402"/>
        </pc:sldMkLst>
        <pc:spChg chg="mod">
          <ac:chgData name="Charnigo, Richard J." userId="84bdb4cc-0536-40f9-8f82-a5cf0553bba1" providerId="ADAL" clId="{5B7AC1F7-9BCB-47D9-813E-F5B0F14725F1}" dt="2025-02-27T22:18:51.586" v="6729" actId="20577"/>
          <ac:spMkLst>
            <pc:docMk/>
            <pc:sldMk cId="3227371624" sldId="402"/>
            <ac:spMk id="2" creationId="{082B557F-F220-44AD-A777-F616FC57544D}"/>
          </ac:spMkLst>
        </pc:spChg>
        <pc:spChg chg="mod">
          <ac:chgData name="Charnigo, Richard J." userId="84bdb4cc-0536-40f9-8f82-a5cf0553bba1" providerId="ADAL" clId="{5B7AC1F7-9BCB-47D9-813E-F5B0F14725F1}" dt="2025-03-05T02:18:09.384" v="14832" actId="20577"/>
          <ac:spMkLst>
            <pc:docMk/>
            <pc:sldMk cId="3227371624" sldId="402"/>
            <ac:spMk id="3" creationId="{62C8AD70-1FAA-41AB-BD78-D73A700DCAB2}"/>
          </ac:spMkLst>
        </pc:spChg>
      </pc:sldChg>
      <pc:sldChg chg="modSp add mod">
        <pc:chgData name="Charnigo, Richard J." userId="84bdb4cc-0536-40f9-8f82-a5cf0553bba1" providerId="ADAL" clId="{5B7AC1F7-9BCB-47D9-813E-F5B0F14725F1}" dt="2025-03-04T02:41:06.086" v="13736" actId="20577"/>
        <pc:sldMkLst>
          <pc:docMk/>
          <pc:sldMk cId="3183979701" sldId="403"/>
        </pc:sldMkLst>
        <pc:spChg chg="mod">
          <ac:chgData name="Charnigo, Richard J." userId="84bdb4cc-0536-40f9-8f82-a5cf0553bba1" providerId="ADAL" clId="{5B7AC1F7-9BCB-47D9-813E-F5B0F14725F1}" dt="2025-02-27T21:32:24.350" v="4209" actId="20577"/>
          <ac:spMkLst>
            <pc:docMk/>
            <pc:sldMk cId="3183979701" sldId="403"/>
            <ac:spMk id="2" creationId="{082B557F-F220-44AD-A777-F616FC57544D}"/>
          </ac:spMkLst>
        </pc:spChg>
        <pc:spChg chg="mod">
          <ac:chgData name="Charnigo, Richard J." userId="84bdb4cc-0536-40f9-8f82-a5cf0553bba1" providerId="ADAL" clId="{5B7AC1F7-9BCB-47D9-813E-F5B0F14725F1}" dt="2025-03-04T02:41:06.086" v="13736" actId="20577"/>
          <ac:spMkLst>
            <pc:docMk/>
            <pc:sldMk cId="3183979701" sldId="403"/>
            <ac:spMk id="3" creationId="{62C8AD70-1FAA-41AB-BD78-D73A700DCAB2}"/>
          </ac:spMkLst>
        </pc:spChg>
      </pc:sldChg>
      <pc:sldChg chg="modSp add mod">
        <pc:chgData name="Charnigo, Richard J." userId="84bdb4cc-0536-40f9-8f82-a5cf0553bba1" providerId="ADAL" clId="{5B7AC1F7-9BCB-47D9-813E-F5B0F14725F1}" dt="2025-03-04T02:40:21.667" v="13722" actId="20577"/>
        <pc:sldMkLst>
          <pc:docMk/>
          <pc:sldMk cId="3518353678" sldId="404"/>
        </pc:sldMkLst>
        <pc:spChg chg="mod">
          <ac:chgData name="Charnigo, Richard J." userId="84bdb4cc-0536-40f9-8f82-a5cf0553bba1" providerId="ADAL" clId="{5B7AC1F7-9BCB-47D9-813E-F5B0F14725F1}" dt="2025-02-27T21:38:54.859" v="5011" actId="20577"/>
          <ac:spMkLst>
            <pc:docMk/>
            <pc:sldMk cId="3518353678" sldId="404"/>
            <ac:spMk id="2" creationId="{082B557F-F220-44AD-A777-F616FC57544D}"/>
          </ac:spMkLst>
        </pc:spChg>
        <pc:spChg chg="mod">
          <ac:chgData name="Charnigo, Richard J." userId="84bdb4cc-0536-40f9-8f82-a5cf0553bba1" providerId="ADAL" clId="{5B7AC1F7-9BCB-47D9-813E-F5B0F14725F1}" dt="2025-03-04T02:40:21.667" v="13722" actId="20577"/>
          <ac:spMkLst>
            <pc:docMk/>
            <pc:sldMk cId="3518353678" sldId="404"/>
            <ac:spMk id="3" creationId="{62C8AD70-1FAA-41AB-BD78-D73A700DCAB2}"/>
          </ac:spMkLst>
        </pc:spChg>
      </pc:sldChg>
      <pc:sldChg chg="modSp add mod">
        <pc:chgData name="Charnigo, Richard J." userId="84bdb4cc-0536-40f9-8f82-a5cf0553bba1" providerId="ADAL" clId="{5B7AC1F7-9BCB-47D9-813E-F5B0F14725F1}" dt="2025-02-27T22:31:40.770" v="8055" actId="20577"/>
        <pc:sldMkLst>
          <pc:docMk/>
          <pc:sldMk cId="3540410938" sldId="405"/>
        </pc:sldMkLst>
        <pc:spChg chg="mod">
          <ac:chgData name="Charnigo, Richard J." userId="84bdb4cc-0536-40f9-8f82-a5cf0553bba1" providerId="ADAL" clId="{5B7AC1F7-9BCB-47D9-813E-F5B0F14725F1}" dt="2025-02-27T22:25:18.030" v="7434" actId="20577"/>
          <ac:spMkLst>
            <pc:docMk/>
            <pc:sldMk cId="3540410938" sldId="405"/>
            <ac:spMk id="2" creationId="{082B557F-F220-44AD-A777-F616FC57544D}"/>
          </ac:spMkLst>
        </pc:spChg>
        <pc:spChg chg="mod">
          <ac:chgData name="Charnigo, Richard J." userId="84bdb4cc-0536-40f9-8f82-a5cf0553bba1" providerId="ADAL" clId="{5B7AC1F7-9BCB-47D9-813E-F5B0F14725F1}" dt="2025-02-27T22:31:40.770" v="8055" actId="20577"/>
          <ac:spMkLst>
            <pc:docMk/>
            <pc:sldMk cId="3540410938" sldId="405"/>
            <ac:spMk id="3" creationId="{62C8AD70-1FAA-41AB-BD78-D73A700DCAB2}"/>
          </ac:spMkLst>
        </pc:spChg>
      </pc:sldChg>
      <pc:sldChg chg="modSp add mod">
        <pc:chgData name="Charnigo, Richard J." userId="84bdb4cc-0536-40f9-8f82-a5cf0553bba1" providerId="ADAL" clId="{5B7AC1F7-9BCB-47D9-813E-F5B0F14725F1}" dt="2025-03-04T02:46:11.817" v="13836" actId="20577"/>
        <pc:sldMkLst>
          <pc:docMk/>
          <pc:sldMk cId="3629112723" sldId="406"/>
        </pc:sldMkLst>
        <pc:spChg chg="mod">
          <ac:chgData name="Charnigo, Richard J." userId="84bdb4cc-0536-40f9-8f82-a5cf0553bba1" providerId="ADAL" clId="{5B7AC1F7-9BCB-47D9-813E-F5B0F14725F1}" dt="2025-03-04T02:46:11.817" v="13836" actId="20577"/>
          <ac:spMkLst>
            <pc:docMk/>
            <pc:sldMk cId="3629112723" sldId="406"/>
            <ac:spMk id="3" creationId="{62C8AD70-1FAA-41AB-BD78-D73A700DCAB2}"/>
          </ac:spMkLst>
        </pc:spChg>
      </pc:sldChg>
      <pc:sldChg chg="modSp add mod">
        <pc:chgData name="Charnigo, Richard J." userId="84bdb4cc-0536-40f9-8f82-a5cf0553bba1" providerId="ADAL" clId="{5B7AC1F7-9BCB-47D9-813E-F5B0F14725F1}" dt="2025-03-04T02:53:01.849" v="13863" actId="20577"/>
        <pc:sldMkLst>
          <pc:docMk/>
          <pc:sldMk cId="1457972941" sldId="407"/>
        </pc:sldMkLst>
        <pc:spChg chg="mod">
          <ac:chgData name="Charnigo, Richard J." userId="84bdb4cc-0536-40f9-8f82-a5cf0553bba1" providerId="ADAL" clId="{5B7AC1F7-9BCB-47D9-813E-F5B0F14725F1}" dt="2025-03-04T02:27:06.285" v="13314" actId="20577"/>
          <ac:spMkLst>
            <pc:docMk/>
            <pc:sldMk cId="1457972941" sldId="407"/>
            <ac:spMk id="2" creationId="{082B557F-F220-44AD-A777-F616FC57544D}"/>
          </ac:spMkLst>
        </pc:spChg>
        <pc:spChg chg="mod">
          <ac:chgData name="Charnigo, Richard J." userId="84bdb4cc-0536-40f9-8f82-a5cf0553bba1" providerId="ADAL" clId="{5B7AC1F7-9BCB-47D9-813E-F5B0F14725F1}" dt="2025-03-04T02:53:01.849" v="13863" actId="20577"/>
          <ac:spMkLst>
            <pc:docMk/>
            <pc:sldMk cId="1457972941" sldId="407"/>
            <ac:spMk id="3" creationId="{62C8AD70-1FAA-41AB-BD78-D73A700DCAB2}"/>
          </ac:spMkLst>
        </pc:spChg>
      </pc:sldChg>
      <pc:sldChg chg="modSp add mod">
        <pc:chgData name="Charnigo, Richard J." userId="84bdb4cc-0536-40f9-8f82-a5cf0553bba1" providerId="ADAL" clId="{5B7AC1F7-9BCB-47D9-813E-F5B0F14725F1}" dt="2025-03-05T02:20:07.270" v="14866" actId="20577"/>
        <pc:sldMkLst>
          <pc:docMk/>
          <pc:sldMk cId="2066858861" sldId="408"/>
        </pc:sldMkLst>
        <pc:spChg chg="mod">
          <ac:chgData name="Charnigo, Richard J." userId="84bdb4cc-0536-40f9-8f82-a5cf0553bba1" providerId="ADAL" clId="{5B7AC1F7-9BCB-47D9-813E-F5B0F14725F1}" dt="2025-03-04T02:27:12.933" v="13336" actId="20577"/>
          <ac:spMkLst>
            <pc:docMk/>
            <pc:sldMk cId="2066858861" sldId="408"/>
            <ac:spMk id="2" creationId="{082B557F-F220-44AD-A777-F616FC57544D}"/>
          </ac:spMkLst>
        </pc:spChg>
        <pc:spChg chg="mod">
          <ac:chgData name="Charnigo, Richard J." userId="84bdb4cc-0536-40f9-8f82-a5cf0553bba1" providerId="ADAL" clId="{5B7AC1F7-9BCB-47D9-813E-F5B0F14725F1}" dt="2025-03-05T02:20:07.270" v="14866" actId="20577"/>
          <ac:spMkLst>
            <pc:docMk/>
            <pc:sldMk cId="2066858861" sldId="408"/>
            <ac:spMk id="3" creationId="{62C8AD70-1FAA-41AB-BD78-D73A700DCAB2}"/>
          </ac:spMkLst>
        </pc:spChg>
      </pc:sldChg>
      <pc:sldChg chg="del">
        <pc:chgData name="Charnigo, Richard J." userId="84bdb4cc-0536-40f9-8f82-a5cf0553bba1" providerId="ADAL" clId="{5B7AC1F7-9BCB-47D9-813E-F5B0F14725F1}" dt="2025-02-27T18:26:38.023" v="63" actId="2696"/>
        <pc:sldMkLst>
          <pc:docMk/>
          <pc:sldMk cId="911616851" sldId="409"/>
        </pc:sldMkLst>
      </pc:sldChg>
      <pc:sldChg chg="modSp add mod">
        <pc:chgData name="Charnigo, Richard J." userId="84bdb4cc-0536-40f9-8f82-a5cf0553bba1" providerId="ADAL" clId="{5B7AC1F7-9BCB-47D9-813E-F5B0F14725F1}" dt="2025-03-05T02:28:03.608" v="15641" actId="20577"/>
        <pc:sldMkLst>
          <pc:docMk/>
          <pc:sldMk cId="3723208565" sldId="409"/>
        </pc:sldMkLst>
        <pc:spChg chg="mod">
          <ac:chgData name="Charnigo, Richard J." userId="84bdb4cc-0536-40f9-8f82-a5cf0553bba1" providerId="ADAL" clId="{5B7AC1F7-9BCB-47D9-813E-F5B0F14725F1}" dt="2025-03-04T02:27:19.148" v="13357" actId="20577"/>
          <ac:spMkLst>
            <pc:docMk/>
            <pc:sldMk cId="3723208565" sldId="409"/>
            <ac:spMk id="2" creationId="{082B557F-F220-44AD-A777-F616FC57544D}"/>
          </ac:spMkLst>
        </pc:spChg>
        <pc:spChg chg="mod">
          <ac:chgData name="Charnigo, Richard J." userId="84bdb4cc-0536-40f9-8f82-a5cf0553bba1" providerId="ADAL" clId="{5B7AC1F7-9BCB-47D9-813E-F5B0F14725F1}" dt="2025-03-05T02:28:03.608" v="15641" actId="20577"/>
          <ac:spMkLst>
            <pc:docMk/>
            <pc:sldMk cId="3723208565" sldId="409"/>
            <ac:spMk id="3" creationId="{62C8AD70-1FAA-41AB-BD78-D73A700DCAB2}"/>
          </ac:spMkLst>
        </pc:spChg>
      </pc:sldChg>
      <pc:sldChg chg="modSp add mod">
        <pc:chgData name="Charnigo, Richard J." userId="84bdb4cc-0536-40f9-8f82-a5cf0553bba1" providerId="ADAL" clId="{5B7AC1F7-9BCB-47D9-813E-F5B0F14725F1}" dt="2025-03-04T04:42:16.073" v="13978" actId="20577"/>
        <pc:sldMkLst>
          <pc:docMk/>
          <pc:sldMk cId="627936274" sldId="410"/>
        </pc:sldMkLst>
        <pc:spChg chg="mod">
          <ac:chgData name="Charnigo, Richard J." userId="84bdb4cc-0536-40f9-8f82-a5cf0553bba1" providerId="ADAL" clId="{5B7AC1F7-9BCB-47D9-813E-F5B0F14725F1}" dt="2025-03-04T02:27:42.508" v="13392" actId="20577"/>
          <ac:spMkLst>
            <pc:docMk/>
            <pc:sldMk cId="627936274" sldId="410"/>
            <ac:spMk id="2" creationId="{082B557F-F220-44AD-A777-F616FC57544D}"/>
          </ac:spMkLst>
        </pc:spChg>
        <pc:spChg chg="mod">
          <ac:chgData name="Charnigo, Richard J." userId="84bdb4cc-0536-40f9-8f82-a5cf0553bba1" providerId="ADAL" clId="{5B7AC1F7-9BCB-47D9-813E-F5B0F14725F1}" dt="2025-03-04T04:42:16.073" v="13978" actId="20577"/>
          <ac:spMkLst>
            <pc:docMk/>
            <pc:sldMk cId="627936274" sldId="410"/>
            <ac:spMk id="3" creationId="{62C8AD70-1FAA-41AB-BD78-D73A700DCAB2}"/>
          </ac:spMkLst>
        </pc:spChg>
      </pc:sldChg>
      <pc:sldChg chg="del">
        <pc:chgData name="Charnigo, Richard J." userId="84bdb4cc-0536-40f9-8f82-a5cf0553bba1" providerId="ADAL" clId="{5B7AC1F7-9BCB-47D9-813E-F5B0F14725F1}" dt="2025-02-27T18:26:38.160" v="64" actId="2696"/>
        <pc:sldMkLst>
          <pc:docMk/>
          <pc:sldMk cId="1549097149" sldId="410"/>
        </pc:sldMkLst>
      </pc:sldChg>
      <pc:sldChg chg="modSp add mod">
        <pc:chgData name="Charnigo, Richard J." userId="84bdb4cc-0536-40f9-8f82-a5cf0553bba1" providerId="ADAL" clId="{5B7AC1F7-9BCB-47D9-813E-F5B0F14725F1}" dt="2025-03-05T02:28:55.423" v="15680" actId="20577"/>
        <pc:sldMkLst>
          <pc:docMk/>
          <pc:sldMk cId="2213452597" sldId="411"/>
        </pc:sldMkLst>
        <pc:spChg chg="mod">
          <ac:chgData name="Charnigo, Richard J." userId="84bdb4cc-0536-40f9-8f82-a5cf0553bba1" providerId="ADAL" clId="{5B7AC1F7-9BCB-47D9-813E-F5B0F14725F1}" dt="2025-03-04T02:27:48.709" v="13406" actId="20577"/>
          <ac:spMkLst>
            <pc:docMk/>
            <pc:sldMk cId="2213452597" sldId="411"/>
            <ac:spMk id="2" creationId="{082B557F-F220-44AD-A777-F616FC57544D}"/>
          </ac:spMkLst>
        </pc:spChg>
        <pc:spChg chg="mod">
          <ac:chgData name="Charnigo, Richard J." userId="84bdb4cc-0536-40f9-8f82-a5cf0553bba1" providerId="ADAL" clId="{5B7AC1F7-9BCB-47D9-813E-F5B0F14725F1}" dt="2025-03-05T02:28:55.423" v="15680" actId="20577"/>
          <ac:spMkLst>
            <pc:docMk/>
            <pc:sldMk cId="2213452597" sldId="411"/>
            <ac:spMk id="3" creationId="{62C8AD70-1FAA-41AB-BD78-D73A700DCAB2}"/>
          </ac:spMkLst>
        </pc:spChg>
      </pc:sldChg>
      <pc:sldChg chg="del">
        <pc:chgData name="Charnigo, Richard J." userId="84bdb4cc-0536-40f9-8f82-a5cf0553bba1" providerId="ADAL" clId="{5B7AC1F7-9BCB-47D9-813E-F5B0F14725F1}" dt="2025-02-27T18:26:38.247" v="65" actId="2696"/>
        <pc:sldMkLst>
          <pc:docMk/>
          <pc:sldMk cId="3213336549" sldId="411"/>
        </pc:sldMkLst>
      </pc:sldChg>
      <pc:sldChg chg="modSp add mod">
        <pc:chgData name="Charnigo, Richard J." userId="84bdb4cc-0536-40f9-8f82-a5cf0553bba1" providerId="ADAL" clId="{5B7AC1F7-9BCB-47D9-813E-F5B0F14725F1}" dt="2025-03-05T02:29:42.324" v="15745" actId="20577"/>
        <pc:sldMkLst>
          <pc:docMk/>
          <pc:sldMk cId="2128878766" sldId="412"/>
        </pc:sldMkLst>
        <pc:spChg chg="mod">
          <ac:chgData name="Charnigo, Richard J." userId="84bdb4cc-0536-40f9-8f82-a5cf0553bba1" providerId="ADAL" clId="{5B7AC1F7-9BCB-47D9-813E-F5B0F14725F1}" dt="2025-03-04T02:27:54.670" v="13420" actId="20577"/>
          <ac:spMkLst>
            <pc:docMk/>
            <pc:sldMk cId="2128878766" sldId="412"/>
            <ac:spMk id="2" creationId="{082B557F-F220-44AD-A777-F616FC57544D}"/>
          </ac:spMkLst>
        </pc:spChg>
        <pc:spChg chg="mod">
          <ac:chgData name="Charnigo, Richard J." userId="84bdb4cc-0536-40f9-8f82-a5cf0553bba1" providerId="ADAL" clId="{5B7AC1F7-9BCB-47D9-813E-F5B0F14725F1}" dt="2025-03-05T02:29:42.324" v="15745" actId="20577"/>
          <ac:spMkLst>
            <pc:docMk/>
            <pc:sldMk cId="2128878766" sldId="412"/>
            <ac:spMk id="3" creationId="{62C8AD70-1FAA-41AB-BD78-D73A700DCAB2}"/>
          </ac:spMkLst>
        </pc:spChg>
      </pc:sldChg>
      <pc:sldChg chg="del">
        <pc:chgData name="Charnigo, Richard J." userId="84bdb4cc-0536-40f9-8f82-a5cf0553bba1" providerId="ADAL" clId="{5B7AC1F7-9BCB-47D9-813E-F5B0F14725F1}" dt="2025-02-27T18:26:38.381" v="66" actId="2696"/>
        <pc:sldMkLst>
          <pc:docMk/>
          <pc:sldMk cId="1344077760" sldId="413"/>
        </pc:sldMkLst>
      </pc:sldChg>
      <pc:sldChg chg="modSp add mod">
        <pc:chgData name="Charnigo, Richard J." userId="84bdb4cc-0536-40f9-8f82-a5cf0553bba1" providerId="ADAL" clId="{5B7AC1F7-9BCB-47D9-813E-F5B0F14725F1}" dt="2025-03-04T05:09:10.741" v="14790" actId="20577"/>
        <pc:sldMkLst>
          <pc:docMk/>
          <pc:sldMk cId="3070297066" sldId="413"/>
        </pc:sldMkLst>
        <pc:spChg chg="mod">
          <ac:chgData name="Charnigo, Richard J." userId="84bdb4cc-0536-40f9-8f82-a5cf0553bba1" providerId="ADAL" clId="{5B7AC1F7-9BCB-47D9-813E-F5B0F14725F1}" dt="2025-03-04T04:55:42.264" v="14351" actId="20577"/>
          <ac:spMkLst>
            <pc:docMk/>
            <pc:sldMk cId="3070297066" sldId="413"/>
            <ac:spMk id="2" creationId="{082B557F-F220-44AD-A777-F616FC57544D}"/>
          </ac:spMkLst>
        </pc:spChg>
        <pc:spChg chg="mod">
          <ac:chgData name="Charnigo, Richard J." userId="84bdb4cc-0536-40f9-8f82-a5cf0553bba1" providerId="ADAL" clId="{5B7AC1F7-9BCB-47D9-813E-F5B0F14725F1}" dt="2025-03-04T05:09:10.741" v="14790" actId="20577"/>
          <ac:spMkLst>
            <pc:docMk/>
            <pc:sldMk cId="3070297066" sldId="413"/>
            <ac:spMk id="3" creationId="{62C8AD70-1FAA-41AB-BD78-D73A700DCAB2}"/>
          </ac:spMkLst>
        </pc:spChg>
      </pc:sldChg>
      <pc:sldChg chg="modSp add mod">
        <pc:chgData name="Charnigo, Richard J." userId="84bdb4cc-0536-40f9-8f82-a5cf0553bba1" providerId="ADAL" clId="{5B7AC1F7-9BCB-47D9-813E-F5B0F14725F1}" dt="2025-03-04T05:10:46.740" v="14820" actId="20577"/>
        <pc:sldMkLst>
          <pc:docMk/>
          <pc:sldMk cId="1738713799" sldId="414"/>
        </pc:sldMkLst>
        <pc:spChg chg="mod">
          <ac:chgData name="Charnigo, Richard J." userId="84bdb4cc-0536-40f9-8f82-a5cf0553bba1" providerId="ADAL" clId="{5B7AC1F7-9BCB-47D9-813E-F5B0F14725F1}" dt="2025-03-04T04:55:47.031" v="14362" actId="20577"/>
          <ac:spMkLst>
            <pc:docMk/>
            <pc:sldMk cId="1738713799" sldId="414"/>
            <ac:spMk id="2" creationId="{082B557F-F220-44AD-A777-F616FC57544D}"/>
          </ac:spMkLst>
        </pc:spChg>
        <pc:spChg chg="mod">
          <ac:chgData name="Charnigo, Richard J." userId="84bdb4cc-0536-40f9-8f82-a5cf0553bba1" providerId="ADAL" clId="{5B7AC1F7-9BCB-47D9-813E-F5B0F14725F1}" dt="2025-03-04T05:10:46.740" v="14820" actId="20577"/>
          <ac:spMkLst>
            <pc:docMk/>
            <pc:sldMk cId="1738713799" sldId="414"/>
            <ac:spMk id="3" creationId="{62C8AD70-1FAA-41AB-BD78-D73A700DCAB2}"/>
          </ac:spMkLst>
        </pc:spChg>
      </pc:sldChg>
      <pc:sldChg chg="del">
        <pc:chgData name="Charnigo, Richard J." userId="84bdb4cc-0536-40f9-8f82-a5cf0553bba1" providerId="ADAL" clId="{5B7AC1F7-9BCB-47D9-813E-F5B0F14725F1}" dt="2025-02-27T18:26:38.463" v="67" actId="2696"/>
        <pc:sldMkLst>
          <pc:docMk/>
          <pc:sldMk cId="1758200642" sldId="414"/>
        </pc:sldMkLst>
      </pc:sldChg>
      <pc:sldChg chg="del">
        <pc:chgData name="Charnigo, Richard J." userId="84bdb4cc-0536-40f9-8f82-a5cf0553bba1" providerId="ADAL" clId="{5B7AC1F7-9BCB-47D9-813E-F5B0F14725F1}" dt="2025-02-27T18:26:38.577" v="68" actId="2696"/>
        <pc:sldMkLst>
          <pc:docMk/>
          <pc:sldMk cId="157934399" sldId="415"/>
        </pc:sldMkLst>
      </pc:sldChg>
      <pc:sldChg chg="modSp add mod">
        <pc:chgData name="Charnigo, Richard J." userId="84bdb4cc-0536-40f9-8f82-a5cf0553bba1" providerId="ADAL" clId="{5B7AC1F7-9BCB-47D9-813E-F5B0F14725F1}" dt="2025-03-05T02:25:33.381" v="15627" actId="20577"/>
        <pc:sldMkLst>
          <pc:docMk/>
          <pc:sldMk cId="3120313160" sldId="415"/>
        </pc:sldMkLst>
        <pc:spChg chg="mod">
          <ac:chgData name="Charnigo, Richard J." userId="84bdb4cc-0536-40f9-8f82-a5cf0553bba1" providerId="ADAL" clId="{5B7AC1F7-9BCB-47D9-813E-F5B0F14725F1}" dt="2025-03-05T02:25:33.381" v="15627" actId="20577"/>
          <ac:spMkLst>
            <pc:docMk/>
            <pc:sldMk cId="3120313160" sldId="415"/>
            <ac:spMk id="3" creationId="{62C8AD70-1FAA-41AB-BD78-D73A700DCAB2}"/>
          </ac:spMkLst>
        </pc:spChg>
      </pc:sldChg>
      <pc:sldChg chg="del">
        <pc:chgData name="Charnigo, Richard J." userId="84bdb4cc-0536-40f9-8f82-a5cf0553bba1" providerId="ADAL" clId="{5B7AC1F7-9BCB-47D9-813E-F5B0F14725F1}" dt="2025-02-27T18:26:38.658" v="69" actId="2696"/>
        <pc:sldMkLst>
          <pc:docMk/>
          <pc:sldMk cId="1960877720" sldId="416"/>
        </pc:sldMkLst>
      </pc:sldChg>
      <pc:sldChg chg="del">
        <pc:chgData name="Charnigo, Richard J." userId="84bdb4cc-0536-40f9-8f82-a5cf0553bba1" providerId="ADAL" clId="{5B7AC1F7-9BCB-47D9-813E-F5B0F14725F1}" dt="2025-02-27T18:26:41.987" v="72" actId="2696"/>
        <pc:sldMkLst>
          <pc:docMk/>
          <pc:sldMk cId="660803514" sldId="417"/>
        </pc:sldMkLst>
      </pc:sldChg>
      <pc:sldChg chg="del">
        <pc:chgData name="Charnigo, Richard J." userId="84bdb4cc-0536-40f9-8f82-a5cf0553bba1" providerId="ADAL" clId="{5B7AC1F7-9BCB-47D9-813E-F5B0F14725F1}" dt="2025-02-27T18:26:42.623" v="73" actId="2696"/>
        <pc:sldMkLst>
          <pc:docMk/>
          <pc:sldMk cId="407535774" sldId="418"/>
        </pc:sldMkLst>
      </pc:sldChg>
      <pc:sldChg chg="del">
        <pc:chgData name="Charnigo, Richard J." userId="84bdb4cc-0536-40f9-8f82-a5cf0553bba1" providerId="ADAL" clId="{5B7AC1F7-9BCB-47D9-813E-F5B0F14725F1}" dt="2025-02-27T18:26:39.456" v="71" actId="2696"/>
        <pc:sldMkLst>
          <pc:docMk/>
          <pc:sldMk cId="3105837579" sldId="419"/>
        </pc:sldMkLst>
      </pc:sldChg>
      <pc:sldChg chg="del">
        <pc:chgData name="Charnigo, Richard J." userId="84bdb4cc-0536-40f9-8f82-a5cf0553bba1" providerId="ADAL" clId="{5B7AC1F7-9BCB-47D9-813E-F5B0F14725F1}" dt="2025-02-27T18:26:43.885" v="74" actId="2696"/>
        <pc:sldMkLst>
          <pc:docMk/>
          <pc:sldMk cId="991853963" sldId="420"/>
        </pc:sldMkLst>
      </pc:sldChg>
      <pc:sldChg chg="del">
        <pc:chgData name="Charnigo, Richard J." userId="84bdb4cc-0536-40f9-8f82-a5cf0553bba1" providerId="ADAL" clId="{5B7AC1F7-9BCB-47D9-813E-F5B0F14725F1}" dt="2025-02-27T18:26:44.726" v="75" actId="2696"/>
        <pc:sldMkLst>
          <pc:docMk/>
          <pc:sldMk cId="3913464073" sldId="422"/>
        </pc:sldMkLst>
      </pc:sldChg>
      <pc:sldChg chg="del">
        <pc:chgData name="Charnigo, Richard J." userId="84bdb4cc-0536-40f9-8f82-a5cf0553bba1" providerId="ADAL" clId="{5B7AC1F7-9BCB-47D9-813E-F5B0F14725F1}" dt="2025-02-27T18:26:45.941" v="77" actId="2696"/>
        <pc:sldMkLst>
          <pc:docMk/>
          <pc:sldMk cId="3096380498" sldId="423"/>
        </pc:sldMkLst>
      </pc:sldChg>
      <pc:sldChg chg="del">
        <pc:chgData name="Charnigo, Richard J." userId="84bdb4cc-0536-40f9-8f82-a5cf0553bba1" providerId="ADAL" clId="{5B7AC1F7-9BCB-47D9-813E-F5B0F14725F1}" dt="2025-02-27T18:26:58.836" v="78" actId="2696"/>
        <pc:sldMkLst>
          <pc:docMk/>
          <pc:sldMk cId="2591447285" sldId="424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7D173C-585F-4E8C-B844-3F5674049B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7F3D6-6153-4196-B60E-5C1379DDC1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D5C9DF-B97A-4F91-88E1-D3AB44B94F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1FCC-53F1-4211-81DF-5CBCA708FB61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EDEC38-D6CC-4041-A163-AC2E67A44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47B6E5-F867-4F7D-93ED-C8823E0139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70492-2D20-436E-8A95-3DD752730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006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93F87B-44D5-4FB5-8855-EF5A2308EF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8AA1E9-F318-4A6B-9DCB-A263703C13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44E799-5CFB-47A3-83E4-5863564AA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1FCC-53F1-4211-81DF-5CBCA708FB61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D3E221-D51A-44CD-82C2-7226782E1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7C5904-C339-4066-8510-C17DF2C27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70492-2D20-436E-8A95-3DD752730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265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FD85FF0-3986-4DCF-BFD6-4DF8D67A43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EC7BFE-4514-4C20-8DBE-CFFC24AD53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ED6193-1B4B-4451-9105-9C75642B42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1FCC-53F1-4211-81DF-5CBCA708FB61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F970DD-9E5D-4AF2-9D45-FD16B81B10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E97982-F569-43D2-8B10-3FE64D65D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70492-2D20-436E-8A95-3DD752730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024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773D5B-B995-458C-A0D7-FCB42939A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F38074-225A-4763-81CE-F5CF17AD3A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42261B-9B8F-4E71-865A-12DFDB8250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1FCC-53F1-4211-81DF-5CBCA708FB61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5723BC-7B25-4E66-ABF1-503151DCB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DB5206-8017-4679-A475-22634631E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70492-2D20-436E-8A95-3DD752730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819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722506-8649-4CAD-9CF4-0E84076A3A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B918E4-EC01-4DC2-A085-22E1537926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10E6E3-8314-468D-99F3-8BB73F329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1FCC-53F1-4211-81DF-5CBCA708FB61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A4B140-36F5-408B-B40A-1CF001D13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82102C-45BC-4A1E-9A51-DDA83C168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70492-2D20-436E-8A95-3DD752730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954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B84747-5726-4C81-B71D-81F99E635E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8FD919-92C2-4D5B-A6FD-E0CC6B4AA6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7C2DF3-3723-4E95-8644-25DD0B1951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78D457-9DD9-4171-A03B-4A92AF519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1FCC-53F1-4211-81DF-5CBCA708FB61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185311-C215-4BE0-A9DD-A7ADD8A99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A9E96E-3EA8-4070-8D3E-D9372141C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70492-2D20-436E-8A95-3DD752730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938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CFBA3B-3909-476C-A1C4-FB666D7EEC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D1EF7C-B032-40CC-85C4-3592CE85F4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EACEA4-1781-4D1E-A129-4C25536A50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6A641BE-0D89-4C68-B97C-3C9D37193D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B5F72B-68EA-4F1D-847A-B7F8736BDC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ADA101B-1160-4AC3-87B2-CF8062063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1FCC-53F1-4211-81DF-5CBCA708FB61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1C85CD9-B336-4FD9-8532-5D11C6B60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963B4F8-57A5-4A29-BD5C-5C02F5B3B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70492-2D20-436E-8A95-3DD752730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238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7FB32-3987-456C-8C4C-240903EC7F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9C29186-EDDD-4578-AD55-15213FE084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1FCC-53F1-4211-81DF-5CBCA708FB61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EC6901-C7EA-4E05-B89A-46BF43587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FBD37D-36B2-4A21-9447-49FC89F0D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70492-2D20-436E-8A95-3DD752730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604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4A449B7-E1A4-4E27-BDFE-A7A01760A3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1FCC-53F1-4211-81DF-5CBCA708FB61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95AEEC-2966-411F-B273-895B5B1C2C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D0DB4B-02EB-42C0-9BC8-9976564DD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70492-2D20-436E-8A95-3DD752730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737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EF90F5-1B16-4E48-90BD-B019FF800D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7A217F-8C41-4DBF-A82E-14A83BB627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776CA9-0452-494C-A2C8-635DFCE58D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1570E9-2CF1-4B07-823B-D4FC598C7E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1FCC-53F1-4211-81DF-5CBCA708FB61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893117-1C42-48EF-8840-5D517F0C53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7CA759-7E55-4D92-A583-33CBD879D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70492-2D20-436E-8A95-3DD752730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922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427A69-19F9-4AE0-8F37-A1C7B4C462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BF4C60-433E-4CDB-AB20-F4E8967B26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9CC116-BC65-4E8C-B575-7C624DC4A3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323C5A-4693-4796-9A81-AA931D704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1FCC-53F1-4211-81DF-5CBCA708FB61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E2053D-4CE3-4857-A6F8-0C9BA2DB76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73FB53-98CC-4A50-AFD9-932BBB536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70492-2D20-436E-8A95-3DD752730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719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1BBE75-2DF1-42FD-8863-F9A7F1ECBE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38923F-884A-484B-909F-FE696110BE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4B25B8-3365-46CC-A821-64D3A22653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891FCC-53F1-4211-81DF-5CBCA708FB61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14A04C-2427-4A0C-BDFA-674B31D94F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FBA8B6-420A-4755-9DB7-7E90B54490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170492-2D20-436E-8A95-3DD752730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667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A292AEA-2528-46C0-B426-95822B6141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8B7B198-E4DF-43CD-AD8C-1998843237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BE67753-EA0E-4819-8D22-0B6600CF72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96934" y="3984"/>
            <a:ext cx="9376632" cy="6858000"/>
          </a:xfrm>
          <a:custGeom>
            <a:avLst/>
            <a:gdLst>
              <a:gd name="connsiteX0" fmla="*/ 1691615 w 9376632"/>
              <a:gd name="connsiteY0" fmla="*/ 0 h 6858000"/>
              <a:gd name="connsiteX1" fmla="*/ 7685017 w 9376632"/>
              <a:gd name="connsiteY1" fmla="*/ 0 h 6858000"/>
              <a:gd name="connsiteX2" fmla="*/ 7840634 w 9376632"/>
              <a:gd name="connsiteY2" fmla="*/ 134799 h 6858000"/>
              <a:gd name="connsiteX3" fmla="*/ 9376632 w 9376632"/>
              <a:gd name="connsiteY3" fmla="*/ 3605175 h 6858000"/>
              <a:gd name="connsiteX4" fmla="*/ 8158692 w 9376632"/>
              <a:gd name="connsiteY4" fmla="*/ 6757493 h 6858000"/>
              <a:gd name="connsiteX5" fmla="*/ 8062868 w 9376632"/>
              <a:gd name="connsiteY5" fmla="*/ 6858000 h 6858000"/>
              <a:gd name="connsiteX6" fmla="*/ 1313765 w 9376632"/>
              <a:gd name="connsiteY6" fmla="*/ 6858000 h 6858000"/>
              <a:gd name="connsiteX7" fmla="*/ 1217940 w 9376632"/>
              <a:gd name="connsiteY7" fmla="*/ 6757493 h 6858000"/>
              <a:gd name="connsiteX8" fmla="*/ 0 w 9376632"/>
              <a:gd name="connsiteY8" fmla="*/ 3605175 h 6858000"/>
              <a:gd name="connsiteX9" fmla="*/ 1535999 w 9376632"/>
              <a:gd name="connsiteY9" fmla="*/ 13479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376632" h="6858000">
                <a:moveTo>
                  <a:pt x="1691615" y="0"/>
                </a:moveTo>
                <a:lnTo>
                  <a:pt x="7685017" y="0"/>
                </a:lnTo>
                <a:lnTo>
                  <a:pt x="7840634" y="134799"/>
                </a:lnTo>
                <a:cubicBezTo>
                  <a:pt x="8784230" y="992423"/>
                  <a:pt x="9376632" y="2229618"/>
                  <a:pt x="9376632" y="3605175"/>
                </a:cubicBezTo>
                <a:cubicBezTo>
                  <a:pt x="9376632" y="4818903"/>
                  <a:pt x="8915419" y="5924908"/>
                  <a:pt x="8158692" y="6757493"/>
                </a:cubicBezTo>
                <a:lnTo>
                  <a:pt x="8062868" y="6858000"/>
                </a:lnTo>
                <a:lnTo>
                  <a:pt x="1313765" y="6858000"/>
                </a:lnTo>
                <a:lnTo>
                  <a:pt x="1217940" y="6757493"/>
                </a:lnTo>
                <a:cubicBezTo>
                  <a:pt x="461213" y="5924908"/>
                  <a:pt x="0" y="4818903"/>
                  <a:pt x="0" y="3605175"/>
                </a:cubicBezTo>
                <a:cubicBezTo>
                  <a:pt x="0" y="2229618"/>
                  <a:pt x="592403" y="992423"/>
                  <a:pt x="1535999" y="134799"/>
                </a:cubicBezTo>
                <a:close/>
              </a:path>
            </a:pathLst>
          </a:cu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76D63AC-0421-45EC-B383-E79A61A78C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6937"/>
            <a:chExt cx="9772765" cy="6858000"/>
          </a:xfrm>
          <a:solidFill>
            <a:schemeClr val="bg1">
              <a:alpha val="30000"/>
            </a:schemeClr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B997A32E-7032-4107-9C8B-99DB59EDD5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6937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43BB27F-1470-42CA-91FF-D94BC691C8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6937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997B002-17FD-47B3-A06A-76802FE15C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6937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E401EA35-9D2E-43B7-860F-EBB8A6C3E0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6937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8C44827-3D81-4FF9-B4A5-5650D1B20A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6937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613D97F-F6DF-4D32-AD91-209A80E7A2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6937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2B0ED5C-927D-4C5F-8F27-1B403820B9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6937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B22E45F-A1B0-4239-986B-48B68A04A7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86289" y="938780"/>
            <a:ext cx="7151978" cy="2595549"/>
          </a:xfrm>
        </p:spPr>
        <p:txBody>
          <a:bodyPr anchor="b">
            <a:noAutofit/>
          </a:bodyPr>
          <a:lstStyle/>
          <a:p>
            <a:r>
              <a:rPr lang="en-US" sz="4000" dirty="0">
                <a:solidFill>
                  <a:srgbClr val="000000"/>
                </a:solidFill>
                <a:latin typeface="Calibri" panose="020F0502020204030204" pitchFamily="34" charset="0"/>
              </a:rPr>
              <a:t>Bayes’ Rule and Modeling</a:t>
            </a:r>
            <a:endParaRPr lang="en-US" sz="4000" dirty="0">
              <a:solidFill>
                <a:schemeClr val="tx2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027E1D-8509-4045-A95A-6ED7FBE281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68261" y="3749041"/>
            <a:ext cx="5188034" cy="2170179"/>
          </a:xfrm>
        </p:spPr>
        <p:txBody>
          <a:bodyPr>
            <a:normAutofit/>
          </a:bodyPr>
          <a:lstStyle/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Dr. Richard Charnigo</a:t>
            </a:r>
          </a:p>
          <a:p>
            <a:r>
              <a:rPr lang="en-US" dirty="0">
                <a:solidFill>
                  <a:schemeClr val="tx2"/>
                </a:solidFill>
              </a:rPr>
              <a:t>University of Kentucky</a:t>
            </a:r>
          </a:p>
          <a:p>
            <a:r>
              <a:rPr lang="en-US" dirty="0">
                <a:solidFill>
                  <a:schemeClr val="tx2"/>
                </a:solidFill>
              </a:rPr>
              <a:t>CPH 565, Spring 2025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7F87F1B-42BA-4AC7-A4E2-41544DDB2C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05" y="-4155"/>
            <a:ext cx="2514948" cy="2174333"/>
            <a:chOff x="-305" y="-4155"/>
            <a:chExt cx="2514948" cy="2174333"/>
          </a:xfrm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8B53067-4E48-4E71-A6A9-A8CAABAFBF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6D1A0D3-4BB8-41D9-9CE7-2884C83F44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1E20F06-3B09-4B89-A36B-AB8BFBCCA5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AE6C3D7-7D5B-4926-877D-45F117BB6B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67346A5-7569-4F15-AB5D-BE3DADF192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>
            <a:off x="9685727" y="4683666"/>
            <a:ext cx="2514948" cy="2174333"/>
            <a:chOff x="-305" y="-4155"/>
            <a:chExt cx="2514948" cy="2174333"/>
          </a:xfrm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1951533-A568-4765-AB1F-F71D9AFDEA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7214F52-4F3F-4C96-A62E-F1401D6C04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023146A1-291C-4FA0-AB5B-EB04D42398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2977932-2B03-4899-8306-5002CEE68E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079936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100" dirty="0">
                <a:solidFill>
                  <a:srgbClr val="FFFFFF"/>
                </a:solidFill>
              </a:rPr>
              <a:t>Example: normal prior and normal likelihood</a:t>
            </a:r>
            <a:br>
              <a:rPr lang="en-US" sz="3100" dirty="0">
                <a:solidFill>
                  <a:srgbClr val="FFFFFF"/>
                </a:solidFill>
              </a:rPr>
            </a:br>
            <a:r>
              <a:rPr lang="en-US" sz="3100" dirty="0">
                <a:solidFill>
                  <a:srgbClr val="FFFFFF"/>
                </a:solidFill>
              </a:rPr>
              <a:t>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8AD70-1FAA-41AB-BD78-D73A700DC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We may express this scenario as follows: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l-GR" sz="2400" dirty="0"/>
              <a:t>θ</a:t>
            </a:r>
            <a:r>
              <a:rPr lang="en-US" sz="2400" dirty="0"/>
              <a:t> ~ N(</a:t>
            </a:r>
            <a:r>
              <a:rPr lang="en-US" sz="2400" i="1" dirty="0"/>
              <a:t>a</a:t>
            </a:r>
            <a:r>
              <a:rPr lang="en-US" sz="2400" dirty="0"/>
              <a:t>, </a:t>
            </a:r>
            <a:r>
              <a:rPr lang="en-US" sz="2400" i="1" dirty="0"/>
              <a:t>b</a:t>
            </a:r>
            <a:r>
              <a:rPr lang="en-US" sz="2400" baseline="30000" dirty="0"/>
              <a:t>2</a:t>
            </a:r>
            <a:r>
              <a:rPr lang="en-US" sz="2400" dirty="0"/>
              <a:t>)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X</a:t>
            </a:r>
            <a:r>
              <a:rPr lang="en-US" sz="2400" baseline="-25000" dirty="0"/>
              <a:t>1</a:t>
            </a:r>
            <a:r>
              <a:rPr lang="en-US" sz="2400" dirty="0"/>
              <a:t>, X</a:t>
            </a:r>
            <a:r>
              <a:rPr lang="en-US" sz="2400" baseline="-25000" dirty="0"/>
              <a:t>2</a:t>
            </a:r>
            <a:r>
              <a:rPr lang="en-US" sz="2400" dirty="0"/>
              <a:t>, ..., </a:t>
            </a:r>
            <a:r>
              <a:rPr lang="en-US" sz="2400" dirty="0" err="1"/>
              <a:t>X</a:t>
            </a:r>
            <a:r>
              <a:rPr lang="en-US" sz="2400" baseline="-25000" dirty="0" err="1"/>
              <a:t>n</a:t>
            </a:r>
            <a:r>
              <a:rPr lang="en-US" sz="2400" dirty="0"/>
              <a:t> | </a:t>
            </a:r>
            <a:r>
              <a:rPr lang="el-GR" sz="2400" dirty="0"/>
              <a:t>θ</a:t>
            </a:r>
            <a:r>
              <a:rPr lang="en-US" sz="2400" dirty="0"/>
              <a:t> ~ N(</a:t>
            </a:r>
            <a:r>
              <a:rPr lang="el-GR" sz="2400" dirty="0"/>
              <a:t>θ</a:t>
            </a:r>
            <a:r>
              <a:rPr lang="en-US" sz="2400" dirty="0"/>
              <a:t>, </a:t>
            </a:r>
            <a:r>
              <a:rPr lang="el-GR" sz="2400" dirty="0"/>
              <a:t>σ</a:t>
            </a:r>
            <a:r>
              <a:rPr lang="en-US" sz="2400" baseline="30000" dirty="0"/>
              <a:t>2</a:t>
            </a:r>
            <a:r>
              <a:rPr lang="en-US" sz="2400" dirty="0"/>
              <a:t>)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The  ~  is read as “is distributed as”.  The  N  is a shorthand for normal, and writing  </a:t>
            </a:r>
            <a:r>
              <a:rPr lang="en-US" sz="2400" i="1" dirty="0"/>
              <a:t>b</a:t>
            </a:r>
            <a:r>
              <a:rPr lang="en-US" sz="2400" baseline="30000" dirty="0"/>
              <a:t>2</a:t>
            </a:r>
            <a:r>
              <a:rPr lang="en-US" sz="2400" dirty="0"/>
              <a:t>  or  </a:t>
            </a:r>
            <a:r>
              <a:rPr lang="el-GR" sz="2400" dirty="0"/>
              <a:t>σ</a:t>
            </a:r>
            <a:r>
              <a:rPr lang="en-US" sz="2400" baseline="30000" dirty="0"/>
              <a:t>2</a:t>
            </a:r>
            <a:r>
              <a:rPr lang="en-US" sz="2400" dirty="0"/>
              <a:t>  rather than  </a:t>
            </a:r>
            <a:r>
              <a:rPr lang="en-US" sz="2400" i="1" dirty="0"/>
              <a:t>b</a:t>
            </a:r>
            <a:r>
              <a:rPr lang="en-US" sz="2400" dirty="0"/>
              <a:t>  or  </a:t>
            </a:r>
            <a:r>
              <a:rPr lang="el-GR" sz="2400" dirty="0"/>
              <a:t>σ</a:t>
            </a:r>
            <a:r>
              <a:rPr lang="en-US" sz="2400" dirty="0"/>
              <a:t>  removes any potential confusion between standard deviation and variance.</a:t>
            </a:r>
          </a:p>
        </p:txBody>
      </p:sp>
    </p:spTree>
    <p:extLst>
      <p:ext uri="{BB962C8B-B14F-4D97-AF65-F5344CB8AC3E}">
        <p14:creationId xmlns:p14="http://schemas.microsoft.com/office/powerpoint/2010/main" val="35404109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100" dirty="0">
                <a:solidFill>
                  <a:srgbClr val="FFFFFF"/>
                </a:solidFill>
              </a:rPr>
              <a:t>Example: normal prior and normal likelihood</a:t>
            </a:r>
            <a:br>
              <a:rPr lang="en-US" sz="3100" dirty="0">
                <a:solidFill>
                  <a:srgbClr val="FFFFFF"/>
                </a:solidFill>
              </a:rPr>
            </a:br>
            <a:r>
              <a:rPr lang="en-US" sz="3100" dirty="0">
                <a:solidFill>
                  <a:srgbClr val="FFFFFF"/>
                </a:solidFill>
              </a:rPr>
              <a:t>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8AD70-1FAA-41AB-BD78-D73A700DC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Another way to express this scenario is this: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p(</a:t>
            </a:r>
            <a:r>
              <a:rPr lang="el-GR" sz="2400" dirty="0"/>
              <a:t>θ</a:t>
            </a:r>
            <a:r>
              <a:rPr lang="en-US" sz="2400" dirty="0"/>
              <a:t>) = (2</a:t>
            </a:r>
            <a:r>
              <a:rPr lang="el-GR" sz="2400" dirty="0"/>
              <a:t>π</a:t>
            </a:r>
            <a:r>
              <a:rPr lang="en-US" sz="2400" i="1" dirty="0"/>
              <a:t> b</a:t>
            </a:r>
            <a:r>
              <a:rPr lang="en-US" sz="2400" baseline="30000" dirty="0"/>
              <a:t>2</a:t>
            </a:r>
            <a:r>
              <a:rPr lang="en-US" sz="2400" dirty="0"/>
              <a:t>)</a:t>
            </a:r>
            <a:r>
              <a:rPr lang="en-US" sz="2400" baseline="30000" dirty="0"/>
              <a:t>-1/2</a:t>
            </a:r>
            <a:r>
              <a:rPr lang="en-US" sz="2400" dirty="0"/>
              <a:t> exp[ -(</a:t>
            </a:r>
            <a:r>
              <a:rPr lang="el-GR" sz="2400" dirty="0"/>
              <a:t>θ</a:t>
            </a:r>
            <a:r>
              <a:rPr lang="en-US" sz="2400" dirty="0"/>
              <a:t> – </a:t>
            </a:r>
            <a:r>
              <a:rPr lang="en-US" sz="2400" i="1" dirty="0"/>
              <a:t>a</a:t>
            </a:r>
            <a:r>
              <a:rPr lang="en-US" sz="2400" dirty="0"/>
              <a:t>)</a:t>
            </a:r>
            <a:r>
              <a:rPr lang="en-US" sz="2400" baseline="30000" dirty="0"/>
              <a:t>2</a:t>
            </a:r>
            <a:r>
              <a:rPr lang="en-US" sz="2400" dirty="0"/>
              <a:t> / (2</a:t>
            </a:r>
            <a:r>
              <a:rPr lang="en-US" sz="2400" i="1" dirty="0"/>
              <a:t>b</a:t>
            </a:r>
            <a:r>
              <a:rPr lang="en-US" sz="2400" baseline="30000" dirty="0"/>
              <a:t>2</a:t>
            </a:r>
            <a:r>
              <a:rPr lang="en-US" sz="2400" dirty="0"/>
              <a:t>) ]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p(D|</a:t>
            </a:r>
            <a:r>
              <a:rPr lang="el-GR" sz="2400" dirty="0"/>
              <a:t>θ</a:t>
            </a:r>
            <a:r>
              <a:rPr lang="en-US" sz="2400" dirty="0"/>
              <a:t>) = ∏</a:t>
            </a:r>
            <a:r>
              <a:rPr lang="en-US" sz="2400" baseline="-25000" dirty="0"/>
              <a:t>1</a:t>
            </a:r>
            <a:r>
              <a:rPr lang="en-US" sz="2400" u="sng" baseline="-25000" dirty="0"/>
              <a:t>&lt;</a:t>
            </a:r>
            <a:r>
              <a:rPr lang="en-US" sz="2400" baseline="-25000" dirty="0" err="1"/>
              <a:t>i</a:t>
            </a:r>
            <a:r>
              <a:rPr lang="en-US" sz="2400" u="sng" baseline="-25000" dirty="0"/>
              <a:t>&lt;</a:t>
            </a:r>
            <a:r>
              <a:rPr lang="en-US" sz="2400" baseline="-25000" dirty="0"/>
              <a:t>n</a:t>
            </a:r>
            <a:r>
              <a:rPr lang="en-US" sz="2400" dirty="0"/>
              <a:t>  (2</a:t>
            </a:r>
            <a:r>
              <a:rPr lang="el-GR" sz="2400" dirty="0"/>
              <a:t>π σ</a:t>
            </a:r>
            <a:r>
              <a:rPr lang="en-US" sz="2400" baseline="30000" dirty="0"/>
              <a:t>2</a:t>
            </a:r>
            <a:r>
              <a:rPr lang="en-US" sz="2400" dirty="0"/>
              <a:t>)</a:t>
            </a:r>
            <a:r>
              <a:rPr lang="en-US" sz="2400" baseline="30000" dirty="0"/>
              <a:t>-1/2</a:t>
            </a:r>
            <a:r>
              <a:rPr lang="en-US" sz="2400" dirty="0"/>
              <a:t> exp[ -(x</a:t>
            </a:r>
            <a:r>
              <a:rPr lang="en-US" sz="2400" baseline="-25000" dirty="0"/>
              <a:t>i</a:t>
            </a:r>
            <a:r>
              <a:rPr lang="en-US" sz="2400" dirty="0"/>
              <a:t> – </a:t>
            </a:r>
            <a:r>
              <a:rPr lang="el-GR" sz="2400" dirty="0"/>
              <a:t>θ</a:t>
            </a:r>
            <a:r>
              <a:rPr lang="en-US" sz="2400" dirty="0"/>
              <a:t>)</a:t>
            </a:r>
            <a:r>
              <a:rPr lang="en-US" sz="2400" baseline="30000" dirty="0"/>
              <a:t>2</a:t>
            </a:r>
            <a:r>
              <a:rPr lang="en-US" sz="2400" dirty="0"/>
              <a:t> / (2</a:t>
            </a:r>
            <a:r>
              <a:rPr lang="el-GR" sz="2400" dirty="0"/>
              <a:t>σ</a:t>
            </a:r>
            <a:r>
              <a:rPr lang="en-US" sz="2400" baseline="30000" dirty="0"/>
              <a:t>2</a:t>
            </a:r>
            <a:r>
              <a:rPr lang="en-US" sz="2400" dirty="0"/>
              <a:t>) ]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The  ∏</a:t>
            </a:r>
            <a:r>
              <a:rPr lang="en-US" sz="2400" baseline="-25000" dirty="0"/>
              <a:t>1</a:t>
            </a:r>
            <a:r>
              <a:rPr lang="en-US" sz="2400" u="sng" baseline="-25000" dirty="0"/>
              <a:t>&lt;</a:t>
            </a:r>
            <a:r>
              <a:rPr lang="en-US" sz="2400" baseline="-25000" dirty="0" err="1"/>
              <a:t>i</a:t>
            </a:r>
            <a:r>
              <a:rPr lang="en-US" sz="2400" u="sng" baseline="-25000" dirty="0"/>
              <a:t>&lt;</a:t>
            </a:r>
            <a:r>
              <a:rPr lang="en-US" sz="2400" baseline="-25000" dirty="0"/>
              <a:t>n</a:t>
            </a:r>
            <a:r>
              <a:rPr lang="en-US" sz="2400" dirty="0"/>
              <a:t>  represents taking a product of terms, with the first term having  </a:t>
            </a:r>
            <a:r>
              <a:rPr lang="en-US" sz="2400" dirty="0" err="1"/>
              <a:t>i</a:t>
            </a:r>
            <a:r>
              <a:rPr lang="en-US" sz="2400" dirty="0"/>
              <a:t> = 1,  the second term having  </a:t>
            </a:r>
            <a:r>
              <a:rPr lang="en-US" sz="2400" dirty="0" err="1"/>
              <a:t>i</a:t>
            </a:r>
            <a:r>
              <a:rPr lang="en-US" sz="2400" dirty="0"/>
              <a:t> = 2,  and so forth.  This is sort of like  ∑</a:t>
            </a:r>
            <a:r>
              <a:rPr lang="en-US" sz="2400" baseline="-25000" dirty="0"/>
              <a:t>1</a:t>
            </a:r>
            <a:r>
              <a:rPr lang="en-US" sz="2400" u="sng" baseline="-25000" dirty="0"/>
              <a:t>&lt;</a:t>
            </a:r>
            <a:r>
              <a:rPr lang="en-US" sz="2400" baseline="-25000" dirty="0" err="1"/>
              <a:t>i</a:t>
            </a:r>
            <a:r>
              <a:rPr lang="en-US" sz="2400" u="sng" baseline="-25000" dirty="0"/>
              <a:t>&lt;</a:t>
            </a:r>
            <a:r>
              <a:rPr lang="en-US" sz="2400" baseline="-25000" dirty="0"/>
              <a:t>n</a:t>
            </a:r>
            <a:r>
              <a:rPr lang="en-US" sz="2400" dirty="0"/>
              <a:t>  but entails multiplication rather than addition.  The multiplication occurs here because of our independence assumption (compare p. 107).</a:t>
            </a:r>
          </a:p>
        </p:txBody>
      </p:sp>
    </p:spTree>
    <p:extLst>
      <p:ext uri="{BB962C8B-B14F-4D97-AF65-F5344CB8AC3E}">
        <p14:creationId xmlns:p14="http://schemas.microsoft.com/office/powerpoint/2010/main" val="36291127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100" dirty="0">
                <a:solidFill>
                  <a:srgbClr val="FFFFFF"/>
                </a:solidFill>
              </a:rPr>
              <a:t>Finding the posterior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C8AD70-1FAA-41AB-BD78-D73A700DCAB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810259" y="649480"/>
                <a:ext cx="6555347" cy="5546047"/>
              </a:xfrm>
            </p:spPr>
            <p:txBody>
              <a:bodyPr anchor="ctr">
                <a:normAutofit/>
              </a:bodyPr>
              <a:lstStyle/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/>
                  <a:t>Recall that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US" sz="2400" dirty="0"/>
                  <a:t>  is read as “is proportional to” and allows us to discard multiplicative factors (in this case, those which do not depend on  </a:t>
                </a:r>
                <a:r>
                  <a:rPr lang="el-GR" sz="2400" dirty="0"/>
                  <a:t>θ</a:t>
                </a:r>
                <a:r>
                  <a:rPr lang="en-US" sz="2400" dirty="0"/>
                  <a:t>).  Since  p(D)  does not depend on  </a:t>
                </a:r>
                <a:r>
                  <a:rPr lang="el-GR" sz="2400" dirty="0"/>
                  <a:t>θ</a:t>
                </a:r>
                <a:r>
                  <a:rPr lang="en-US" sz="2400" dirty="0"/>
                  <a:t>,  we may write              p(</a:t>
                </a:r>
                <a:r>
                  <a:rPr lang="el-GR" sz="2400" dirty="0"/>
                  <a:t>θ</a:t>
                </a:r>
                <a:r>
                  <a:rPr lang="en-US" sz="2400" dirty="0"/>
                  <a:t>|D)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US" sz="2400" dirty="0"/>
                  <a:t> p(</a:t>
                </a:r>
                <a:r>
                  <a:rPr lang="el-GR" sz="2400" dirty="0"/>
                  <a:t>θ</a:t>
                </a:r>
                <a:r>
                  <a:rPr lang="en-US" sz="2400" dirty="0"/>
                  <a:t>) p(D | </a:t>
                </a:r>
                <a:r>
                  <a:rPr lang="el-GR" sz="2400" dirty="0"/>
                  <a:t>θ</a:t>
                </a:r>
                <a:r>
                  <a:rPr lang="en-US" sz="2400" dirty="0"/>
                  <a:t>).</a:t>
                </a:r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endParaRPr lang="en-US" sz="2400" dirty="0"/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/>
                  <a:t>In fact, we may write                                                  p(</a:t>
                </a:r>
                <a:r>
                  <a:rPr lang="el-GR" sz="2400" dirty="0"/>
                  <a:t>θ</a:t>
                </a:r>
                <a:r>
                  <a:rPr lang="en-US" sz="2400" dirty="0"/>
                  <a:t>|D)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US" sz="2400" dirty="0"/>
                  <a:t> exp[ -(</a:t>
                </a:r>
                <a:r>
                  <a:rPr lang="el-GR" sz="2400" dirty="0"/>
                  <a:t>θ</a:t>
                </a:r>
                <a:r>
                  <a:rPr lang="en-US" sz="2400" dirty="0"/>
                  <a:t> – </a:t>
                </a:r>
                <a:r>
                  <a:rPr lang="en-US" sz="2400" i="1" dirty="0"/>
                  <a:t>a</a:t>
                </a:r>
                <a:r>
                  <a:rPr lang="en-US" sz="2400" dirty="0"/>
                  <a:t>)</a:t>
                </a:r>
                <a:r>
                  <a:rPr lang="en-US" sz="2400" baseline="30000" dirty="0"/>
                  <a:t>2</a:t>
                </a:r>
                <a:r>
                  <a:rPr lang="en-US" sz="2400" dirty="0"/>
                  <a:t> / (2</a:t>
                </a:r>
                <a:r>
                  <a:rPr lang="en-US" sz="2400" i="1" dirty="0"/>
                  <a:t>b</a:t>
                </a:r>
                <a:r>
                  <a:rPr lang="en-US" sz="2400" baseline="30000" dirty="0"/>
                  <a:t>2</a:t>
                </a:r>
                <a:r>
                  <a:rPr lang="en-US" sz="2400" dirty="0"/>
                  <a:t>) ] ∙</a:t>
                </a:r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/>
                  <a:t>	    ∏</a:t>
                </a:r>
                <a:r>
                  <a:rPr lang="en-US" sz="2400" baseline="-25000" dirty="0"/>
                  <a:t>1</a:t>
                </a:r>
                <a:r>
                  <a:rPr lang="en-US" sz="2400" u="sng" baseline="-25000" dirty="0"/>
                  <a:t>&lt;</a:t>
                </a:r>
                <a:r>
                  <a:rPr lang="en-US" sz="2400" baseline="-25000" dirty="0" err="1"/>
                  <a:t>i</a:t>
                </a:r>
                <a:r>
                  <a:rPr lang="en-US" sz="2400" u="sng" baseline="-25000" dirty="0"/>
                  <a:t>&lt;</a:t>
                </a:r>
                <a:r>
                  <a:rPr lang="en-US" sz="2400" baseline="-25000" dirty="0"/>
                  <a:t>n</a:t>
                </a:r>
                <a:r>
                  <a:rPr lang="en-US" sz="2400" dirty="0"/>
                  <a:t> exp[ -(x</a:t>
                </a:r>
                <a:r>
                  <a:rPr lang="en-US" sz="2400" baseline="-25000" dirty="0"/>
                  <a:t>i</a:t>
                </a:r>
                <a:r>
                  <a:rPr lang="en-US" sz="2400" dirty="0"/>
                  <a:t> – </a:t>
                </a:r>
                <a:r>
                  <a:rPr lang="el-GR" sz="2400" dirty="0"/>
                  <a:t>θ</a:t>
                </a:r>
                <a:r>
                  <a:rPr lang="en-US" sz="2400" dirty="0"/>
                  <a:t>)</a:t>
                </a:r>
                <a:r>
                  <a:rPr lang="en-US" sz="2400" baseline="30000" dirty="0"/>
                  <a:t>2</a:t>
                </a:r>
                <a:r>
                  <a:rPr lang="en-US" sz="2400" dirty="0"/>
                  <a:t> / (2</a:t>
                </a:r>
                <a:r>
                  <a:rPr lang="el-GR" sz="2400" dirty="0"/>
                  <a:t>σ</a:t>
                </a:r>
                <a:r>
                  <a:rPr lang="en-US" sz="2400" baseline="30000" dirty="0"/>
                  <a:t>2</a:t>
                </a:r>
                <a:r>
                  <a:rPr lang="en-US" sz="2400" dirty="0"/>
                  <a:t>) ].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C8AD70-1FAA-41AB-BD78-D73A700DCAB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10259" y="649480"/>
                <a:ext cx="6555347" cy="5546047"/>
              </a:xfrm>
              <a:blipFill>
                <a:blip r:embed="rId2"/>
                <a:stretch>
                  <a:fillRect l="-1395" r="-2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579729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100" dirty="0">
                <a:solidFill>
                  <a:srgbClr val="FFFFFF"/>
                </a:solidFill>
              </a:rPr>
              <a:t>Finding the posterior (continued)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C8AD70-1FAA-41AB-BD78-D73A700DCAB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810259" y="649480"/>
                <a:ext cx="6555347" cy="5546047"/>
              </a:xfrm>
            </p:spPr>
            <p:txBody>
              <a:bodyPr anchor="ctr">
                <a:normAutofit/>
              </a:bodyPr>
              <a:lstStyle/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endParaRPr lang="en-US" sz="2400" dirty="0"/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/>
                  <a:t>Because a product of exponentials is an exponential of a sum, we have</a:t>
                </a:r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/>
                  <a:t>p(</a:t>
                </a:r>
                <a:r>
                  <a:rPr lang="el-GR" sz="2400" dirty="0"/>
                  <a:t>θ</a:t>
                </a:r>
                <a:r>
                  <a:rPr lang="en-US" sz="2400" dirty="0"/>
                  <a:t>|D)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US" sz="2400" dirty="0"/>
                  <a:t> exp[ -(</a:t>
                </a:r>
                <a:r>
                  <a:rPr lang="el-GR" sz="2400" dirty="0"/>
                  <a:t>θ</a:t>
                </a:r>
                <a:r>
                  <a:rPr lang="en-US" sz="2400" dirty="0"/>
                  <a:t> – </a:t>
                </a:r>
                <a:r>
                  <a:rPr lang="en-US" sz="2400" i="1" dirty="0"/>
                  <a:t>a</a:t>
                </a:r>
                <a:r>
                  <a:rPr lang="en-US" sz="2400" dirty="0"/>
                  <a:t>)</a:t>
                </a:r>
                <a:r>
                  <a:rPr lang="en-US" sz="2400" baseline="30000" dirty="0"/>
                  <a:t>2</a:t>
                </a:r>
                <a:r>
                  <a:rPr lang="en-US" sz="2400" dirty="0"/>
                  <a:t> / (2</a:t>
                </a:r>
                <a:r>
                  <a:rPr lang="en-US" sz="2400" i="1" dirty="0"/>
                  <a:t>b</a:t>
                </a:r>
                <a:r>
                  <a:rPr lang="en-US" sz="2400" baseline="30000" dirty="0"/>
                  <a:t>2</a:t>
                </a:r>
                <a:r>
                  <a:rPr lang="en-US" sz="2400" dirty="0"/>
                  <a:t>) ] ∙</a:t>
                </a:r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/>
                  <a:t>	    exp[  ∑</a:t>
                </a:r>
                <a:r>
                  <a:rPr lang="en-US" sz="2400" baseline="-25000" dirty="0"/>
                  <a:t>1</a:t>
                </a:r>
                <a:r>
                  <a:rPr lang="en-US" sz="2400" u="sng" baseline="-25000" dirty="0"/>
                  <a:t>&lt;</a:t>
                </a:r>
                <a:r>
                  <a:rPr lang="en-US" sz="2400" baseline="-25000" dirty="0" err="1"/>
                  <a:t>i</a:t>
                </a:r>
                <a:r>
                  <a:rPr lang="en-US" sz="2400" u="sng" baseline="-25000" dirty="0"/>
                  <a:t>&lt;</a:t>
                </a:r>
                <a:r>
                  <a:rPr lang="en-US" sz="2400" baseline="-25000" dirty="0"/>
                  <a:t>n  </a:t>
                </a:r>
                <a:r>
                  <a:rPr lang="en-US" sz="2400" dirty="0"/>
                  <a:t>-(x</a:t>
                </a:r>
                <a:r>
                  <a:rPr lang="en-US" sz="2400" baseline="-25000" dirty="0"/>
                  <a:t>i</a:t>
                </a:r>
                <a:r>
                  <a:rPr lang="en-US" sz="2400" dirty="0"/>
                  <a:t> – </a:t>
                </a:r>
                <a:r>
                  <a:rPr lang="el-GR" sz="2400" dirty="0"/>
                  <a:t>θ</a:t>
                </a:r>
                <a:r>
                  <a:rPr lang="en-US" sz="2400" dirty="0"/>
                  <a:t>)</a:t>
                </a:r>
                <a:r>
                  <a:rPr lang="en-US" sz="2400" baseline="30000" dirty="0"/>
                  <a:t>2</a:t>
                </a:r>
                <a:r>
                  <a:rPr lang="en-US" sz="2400" dirty="0"/>
                  <a:t> / (2</a:t>
                </a:r>
                <a:r>
                  <a:rPr lang="el-GR" sz="2400" dirty="0"/>
                  <a:t>σ</a:t>
                </a:r>
                <a:r>
                  <a:rPr lang="en-US" sz="2400" baseline="30000" dirty="0"/>
                  <a:t>2</a:t>
                </a:r>
                <a:r>
                  <a:rPr lang="en-US" sz="2400" dirty="0"/>
                  <a:t>) ].</a:t>
                </a:r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endParaRPr lang="en-US" sz="2400" dirty="0"/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/>
                  <a:t>With further simplification,</a:t>
                </a:r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/>
                  <a:t>p(</a:t>
                </a:r>
                <a:r>
                  <a:rPr lang="el-GR" sz="2400" dirty="0"/>
                  <a:t>θ</a:t>
                </a:r>
                <a:r>
                  <a:rPr lang="en-US" sz="2400" dirty="0"/>
                  <a:t>|D)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US" sz="2400" dirty="0"/>
                  <a:t> </a:t>
                </a:r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/>
                  <a:t>     exp[ -(</a:t>
                </a:r>
                <a:r>
                  <a:rPr lang="el-GR" sz="2400" dirty="0"/>
                  <a:t>θ</a:t>
                </a:r>
                <a:r>
                  <a:rPr lang="en-US" sz="2400" dirty="0"/>
                  <a:t> – </a:t>
                </a:r>
                <a:r>
                  <a:rPr lang="en-US" sz="2400" i="1" dirty="0"/>
                  <a:t>a</a:t>
                </a:r>
                <a:r>
                  <a:rPr lang="en-US" sz="2400" dirty="0"/>
                  <a:t>)</a:t>
                </a:r>
                <a:r>
                  <a:rPr lang="en-US" sz="2400" baseline="30000" dirty="0"/>
                  <a:t>2</a:t>
                </a:r>
                <a:r>
                  <a:rPr lang="en-US" sz="2400" dirty="0"/>
                  <a:t> / (2</a:t>
                </a:r>
                <a:r>
                  <a:rPr lang="en-US" sz="2400" i="1" dirty="0"/>
                  <a:t>b</a:t>
                </a:r>
                <a:r>
                  <a:rPr lang="en-US" sz="2400" baseline="30000" dirty="0"/>
                  <a:t>2</a:t>
                </a:r>
                <a:r>
                  <a:rPr lang="en-US" sz="2400" dirty="0"/>
                  <a:t>) + ∑</a:t>
                </a:r>
                <a:r>
                  <a:rPr lang="en-US" sz="2400" baseline="-25000" dirty="0"/>
                  <a:t>1</a:t>
                </a:r>
                <a:r>
                  <a:rPr lang="en-US" sz="2400" u="sng" baseline="-25000" dirty="0"/>
                  <a:t>&lt;</a:t>
                </a:r>
                <a:r>
                  <a:rPr lang="en-US" sz="2400" baseline="-25000" dirty="0" err="1"/>
                  <a:t>i</a:t>
                </a:r>
                <a:r>
                  <a:rPr lang="en-US" sz="2400" u="sng" baseline="-25000" dirty="0"/>
                  <a:t>&lt;</a:t>
                </a:r>
                <a:r>
                  <a:rPr lang="en-US" sz="2400" baseline="-25000" dirty="0"/>
                  <a:t>n  </a:t>
                </a:r>
                <a:r>
                  <a:rPr lang="en-US" sz="2400" dirty="0"/>
                  <a:t>-(x</a:t>
                </a:r>
                <a:r>
                  <a:rPr lang="en-US" sz="2400" baseline="-25000" dirty="0"/>
                  <a:t>i</a:t>
                </a:r>
                <a:r>
                  <a:rPr lang="en-US" sz="2400" dirty="0"/>
                  <a:t> – </a:t>
                </a:r>
                <a:r>
                  <a:rPr lang="el-GR" sz="2400" dirty="0"/>
                  <a:t>θ</a:t>
                </a:r>
                <a:r>
                  <a:rPr lang="en-US" sz="2400" dirty="0"/>
                  <a:t>)</a:t>
                </a:r>
                <a:r>
                  <a:rPr lang="en-US" sz="2400" baseline="30000" dirty="0"/>
                  <a:t>2</a:t>
                </a:r>
                <a:r>
                  <a:rPr lang="en-US" sz="2400" dirty="0"/>
                  <a:t> / (2</a:t>
                </a:r>
                <a:r>
                  <a:rPr lang="el-GR" sz="2400" dirty="0"/>
                  <a:t>σ</a:t>
                </a:r>
                <a:r>
                  <a:rPr lang="en-US" sz="2400" baseline="30000" dirty="0"/>
                  <a:t>2</a:t>
                </a:r>
                <a:r>
                  <a:rPr lang="en-US" sz="2400" dirty="0"/>
                  <a:t>) ].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C8AD70-1FAA-41AB-BD78-D73A700DCAB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10259" y="649480"/>
                <a:ext cx="6555347" cy="5546047"/>
              </a:xfrm>
              <a:blipFill>
                <a:blip r:embed="rId2"/>
                <a:stretch>
                  <a:fillRect l="-13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668588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100" dirty="0">
                <a:solidFill>
                  <a:srgbClr val="FFFFFF"/>
                </a:solidFill>
              </a:rPr>
              <a:t>Finding the posterior</a:t>
            </a:r>
            <a:br>
              <a:rPr lang="en-US" sz="3100" dirty="0">
                <a:solidFill>
                  <a:srgbClr val="FFFFFF"/>
                </a:solidFill>
              </a:rPr>
            </a:br>
            <a:r>
              <a:rPr lang="en-US" sz="3100" dirty="0">
                <a:solidFill>
                  <a:srgbClr val="FFFFFF"/>
                </a:solidFill>
              </a:rPr>
              <a:t>(continued)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C8AD70-1FAA-41AB-BD78-D73A700DCAB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810259" y="649480"/>
                <a:ext cx="6555347" cy="5546047"/>
              </a:xfrm>
            </p:spPr>
            <p:txBody>
              <a:bodyPr anchor="ctr">
                <a:normAutofit/>
              </a:bodyPr>
              <a:lstStyle/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/>
                  <a:t>The quantity inside the exponential is quadratic with respect to  </a:t>
                </a:r>
                <a:r>
                  <a:rPr lang="el-GR" sz="2400" dirty="0"/>
                  <a:t>θ</a:t>
                </a:r>
                <a:r>
                  <a:rPr lang="en-US" sz="2400" dirty="0"/>
                  <a:t>.  The algebra is messy and involves “completing the square”, which you may remember from high school, but we can obtain p(</a:t>
                </a:r>
                <a:r>
                  <a:rPr lang="el-GR" sz="2400" dirty="0"/>
                  <a:t>θ</a:t>
                </a:r>
                <a:r>
                  <a:rPr lang="en-US" sz="2400" dirty="0"/>
                  <a:t>|D)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US" sz="2400" dirty="0"/>
                  <a:t> exp[ -(</a:t>
                </a:r>
                <a:r>
                  <a:rPr lang="el-GR" sz="2400" dirty="0"/>
                  <a:t>θ</a:t>
                </a:r>
                <a:r>
                  <a:rPr lang="en-US" sz="2400" dirty="0"/>
                  <a:t> – </a:t>
                </a:r>
                <a:r>
                  <a:rPr lang="en-US" sz="2400" i="1" dirty="0"/>
                  <a:t>m</a:t>
                </a:r>
                <a:r>
                  <a:rPr lang="en-US" sz="2400" dirty="0"/>
                  <a:t>)</a:t>
                </a:r>
                <a:r>
                  <a:rPr lang="en-US" sz="2400" baseline="30000" dirty="0"/>
                  <a:t>2</a:t>
                </a:r>
                <a:r>
                  <a:rPr lang="en-US" sz="2400" dirty="0"/>
                  <a:t> / (2</a:t>
                </a:r>
                <a:r>
                  <a:rPr lang="en-US" sz="2400" i="1" dirty="0"/>
                  <a:t>s</a:t>
                </a:r>
                <a:r>
                  <a:rPr lang="en-US" sz="2400" baseline="30000" dirty="0"/>
                  <a:t>2</a:t>
                </a:r>
                <a:r>
                  <a:rPr lang="en-US" sz="2400" dirty="0"/>
                  <a:t>) ].</a:t>
                </a:r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endParaRPr lang="en-US" sz="2400" dirty="0"/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/>
                  <a:t>Above,  </a:t>
                </a:r>
                <a:r>
                  <a:rPr lang="en-US" sz="2400" i="1" dirty="0"/>
                  <a:t>m</a:t>
                </a:r>
                <a:r>
                  <a:rPr lang="en-US" sz="2400" dirty="0"/>
                  <a:t> = ( </a:t>
                </a:r>
                <a:r>
                  <a:rPr lang="en-US" sz="2400" i="1" dirty="0"/>
                  <a:t>a</a:t>
                </a:r>
                <a:r>
                  <a:rPr lang="en-US" sz="2400" dirty="0"/>
                  <a:t>/</a:t>
                </a:r>
                <a:r>
                  <a:rPr lang="en-US" sz="2400" i="1" dirty="0"/>
                  <a:t>b</a:t>
                </a:r>
                <a:r>
                  <a:rPr lang="en-US" sz="2400" baseline="30000" dirty="0"/>
                  <a:t>2</a:t>
                </a:r>
                <a:r>
                  <a:rPr lang="en-US" sz="2400" dirty="0"/>
                  <a:t> +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</m:oMath>
                </a14:m>
                <a:r>
                  <a:rPr lang="en-US" sz="2400" dirty="0"/>
                  <a:t>/[</a:t>
                </a:r>
                <a:r>
                  <a:rPr lang="el-GR" sz="2400" dirty="0"/>
                  <a:t>σ</a:t>
                </a:r>
                <a:r>
                  <a:rPr lang="en-US" sz="2400" baseline="30000" dirty="0"/>
                  <a:t>2</a:t>
                </a:r>
                <a:r>
                  <a:rPr lang="en-US" sz="2400" dirty="0"/>
                  <a:t>/n] ) / (</a:t>
                </a:r>
                <a:r>
                  <a:rPr lang="en-US" sz="2400" i="1" dirty="0"/>
                  <a:t> 1</a:t>
                </a:r>
                <a:r>
                  <a:rPr lang="en-US" sz="2400" dirty="0"/>
                  <a:t>/</a:t>
                </a:r>
                <a:r>
                  <a:rPr lang="en-US" sz="2400" i="1" dirty="0"/>
                  <a:t>b</a:t>
                </a:r>
                <a:r>
                  <a:rPr lang="en-US" sz="2400" baseline="30000" dirty="0"/>
                  <a:t>2</a:t>
                </a:r>
                <a:r>
                  <a:rPr lang="en-US" sz="2400" dirty="0"/>
                  <a:t> + 1/[</a:t>
                </a:r>
                <a:r>
                  <a:rPr lang="el-GR" sz="2400" dirty="0"/>
                  <a:t>σ</a:t>
                </a:r>
                <a:r>
                  <a:rPr lang="en-US" sz="2400" baseline="30000" dirty="0"/>
                  <a:t>2</a:t>
                </a:r>
                <a:r>
                  <a:rPr lang="en-US" sz="2400" dirty="0"/>
                  <a:t>/n] )</a:t>
                </a:r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/>
                  <a:t>and  </a:t>
                </a:r>
                <a:r>
                  <a:rPr lang="en-US" sz="2400" i="1" dirty="0"/>
                  <a:t>s</a:t>
                </a:r>
                <a:r>
                  <a:rPr lang="en-US" sz="2400" baseline="30000" dirty="0"/>
                  <a:t>2</a:t>
                </a:r>
                <a:r>
                  <a:rPr lang="en-US" sz="2400" dirty="0"/>
                  <a:t> = 1 / (</a:t>
                </a:r>
                <a:r>
                  <a:rPr lang="en-US" sz="2400" i="1" dirty="0"/>
                  <a:t> 1</a:t>
                </a:r>
                <a:r>
                  <a:rPr lang="en-US" sz="2400" dirty="0"/>
                  <a:t>/</a:t>
                </a:r>
                <a:r>
                  <a:rPr lang="en-US" sz="2400" i="1" dirty="0"/>
                  <a:t>b</a:t>
                </a:r>
                <a:r>
                  <a:rPr lang="en-US" sz="2400" baseline="30000" dirty="0"/>
                  <a:t>2</a:t>
                </a:r>
                <a:r>
                  <a:rPr lang="en-US" sz="2400" dirty="0"/>
                  <a:t> + 1/[</a:t>
                </a:r>
                <a:r>
                  <a:rPr lang="el-GR" sz="2400" dirty="0"/>
                  <a:t>σ</a:t>
                </a:r>
                <a:r>
                  <a:rPr lang="en-US" sz="2400" baseline="30000" dirty="0"/>
                  <a:t>2</a:t>
                </a:r>
                <a:r>
                  <a:rPr lang="en-US" sz="2400" dirty="0"/>
                  <a:t>/n] ).  </a:t>
                </a:r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endParaRPr lang="en-US" sz="2400" dirty="0"/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/>
                  <a:t>If you doubt, your textbook author actually shows these calculations (when  n = 1  and using different notation) on p. 452 in Chapter 16.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C8AD70-1FAA-41AB-BD78-D73A700DCAB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10259" y="649480"/>
                <a:ext cx="6555347" cy="5546047"/>
              </a:xfrm>
              <a:blipFill>
                <a:blip r:embed="rId2"/>
                <a:stretch>
                  <a:fillRect l="-1395" r="-9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232085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100" dirty="0">
                <a:solidFill>
                  <a:srgbClr val="FFFFFF"/>
                </a:solidFill>
              </a:rPr>
              <a:t>Finding the posterior</a:t>
            </a:r>
            <a:br>
              <a:rPr lang="en-US" sz="3100" dirty="0">
                <a:solidFill>
                  <a:srgbClr val="FFFFFF"/>
                </a:solidFill>
              </a:rPr>
            </a:br>
            <a:r>
              <a:rPr lang="en-US" sz="3100" dirty="0">
                <a:solidFill>
                  <a:srgbClr val="FFFFFF"/>
                </a:solidFill>
              </a:rPr>
              <a:t>(continued)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C8AD70-1FAA-41AB-BD78-D73A700DCAB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810259" y="649480"/>
                <a:ext cx="6555347" cy="5546047"/>
              </a:xfrm>
            </p:spPr>
            <p:txBody>
              <a:bodyPr anchor="ctr">
                <a:normAutofit/>
              </a:bodyPr>
              <a:lstStyle/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/>
                  <a:t>Because  p(</a:t>
                </a:r>
                <a:r>
                  <a:rPr lang="el-GR" sz="2400" dirty="0"/>
                  <a:t>θ</a:t>
                </a:r>
                <a:r>
                  <a:rPr lang="en-US" sz="2400" dirty="0"/>
                  <a:t>|D)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US" sz="2400" dirty="0"/>
                  <a:t> exp[ -(</a:t>
                </a:r>
                <a:r>
                  <a:rPr lang="el-GR" sz="2400" dirty="0"/>
                  <a:t>θ</a:t>
                </a:r>
                <a:r>
                  <a:rPr lang="en-US" sz="2400" dirty="0"/>
                  <a:t> – </a:t>
                </a:r>
                <a:r>
                  <a:rPr lang="en-US" sz="2400" i="1" dirty="0"/>
                  <a:t>m</a:t>
                </a:r>
                <a:r>
                  <a:rPr lang="en-US" sz="2400" dirty="0"/>
                  <a:t>)</a:t>
                </a:r>
                <a:r>
                  <a:rPr lang="en-US" sz="2400" baseline="30000" dirty="0"/>
                  <a:t>2</a:t>
                </a:r>
                <a:r>
                  <a:rPr lang="en-US" sz="2400" dirty="0"/>
                  <a:t> / (2</a:t>
                </a:r>
                <a:r>
                  <a:rPr lang="en-US" sz="2400" i="1" dirty="0"/>
                  <a:t>s</a:t>
                </a:r>
                <a:r>
                  <a:rPr lang="en-US" sz="2400" baseline="30000" dirty="0"/>
                  <a:t>2</a:t>
                </a:r>
                <a:r>
                  <a:rPr lang="en-US" sz="2400" dirty="0"/>
                  <a:t>) ],  the posterior distribution of  </a:t>
                </a:r>
                <a:r>
                  <a:rPr lang="el-GR" sz="2400" dirty="0"/>
                  <a:t>θ</a:t>
                </a:r>
                <a:r>
                  <a:rPr lang="en-US" sz="2400" dirty="0"/>
                  <a:t>  must be normal with mean  </a:t>
                </a:r>
                <a:r>
                  <a:rPr lang="en-US" sz="2400" i="1" dirty="0"/>
                  <a:t>m</a:t>
                </a:r>
                <a:r>
                  <a:rPr lang="en-US" sz="2400" dirty="0"/>
                  <a:t>  and standard deviation  </a:t>
                </a:r>
                <a:r>
                  <a:rPr lang="en-US" sz="2400" i="1" dirty="0"/>
                  <a:t>s</a:t>
                </a:r>
                <a:r>
                  <a:rPr lang="en-US" sz="2400" dirty="0"/>
                  <a:t>.  </a:t>
                </a:r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endParaRPr lang="en-US" sz="2400" dirty="0"/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/>
                  <a:t>We may conclude this without having tracked multiplicative constants and without having evaluated the integral which defines  p(D).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C8AD70-1FAA-41AB-BD78-D73A700DCAB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10259" y="649480"/>
                <a:ext cx="6555347" cy="5546047"/>
              </a:xfrm>
              <a:blipFill>
                <a:blip r:embed="rId2"/>
                <a:stretch>
                  <a:fillRect l="-13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279362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100" dirty="0">
                <a:solidFill>
                  <a:srgbClr val="FFFFFF"/>
                </a:solidFill>
              </a:rPr>
              <a:t>Interpretation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C8AD70-1FAA-41AB-BD78-D73A700DCAB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810259" y="649480"/>
                <a:ext cx="6555347" cy="5546047"/>
              </a:xfrm>
            </p:spPr>
            <p:txBody>
              <a:bodyPr anchor="ctr">
                <a:normAutofit/>
              </a:bodyPr>
              <a:lstStyle/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/>
                  <a:t>By considering the formula</a:t>
                </a:r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i="1" dirty="0"/>
                  <a:t>m</a:t>
                </a:r>
                <a:r>
                  <a:rPr lang="en-US" sz="2400" dirty="0"/>
                  <a:t> = ( </a:t>
                </a:r>
                <a:r>
                  <a:rPr lang="en-US" sz="2400" i="1" dirty="0"/>
                  <a:t>a</a:t>
                </a:r>
                <a:r>
                  <a:rPr lang="en-US" sz="2400" dirty="0"/>
                  <a:t>/</a:t>
                </a:r>
                <a:r>
                  <a:rPr lang="en-US" sz="2400" i="1" dirty="0"/>
                  <a:t>b</a:t>
                </a:r>
                <a:r>
                  <a:rPr lang="en-US" sz="2400" baseline="30000" dirty="0"/>
                  <a:t>2</a:t>
                </a:r>
                <a:r>
                  <a:rPr lang="en-US" sz="2400" dirty="0"/>
                  <a:t> +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</m:oMath>
                </a14:m>
                <a:r>
                  <a:rPr lang="en-US" sz="2400" dirty="0"/>
                  <a:t>/[</a:t>
                </a:r>
                <a:r>
                  <a:rPr lang="el-GR" sz="2400" dirty="0"/>
                  <a:t>σ</a:t>
                </a:r>
                <a:r>
                  <a:rPr lang="en-US" sz="2400" baseline="30000" dirty="0"/>
                  <a:t>2</a:t>
                </a:r>
                <a:r>
                  <a:rPr lang="en-US" sz="2400" dirty="0"/>
                  <a:t>/n] ) / (</a:t>
                </a:r>
                <a:r>
                  <a:rPr lang="en-US" sz="2400" i="1" dirty="0"/>
                  <a:t> 1</a:t>
                </a:r>
                <a:r>
                  <a:rPr lang="en-US" sz="2400" dirty="0"/>
                  <a:t>/</a:t>
                </a:r>
                <a:r>
                  <a:rPr lang="en-US" sz="2400" i="1" dirty="0"/>
                  <a:t>b</a:t>
                </a:r>
                <a:r>
                  <a:rPr lang="en-US" sz="2400" baseline="30000" dirty="0"/>
                  <a:t>2</a:t>
                </a:r>
                <a:r>
                  <a:rPr lang="en-US" sz="2400" dirty="0"/>
                  <a:t> + 1/[</a:t>
                </a:r>
                <a:r>
                  <a:rPr lang="el-GR" sz="2400" dirty="0"/>
                  <a:t>σ</a:t>
                </a:r>
                <a:r>
                  <a:rPr lang="en-US" sz="2400" baseline="30000" dirty="0"/>
                  <a:t>2</a:t>
                </a:r>
                <a:r>
                  <a:rPr lang="en-US" sz="2400" dirty="0"/>
                  <a:t>/n] ),              we see that the posterior mean is a weighted average of the prior mean and the sample mean.  </a:t>
                </a:r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endParaRPr lang="en-US" sz="2400" dirty="0"/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/>
                  <a:t>The weights relate to the reciprocals of the prior variance and the sampling variance.  This is shown on p. 453 of the textbook.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C8AD70-1FAA-41AB-BD78-D73A700DCAB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10259" y="649480"/>
                <a:ext cx="6555347" cy="5546047"/>
              </a:xfrm>
              <a:blipFill>
                <a:blip r:embed="rId2"/>
                <a:stretch>
                  <a:fillRect l="-13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134525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100" dirty="0">
                <a:solidFill>
                  <a:srgbClr val="FFFFFF"/>
                </a:solidFill>
              </a:rPr>
              <a:t>Interpretation</a:t>
            </a:r>
            <a:br>
              <a:rPr lang="en-US" sz="3100" dirty="0">
                <a:solidFill>
                  <a:srgbClr val="FFFFFF"/>
                </a:solidFill>
              </a:rPr>
            </a:br>
            <a:r>
              <a:rPr lang="en-US" sz="3100" dirty="0">
                <a:solidFill>
                  <a:srgbClr val="FFFFFF"/>
                </a:solidFill>
              </a:rPr>
              <a:t>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8AD70-1FAA-41AB-BD78-D73A700DC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By considering the formula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i="1" dirty="0"/>
              <a:t>s</a:t>
            </a:r>
            <a:r>
              <a:rPr lang="en-US" sz="2400" baseline="30000" dirty="0"/>
              <a:t>2</a:t>
            </a:r>
            <a:r>
              <a:rPr lang="en-US" sz="2400" dirty="0"/>
              <a:t> = 1 / (</a:t>
            </a:r>
            <a:r>
              <a:rPr lang="en-US" sz="2400" i="1" dirty="0"/>
              <a:t> 1</a:t>
            </a:r>
            <a:r>
              <a:rPr lang="en-US" sz="2400" dirty="0"/>
              <a:t>/</a:t>
            </a:r>
            <a:r>
              <a:rPr lang="en-US" sz="2400" i="1" dirty="0"/>
              <a:t>b</a:t>
            </a:r>
            <a:r>
              <a:rPr lang="en-US" sz="2400" baseline="30000" dirty="0"/>
              <a:t>2</a:t>
            </a:r>
            <a:r>
              <a:rPr lang="en-US" sz="2400" dirty="0"/>
              <a:t> + 1/[</a:t>
            </a:r>
            <a:r>
              <a:rPr lang="el-GR" sz="2400" dirty="0"/>
              <a:t>σ</a:t>
            </a:r>
            <a:r>
              <a:rPr lang="en-US" sz="2400" baseline="30000" dirty="0"/>
              <a:t>2</a:t>
            </a:r>
            <a:r>
              <a:rPr lang="en-US" sz="2400" dirty="0"/>
              <a:t>/n] ),                                             we see that the reciprocal of the posterior variance is the sum of the reciprocals of the prior variance and the sampling variance. 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This is shown on p. 453 of the textbook, where the author also introduces “precision” as a synonym for reciprocal of the variance.  </a:t>
            </a:r>
            <a:r>
              <a:rPr lang="en-US" sz="2400"/>
              <a:t>(This use of “precision” </a:t>
            </a:r>
            <a:r>
              <a:rPr lang="en-US" sz="2400" dirty="0"/>
              <a:t>is not to be confused with “precision” in the sense of positive predictive </a:t>
            </a:r>
            <a:r>
              <a:rPr lang="en-US" sz="2400"/>
              <a:t>value.)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288787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100" dirty="0">
                <a:solidFill>
                  <a:srgbClr val="FFFFFF"/>
                </a:solidFill>
              </a:rPr>
              <a:t>Interpretation</a:t>
            </a:r>
            <a:br>
              <a:rPr lang="en-US" sz="3100" dirty="0">
                <a:solidFill>
                  <a:srgbClr val="FFFFFF"/>
                </a:solidFill>
              </a:rPr>
            </a:br>
            <a:r>
              <a:rPr lang="en-US" sz="3100" dirty="0">
                <a:solidFill>
                  <a:srgbClr val="FFFFFF"/>
                </a:solidFill>
              </a:rPr>
              <a:t>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8AD70-1FAA-41AB-BD78-D73A700DC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Thus, the posterior precision is the sum of the prior precision and the sampling precision.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Consequently, the posterior variance is less than both the prior variance and the sampling variance.</a:t>
            </a:r>
          </a:p>
        </p:txBody>
      </p:sp>
    </p:spTree>
    <p:extLst>
      <p:ext uri="{BB962C8B-B14F-4D97-AF65-F5344CB8AC3E}">
        <p14:creationId xmlns:p14="http://schemas.microsoft.com/office/powerpoint/2010/main" val="31203131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100" dirty="0">
                <a:solidFill>
                  <a:srgbClr val="FFFFFF"/>
                </a:solidFill>
              </a:rPr>
              <a:t>An improper prior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C8AD70-1FAA-41AB-BD78-D73A700DCAB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810259" y="649480"/>
                <a:ext cx="6555347" cy="5546047"/>
              </a:xfrm>
            </p:spPr>
            <p:txBody>
              <a:bodyPr anchor="ctr">
                <a:normAutofit/>
              </a:bodyPr>
              <a:lstStyle/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/>
                  <a:t>If we let  </a:t>
                </a:r>
                <a:r>
                  <a:rPr lang="en-US" sz="2400" i="1" dirty="0"/>
                  <a:t>b</a:t>
                </a:r>
                <a:r>
                  <a:rPr lang="en-US" sz="2400" dirty="0"/>
                  <a:t>  become very large, then  p(</a:t>
                </a:r>
                <a:r>
                  <a:rPr lang="el-GR" sz="2400" dirty="0"/>
                  <a:t>θ</a:t>
                </a:r>
                <a:r>
                  <a:rPr lang="en-US" sz="2400" dirty="0"/>
                  <a:t>)  becomes nearly constant in a neighborhood of  </a:t>
                </a:r>
                <a:r>
                  <a:rPr lang="en-US" sz="2400" i="1" dirty="0"/>
                  <a:t>a</a:t>
                </a:r>
                <a:r>
                  <a:rPr lang="en-US" sz="2400" dirty="0"/>
                  <a:t>.  </a:t>
                </a:r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endParaRPr lang="en-US" sz="2400" dirty="0"/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/>
                  <a:t>If we go further and let  p(</a:t>
                </a:r>
                <a:r>
                  <a:rPr lang="el-GR" sz="2400" dirty="0"/>
                  <a:t>θ</a:t>
                </a:r>
                <a:r>
                  <a:rPr lang="en-US" sz="2400" dirty="0"/>
                  <a:t>) := 1  for all  </a:t>
                </a:r>
                <a:r>
                  <a:rPr lang="el-GR" sz="2400" dirty="0"/>
                  <a:t>θ</a:t>
                </a:r>
                <a:r>
                  <a:rPr lang="en-US" sz="2400" dirty="0"/>
                  <a:t>,  then  p(</a:t>
                </a:r>
                <a:r>
                  <a:rPr lang="el-GR" sz="2400" dirty="0"/>
                  <a:t>θ</a:t>
                </a:r>
                <a:r>
                  <a:rPr lang="en-US" sz="2400" dirty="0"/>
                  <a:t>|D)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∝ </m:t>
                    </m:r>
                  </m:oMath>
                </a14:m>
                <a:r>
                  <a:rPr lang="en-US" sz="2400" dirty="0"/>
                  <a:t>p(D|</a:t>
                </a:r>
                <a:r>
                  <a:rPr lang="el-GR" sz="2400" dirty="0"/>
                  <a:t>θ</a:t>
                </a:r>
                <a:r>
                  <a:rPr lang="en-US" sz="2400" dirty="0"/>
                  <a:t>)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US" sz="2400" dirty="0"/>
                  <a:t> exp[ -(</a:t>
                </a:r>
                <a:r>
                  <a:rPr lang="el-GR" sz="2400" dirty="0"/>
                  <a:t>θ</a:t>
                </a:r>
                <a:r>
                  <a:rPr lang="en-US" sz="2400" dirty="0"/>
                  <a:t> –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</m:oMath>
                </a14:m>
                <a:r>
                  <a:rPr lang="en-US" sz="2400" dirty="0"/>
                  <a:t>)</a:t>
                </a:r>
                <a:r>
                  <a:rPr lang="en-US" sz="2400" baseline="30000" dirty="0"/>
                  <a:t>2</a:t>
                </a:r>
                <a:r>
                  <a:rPr lang="en-US" sz="2400" dirty="0"/>
                  <a:t> / (2</a:t>
                </a:r>
                <a:r>
                  <a:rPr lang="el-GR" sz="2400" dirty="0"/>
                  <a:t>σ</a:t>
                </a:r>
                <a:r>
                  <a:rPr lang="en-US" sz="2400" baseline="30000" dirty="0"/>
                  <a:t>2</a:t>
                </a:r>
                <a:r>
                  <a:rPr lang="en-US" sz="2400" dirty="0"/>
                  <a:t>/n) ].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C8AD70-1FAA-41AB-BD78-D73A700DCAB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10259" y="649480"/>
                <a:ext cx="6555347" cy="5546047"/>
              </a:xfrm>
              <a:blipFill>
                <a:blip r:embed="rId2"/>
                <a:stretch>
                  <a:fillRect l="-1395" r="-16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70297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100" dirty="0">
                <a:solidFill>
                  <a:srgbClr val="FFFFFF"/>
                </a:solidFill>
              </a:rPr>
              <a:t>Recalling </a:t>
            </a:r>
            <a:br>
              <a:rPr lang="en-US" sz="3100" dirty="0">
                <a:solidFill>
                  <a:srgbClr val="FFFFFF"/>
                </a:solidFill>
              </a:rPr>
            </a:br>
            <a:r>
              <a:rPr lang="en-US" sz="3100" dirty="0">
                <a:solidFill>
                  <a:srgbClr val="FFFFFF"/>
                </a:solidFill>
              </a:rPr>
              <a:t>Bayes’ Rule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8AD70-1FAA-41AB-BD78-D73A700DC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When  Y  is a continuous variable, Bayes’ Rule takes the form shown below (compare p. 107 of your textbook</a:t>
            </a:r>
            <a:r>
              <a:rPr lang="en-US" sz="2400" baseline="30000" dirty="0"/>
              <a:t>1</a:t>
            </a:r>
            <a:r>
              <a:rPr lang="en-US" sz="2400" dirty="0"/>
              <a:t>).  Although either discrete or continuous  X  can be accommodated, let us suppose for now that  X  is also continuous.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b="0" i="0" u="none" strike="noStrike" baseline="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 err="1"/>
              <a:t>p</a:t>
            </a:r>
            <a:r>
              <a:rPr lang="en-US" sz="2400" baseline="-25000" dirty="0" err="1"/>
              <a:t>Y|X</a:t>
            </a:r>
            <a:r>
              <a:rPr lang="en-US" sz="2400" dirty="0"/>
              <a:t>( y | x ) = </a:t>
            </a:r>
            <a:r>
              <a:rPr lang="en-US" sz="2400" dirty="0" err="1"/>
              <a:t>p</a:t>
            </a:r>
            <a:r>
              <a:rPr lang="en-US" sz="2400" baseline="-25000" dirty="0" err="1"/>
              <a:t>Y</a:t>
            </a:r>
            <a:r>
              <a:rPr lang="en-US" sz="2400" dirty="0"/>
              <a:t>( y ) </a:t>
            </a:r>
            <a:r>
              <a:rPr lang="en-US" sz="2400" dirty="0" err="1"/>
              <a:t>p</a:t>
            </a:r>
            <a:r>
              <a:rPr lang="en-US" sz="2400" baseline="-25000" dirty="0" err="1"/>
              <a:t>X|Y</a:t>
            </a:r>
            <a:r>
              <a:rPr lang="en-US" sz="2400" dirty="0"/>
              <a:t> (x | y ) /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	         ∫  </a:t>
            </a:r>
            <a:r>
              <a:rPr lang="en-US" sz="2400" dirty="0" err="1"/>
              <a:t>p</a:t>
            </a:r>
            <a:r>
              <a:rPr lang="en-US" sz="2400" baseline="-25000" dirty="0" err="1"/>
              <a:t>Y</a:t>
            </a:r>
            <a:r>
              <a:rPr lang="en-US" sz="2400" dirty="0"/>
              <a:t>( y* ) </a:t>
            </a:r>
            <a:r>
              <a:rPr lang="en-US" sz="2400" dirty="0" err="1"/>
              <a:t>p</a:t>
            </a:r>
            <a:r>
              <a:rPr lang="en-US" sz="2400" baseline="-25000" dirty="0" err="1"/>
              <a:t>X|Y</a:t>
            </a:r>
            <a:r>
              <a:rPr lang="en-US" sz="2400" dirty="0"/>
              <a:t>(x | y*) </a:t>
            </a:r>
            <a:r>
              <a:rPr lang="en-US" sz="2400" dirty="0" err="1"/>
              <a:t>dy</a:t>
            </a:r>
            <a:r>
              <a:rPr lang="en-US" sz="2400" dirty="0"/>
              <a:t>*</a:t>
            </a:r>
            <a:endParaRPr lang="en-US" sz="2400" b="0" i="0" u="none" strike="noStrike" baseline="0" dirty="0"/>
          </a:p>
        </p:txBody>
      </p:sp>
    </p:spTree>
    <p:extLst>
      <p:ext uri="{BB962C8B-B14F-4D97-AF65-F5344CB8AC3E}">
        <p14:creationId xmlns:p14="http://schemas.microsoft.com/office/powerpoint/2010/main" val="16891880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100" dirty="0">
                <a:solidFill>
                  <a:srgbClr val="FFFFFF"/>
                </a:solidFill>
              </a:rPr>
              <a:t>An improper prior</a:t>
            </a:r>
            <a:br>
              <a:rPr lang="en-US" sz="3100" dirty="0">
                <a:solidFill>
                  <a:srgbClr val="FFFFFF"/>
                </a:solidFill>
              </a:rPr>
            </a:br>
            <a:r>
              <a:rPr lang="en-US" sz="3100" dirty="0">
                <a:solidFill>
                  <a:srgbClr val="FFFFFF"/>
                </a:solidFill>
              </a:rPr>
              <a:t>(continued)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C8AD70-1FAA-41AB-BD78-D73A700DCAB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810259" y="649480"/>
                <a:ext cx="6555347" cy="5546047"/>
              </a:xfrm>
            </p:spPr>
            <p:txBody>
              <a:bodyPr anchor="ctr">
                <a:normAutofit/>
              </a:bodyPr>
              <a:lstStyle/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/>
                  <a:t>In this case,  p(</a:t>
                </a:r>
                <a:r>
                  <a:rPr lang="el-GR" sz="2400" dirty="0"/>
                  <a:t>θ</a:t>
                </a:r>
                <a:r>
                  <a:rPr lang="en-US" sz="2400" dirty="0"/>
                  <a:t>)  integrates to infinity rather than to  1.  However, p(</a:t>
                </a:r>
                <a:r>
                  <a:rPr lang="el-GR" sz="2400" dirty="0"/>
                  <a:t>θ</a:t>
                </a:r>
                <a:r>
                  <a:rPr lang="en-US" sz="2400" dirty="0"/>
                  <a:t>|D)  is still a valid posterior density, normal with mean 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</m:oMath>
                </a14:m>
                <a:r>
                  <a:rPr lang="en-US" sz="2400" dirty="0"/>
                  <a:t>  and variance  </a:t>
                </a:r>
                <a:r>
                  <a:rPr lang="el-GR" sz="2400" dirty="0"/>
                  <a:t>σ</a:t>
                </a:r>
                <a:r>
                  <a:rPr lang="en-US" sz="2400" baseline="30000" dirty="0"/>
                  <a:t>2</a:t>
                </a:r>
                <a:r>
                  <a:rPr lang="en-US" sz="2400" dirty="0"/>
                  <a:t>/n.</a:t>
                </a:r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endParaRPr lang="en-US" sz="2400" dirty="0"/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/>
                  <a:t>We refer to such  p(</a:t>
                </a:r>
                <a:r>
                  <a:rPr lang="el-GR" sz="2400" dirty="0"/>
                  <a:t>θ</a:t>
                </a:r>
                <a:r>
                  <a:rPr lang="en-US" sz="2400" dirty="0"/>
                  <a:t>)  as an improper prior.  Because  p(</a:t>
                </a:r>
                <a:r>
                  <a:rPr lang="el-GR" sz="2400" dirty="0"/>
                  <a:t>θ</a:t>
                </a:r>
                <a:r>
                  <a:rPr lang="en-US" sz="2400" dirty="0"/>
                  <a:t>)  assigns the same relative </a:t>
                </a:r>
                <a:r>
                  <a:rPr lang="en-US" sz="2400" dirty="0" err="1"/>
                  <a:t>credibilities</a:t>
                </a:r>
                <a:r>
                  <a:rPr lang="en-US" sz="2400" dirty="0"/>
                  <a:t> to all  </a:t>
                </a:r>
                <a:r>
                  <a:rPr lang="el-GR" sz="2400" dirty="0"/>
                  <a:t>θ</a:t>
                </a:r>
                <a:r>
                  <a:rPr lang="en-US" sz="2400" dirty="0"/>
                  <a:t>,  one may also say that  p(</a:t>
                </a:r>
                <a:r>
                  <a:rPr lang="el-GR" sz="2400" dirty="0"/>
                  <a:t>θ</a:t>
                </a:r>
                <a:r>
                  <a:rPr lang="en-US" sz="2400" dirty="0"/>
                  <a:t>)  is non-informative.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C8AD70-1FAA-41AB-BD78-D73A700DCAB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10259" y="649480"/>
                <a:ext cx="6555347" cy="5546047"/>
              </a:xfrm>
              <a:blipFill>
                <a:blip r:embed="rId2"/>
                <a:stretch>
                  <a:fillRect l="-1395" r="-7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387137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1825AC39-5F85-4CAA-8A81-A1287086B2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5DA4D23-37FC-4B90-8188-F0377C5FF4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4417162" cy="6858000"/>
          </a:xfrm>
          <a:custGeom>
            <a:avLst/>
            <a:gdLst>
              <a:gd name="connsiteX0" fmla="*/ 0 w 4417162"/>
              <a:gd name="connsiteY0" fmla="*/ 0 h 6858000"/>
              <a:gd name="connsiteX1" fmla="*/ 144378 w 4417162"/>
              <a:gd name="connsiteY1" fmla="*/ 0 h 6858000"/>
              <a:gd name="connsiteX2" fmla="*/ 2310062 w 4417162"/>
              <a:gd name="connsiteY2" fmla="*/ 0 h 6858000"/>
              <a:gd name="connsiteX3" fmla="*/ 4227367 w 4417162"/>
              <a:gd name="connsiteY3" fmla="*/ 0 h 6858000"/>
              <a:gd name="connsiteX4" fmla="*/ 4232407 w 4417162"/>
              <a:gd name="connsiteY4" fmla="*/ 66675 h 6858000"/>
              <a:gd name="connsiteX5" fmla="*/ 4240804 w 4417162"/>
              <a:gd name="connsiteY5" fmla="*/ 122237 h 6858000"/>
              <a:gd name="connsiteX6" fmla="*/ 4250882 w 4417162"/>
              <a:gd name="connsiteY6" fmla="*/ 174625 h 6858000"/>
              <a:gd name="connsiteX7" fmla="*/ 4267678 w 4417162"/>
              <a:gd name="connsiteY7" fmla="*/ 217487 h 6858000"/>
              <a:gd name="connsiteX8" fmla="*/ 4284474 w 4417162"/>
              <a:gd name="connsiteY8" fmla="*/ 260350 h 6858000"/>
              <a:gd name="connsiteX9" fmla="*/ 4304629 w 4417162"/>
              <a:gd name="connsiteY9" fmla="*/ 296862 h 6858000"/>
              <a:gd name="connsiteX10" fmla="*/ 4324784 w 4417162"/>
              <a:gd name="connsiteY10" fmla="*/ 334962 h 6858000"/>
              <a:gd name="connsiteX11" fmla="*/ 4343260 w 4417162"/>
              <a:gd name="connsiteY11" fmla="*/ 369887 h 6858000"/>
              <a:gd name="connsiteX12" fmla="*/ 4361735 w 4417162"/>
              <a:gd name="connsiteY12" fmla="*/ 409575 h 6858000"/>
              <a:gd name="connsiteX13" fmla="*/ 4378531 w 4417162"/>
              <a:gd name="connsiteY13" fmla="*/ 450850 h 6858000"/>
              <a:gd name="connsiteX14" fmla="*/ 4393648 w 4417162"/>
              <a:gd name="connsiteY14" fmla="*/ 496887 h 6858000"/>
              <a:gd name="connsiteX15" fmla="*/ 4405405 w 4417162"/>
              <a:gd name="connsiteY15" fmla="*/ 546100 h 6858000"/>
              <a:gd name="connsiteX16" fmla="*/ 4413803 w 4417162"/>
              <a:gd name="connsiteY16" fmla="*/ 606425 h 6858000"/>
              <a:gd name="connsiteX17" fmla="*/ 4417162 w 4417162"/>
              <a:gd name="connsiteY17" fmla="*/ 673100 h 6858000"/>
              <a:gd name="connsiteX18" fmla="*/ 4413803 w 4417162"/>
              <a:gd name="connsiteY18" fmla="*/ 744537 h 6858000"/>
              <a:gd name="connsiteX19" fmla="*/ 4405405 w 4417162"/>
              <a:gd name="connsiteY19" fmla="*/ 801687 h 6858000"/>
              <a:gd name="connsiteX20" fmla="*/ 4393648 w 4417162"/>
              <a:gd name="connsiteY20" fmla="*/ 854075 h 6858000"/>
              <a:gd name="connsiteX21" fmla="*/ 4378531 w 4417162"/>
              <a:gd name="connsiteY21" fmla="*/ 901700 h 6858000"/>
              <a:gd name="connsiteX22" fmla="*/ 4361735 w 4417162"/>
              <a:gd name="connsiteY22" fmla="*/ 942975 h 6858000"/>
              <a:gd name="connsiteX23" fmla="*/ 4341580 w 4417162"/>
              <a:gd name="connsiteY23" fmla="*/ 981075 h 6858000"/>
              <a:gd name="connsiteX24" fmla="*/ 4321425 w 4417162"/>
              <a:gd name="connsiteY24" fmla="*/ 1017587 h 6858000"/>
              <a:gd name="connsiteX25" fmla="*/ 4301270 w 4417162"/>
              <a:gd name="connsiteY25" fmla="*/ 1055687 h 6858000"/>
              <a:gd name="connsiteX26" fmla="*/ 4282794 w 4417162"/>
              <a:gd name="connsiteY26" fmla="*/ 1095375 h 6858000"/>
              <a:gd name="connsiteX27" fmla="*/ 4264318 w 4417162"/>
              <a:gd name="connsiteY27" fmla="*/ 1136650 h 6858000"/>
              <a:gd name="connsiteX28" fmla="*/ 4249203 w 4417162"/>
              <a:gd name="connsiteY28" fmla="*/ 1182687 h 6858000"/>
              <a:gd name="connsiteX29" fmla="*/ 4239125 w 4417162"/>
              <a:gd name="connsiteY29" fmla="*/ 1235075 h 6858000"/>
              <a:gd name="connsiteX30" fmla="*/ 4229047 w 4417162"/>
              <a:gd name="connsiteY30" fmla="*/ 1295400 h 6858000"/>
              <a:gd name="connsiteX31" fmla="*/ 4227367 w 4417162"/>
              <a:gd name="connsiteY31" fmla="*/ 1363662 h 6858000"/>
              <a:gd name="connsiteX32" fmla="*/ 4229047 w 4417162"/>
              <a:gd name="connsiteY32" fmla="*/ 1431925 h 6858000"/>
              <a:gd name="connsiteX33" fmla="*/ 4239125 w 4417162"/>
              <a:gd name="connsiteY33" fmla="*/ 1492250 h 6858000"/>
              <a:gd name="connsiteX34" fmla="*/ 4249203 w 4417162"/>
              <a:gd name="connsiteY34" fmla="*/ 1544637 h 6858000"/>
              <a:gd name="connsiteX35" fmla="*/ 4264318 w 4417162"/>
              <a:gd name="connsiteY35" fmla="*/ 1589087 h 6858000"/>
              <a:gd name="connsiteX36" fmla="*/ 4282794 w 4417162"/>
              <a:gd name="connsiteY36" fmla="*/ 1631950 h 6858000"/>
              <a:gd name="connsiteX37" fmla="*/ 4301270 w 4417162"/>
              <a:gd name="connsiteY37" fmla="*/ 1671637 h 6858000"/>
              <a:gd name="connsiteX38" fmla="*/ 4321425 w 4417162"/>
              <a:gd name="connsiteY38" fmla="*/ 1708150 h 6858000"/>
              <a:gd name="connsiteX39" fmla="*/ 4341580 w 4417162"/>
              <a:gd name="connsiteY39" fmla="*/ 1743075 h 6858000"/>
              <a:gd name="connsiteX40" fmla="*/ 4361735 w 4417162"/>
              <a:gd name="connsiteY40" fmla="*/ 1782762 h 6858000"/>
              <a:gd name="connsiteX41" fmla="*/ 4378531 w 4417162"/>
              <a:gd name="connsiteY41" fmla="*/ 1824037 h 6858000"/>
              <a:gd name="connsiteX42" fmla="*/ 4393648 w 4417162"/>
              <a:gd name="connsiteY42" fmla="*/ 1870075 h 6858000"/>
              <a:gd name="connsiteX43" fmla="*/ 4405405 w 4417162"/>
              <a:gd name="connsiteY43" fmla="*/ 1922462 h 6858000"/>
              <a:gd name="connsiteX44" fmla="*/ 4413803 w 4417162"/>
              <a:gd name="connsiteY44" fmla="*/ 1982787 h 6858000"/>
              <a:gd name="connsiteX45" fmla="*/ 4417162 w 4417162"/>
              <a:gd name="connsiteY45" fmla="*/ 2051050 h 6858000"/>
              <a:gd name="connsiteX46" fmla="*/ 4413803 w 4417162"/>
              <a:gd name="connsiteY46" fmla="*/ 2119312 h 6858000"/>
              <a:gd name="connsiteX47" fmla="*/ 4405405 w 4417162"/>
              <a:gd name="connsiteY47" fmla="*/ 2179637 h 6858000"/>
              <a:gd name="connsiteX48" fmla="*/ 4393648 w 4417162"/>
              <a:gd name="connsiteY48" fmla="*/ 2232025 h 6858000"/>
              <a:gd name="connsiteX49" fmla="*/ 4378531 w 4417162"/>
              <a:gd name="connsiteY49" fmla="*/ 2278062 h 6858000"/>
              <a:gd name="connsiteX50" fmla="*/ 4361735 w 4417162"/>
              <a:gd name="connsiteY50" fmla="*/ 2319337 h 6858000"/>
              <a:gd name="connsiteX51" fmla="*/ 4341580 w 4417162"/>
              <a:gd name="connsiteY51" fmla="*/ 2359025 h 6858000"/>
              <a:gd name="connsiteX52" fmla="*/ 4321425 w 4417162"/>
              <a:gd name="connsiteY52" fmla="*/ 2395537 h 6858000"/>
              <a:gd name="connsiteX53" fmla="*/ 4301270 w 4417162"/>
              <a:gd name="connsiteY53" fmla="*/ 2433637 h 6858000"/>
              <a:gd name="connsiteX54" fmla="*/ 4282794 w 4417162"/>
              <a:gd name="connsiteY54" fmla="*/ 2471737 h 6858000"/>
              <a:gd name="connsiteX55" fmla="*/ 4264318 w 4417162"/>
              <a:gd name="connsiteY55" fmla="*/ 2513012 h 6858000"/>
              <a:gd name="connsiteX56" fmla="*/ 4249203 w 4417162"/>
              <a:gd name="connsiteY56" fmla="*/ 2560637 h 6858000"/>
              <a:gd name="connsiteX57" fmla="*/ 4239125 w 4417162"/>
              <a:gd name="connsiteY57" fmla="*/ 2613025 h 6858000"/>
              <a:gd name="connsiteX58" fmla="*/ 4229047 w 4417162"/>
              <a:gd name="connsiteY58" fmla="*/ 2671762 h 6858000"/>
              <a:gd name="connsiteX59" fmla="*/ 4227367 w 4417162"/>
              <a:gd name="connsiteY59" fmla="*/ 2741612 h 6858000"/>
              <a:gd name="connsiteX60" fmla="*/ 4229047 w 4417162"/>
              <a:gd name="connsiteY60" fmla="*/ 2809875 h 6858000"/>
              <a:gd name="connsiteX61" fmla="*/ 4239125 w 4417162"/>
              <a:gd name="connsiteY61" fmla="*/ 2868612 h 6858000"/>
              <a:gd name="connsiteX62" fmla="*/ 4249203 w 4417162"/>
              <a:gd name="connsiteY62" fmla="*/ 2922587 h 6858000"/>
              <a:gd name="connsiteX63" fmla="*/ 4264318 w 4417162"/>
              <a:gd name="connsiteY63" fmla="*/ 2967037 h 6858000"/>
              <a:gd name="connsiteX64" fmla="*/ 4282794 w 4417162"/>
              <a:gd name="connsiteY64" fmla="*/ 3009900 h 6858000"/>
              <a:gd name="connsiteX65" fmla="*/ 4301270 w 4417162"/>
              <a:gd name="connsiteY65" fmla="*/ 3046412 h 6858000"/>
              <a:gd name="connsiteX66" fmla="*/ 4321425 w 4417162"/>
              <a:gd name="connsiteY66" fmla="*/ 3084512 h 6858000"/>
              <a:gd name="connsiteX67" fmla="*/ 4341580 w 4417162"/>
              <a:gd name="connsiteY67" fmla="*/ 3121025 h 6858000"/>
              <a:gd name="connsiteX68" fmla="*/ 4361735 w 4417162"/>
              <a:gd name="connsiteY68" fmla="*/ 3160712 h 6858000"/>
              <a:gd name="connsiteX69" fmla="*/ 4378531 w 4417162"/>
              <a:gd name="connsiteY69" fmla="*/ 3201987 h 6858000"/>
              <a:gd name="connsiteX70" fmla="*/ 4393648 w 4417162"/>
              <a:gd name="connsiteY70" fmla="*/ 3248025 h 6858000"/>
              <a:gd name="connsiteX71" fmla="*/ 4405405 w 4417162"/>
              <a:gd name="connsiteY71" fmla="*/ 3300412 h 6858000"/>
              <a:gd name="connsiteX72" fmla="*/ 4413803 w 4417162"/>
              <a:gd name="connsiteY72" fmla="*/ 3360737 h 6858000"/>
              <a:gd name="connsiteX73" fmla="*/ 4417162 w 4417162"/>
              <a:gd name="connsiteY73" fmla="*/ 3427412 h 6858000"/>
              <a:gd name="connsiteX74" fmla="*/ 4413803 w 4417162"/>
              <a:gd name="connsiteY74" fmla="*/ 3497262 h 6858000"/>
              <a:gd name="connsiteX75" fmla="*/ 4405405 w 4417162"/>
              <a:gd name="connsiteY75" fmla="*/ 3557587 h 6858000"/>
              <a:gd name="connsiteX76" fmla="*/ 4393648 w 4417162"/>
              <a:gd name="connsiteY76" fmla="*/ 3609975 h 6858000"/>
              <a:gd name="connsiteX77" fmla="*/ 4378531 w 4417162"/>
              <a:gd name="connsiteY77" fmla="*/ 3656012 h 6858000"/>
              <a:gd name="connsiteX78" fmla="*/ 4361735 w 4417162"/>
              <a:gd name="connsiteY78" fmla="*/ 3697287 h 6858000"/>
              <a:gd name="connsiteX79" fmla="*/ 4341580 w 4417162"/>
              <a:gd name="connsiteY79" fmla="*/ 3736975 h 6858000"/>
              <a:gd name="connsiteX80" fmla="*/ 4301270 w 4417162"/>
              <a:gd name="connsiteY80" fmla="*/ 3811587 h 6858000"/>
              <a:gd name="connsiteX81" fmla="*/ 4282794 w 4417162"/>
              <a:gd name="connsiteY81" fmla="*/ 3848100 h 6858000"/>
              <a:gd name="connsiteX82" fmla="*/ 4264318 w 4417162"/>
              <a:gd name="connsiteY82" fmla="*/ 3890962 h 6858000"/>
              <a:gd name="connsiteX83" fmla="*/ 4249203 w 4417162"/>
              <a:gd name="connsiteY83" fmla="*/ 3935412 h 6858000"/>
              <a:gd name="connsiteX84" fmla="*/ 4239125 w 4417162"/>
              <a:gd name="connsiteY84" fmla="*/ 3987800 h 6858000"/>
              <a:gd name="connsiteX85" fmla="*/ 4229047 w 4417162"/>
              <a:gd name="connsiteY85" fmla="*/ 4048125 h 6858000"/>
              <a:gd name="connsiteX86" fmla="*/ 4227367 w 4417162"/>
              <a:gd name="connsiteY86" fmla="*/ 4116387 h 6858000"/>
              <a:gd name="connsiteX87" fmla="*/ 4229047 w 4417162"/>
              <a:gd name="connsiteY87" fmla="*/ 4186237 h 6858000"/>
              <a:gd name="connsiteX88" fmla="*/ 4239125 w 4417162"/>
              <a:gd name="connsiteY88" fmla="*/ 4244975 h 6858000"/>
              <a:gd name="connsiteX89" fmla="*/ 4249203 w 4417162"/>
              <a:gd name="connsiteY89" fmla="*/ 4297362 h 6858000"/>
              <a:gd name="connsiteX90" fmla="*/ 4264318 w 4417162"/>
              <a:gd name="connsiteY90" fmla="*/ 4343400 h 6858000"/>
              <a:gd name="connsiteX91" fmla="*/ 4282794 w 4417162"/>
              <a:gd name="connsiteY91" fmla="*/ 4386262 h 6858000"/>
              <a:gd name="connsiteX92" fmla="*/ 4301270 w 4417162"/>
              <a:gd name="connsiteY92" fmla="*/ 4424362 h 6858000"/>
              <a:gd name="connsiteX93" fmla="*/ 4341580 w 4417162"/>
              <a:gd name="connsiteY93" fmla="*/ 4498975 h 6858000"/>
              <a:gd name="connsiteX94" fmla="*/ 4361735 w 4417162"/>
              <a:gd name="connsiteY94" fmla="*/ 4537075 h 6858000"/>
              <a:gd name="connsiteX95" fmla="*/ 4378531 w 4417162"/>
              <a:gd name="connsiteY95" fmla="*/ 4579937 h 6858000"/>
              <a:gd name="connsiteX96" fmla="*/ 4393648 w 4417162"/>
              <a:gd name="connsiteY96" fmla="*/ 4625975 h 6858000"/>
              <a:gd name="connsiteX97" fmla="*/ 4405405 w 4417162"/>
              <a:gd name="connsiteY97" fmla="*/ 4678362 h 6858000"/>
              <a:gd name="connsiteX98" fmla="*/ 4413803 w 4417162"/>
              <a:gd name="connsiteY98" fmla="*/ 4738687 h 6858000"/>
              <a:gd name="connsiteX99" fmla="*/ 4417162 w 4417162"/>
              <a:gd name="connsiteY99" fmla="*/ 4806950 h 6858000"/>
              <a:gd name="connsiteX100" fmla="*/ 4413803 w 4417162"/>
              <a:gd name="connsiteY100" fmla="*/ 4875212 h 6858000"/>
              <a:gd name="connsiteX101" fmla="*/ 4405405 w 4417162"/>
              <a:gd name="connsiteY101" fmla="*/ 4935537 h 6858000"/>
              <a:gd name="connsiteX102" fmla="*/ 4393648 w 4417162"/>
              <a:gd name="connsiteY102" fmla="*/ 4987925 h 6858000"/>
              <a:gd name="connsiteX103" fmla="*/ 4378531 w 4417162"/>
              <a:gd name="connsiteY103" fmla="*/ 5033962 h 6858000"/>
              <a:gd name="connsiteX104" fmla="*/ 4361735 w 4417162"/>
              <a:gd name="connsiteY104" fmla="*/ 5075237 h 6858000"/>
              <a:gd name="connsiteX105" fmla="*/ 4341580 w 4417162"/>
              <a:gd name="connsiteY105" fmla="*/ 5114925 h 6858000"/>
              <a:gd name="connsiteX106" fmla="*/ 4321425 w 4417162"/>
              <a:gd name="connsiteY106" fmla="*/ 5149850 h 6858000"/>
              <a:gd name="connsiteX107" fmla="*/ 4301270 w 4417162"/>
              <a:gd name="connsiteY107" fmla="*/ 5186362 h 6858000"/>
              <a:gd name="connsiteX108" fmla="*/ 4282794 w 4417162"/>
              <a:gd name="connsiteY108" fmla="*/ 5226050 h 6858000"/>
              <a:gd name="connsiteX109" fmla="*/ 4264318 w 4417162"/>
              <a:gd name="connsiteY109" fmla="*/ 5268912 h 6858000"/>
              <a:gd name="connsiteX110" fmla="*/ 4249203 w 4417162"/>
              <a:gd name="connsiteY110" fmla="*/ 5313362 h 6858000"/>
              <a:gd name="connsiteX111" fmla="*/ 4239125 w 4417162"/>
              <a:gd name="connsiteY111" fmla="*/ 5365750 h 6858000"/>
              <a:gd name="connsiteX112" fmla="*/ 4229047 w 4417162"/>
              <a:gd name="connsiteY112" fmla="*/ 5426075 h 6858000"/>
              <a:gd name="connsiteX113" fmla="*/ 4227367 w 4417162"/>
              <a:gd name="connsiteY113" fmla="*/ 5494337 h 6858000"/>
              <a:gd name="connsiteX114" fmla="*/ 4229047 w 4417162"/>
              <a:gd name="connsiteY114" fmla="*/ 5562600 h 6858000"/>
              <a:gd name="connsiteX115" fmla="*/ 4239125 w 4417162"/>
              <a:gd name="connsiteY115" fmla="*/ 5622925 h 6858000"/>
              <a:gd name="connsiteX116" fmla="*/ 4249203 w 4417162"/>
              <a:gd name="connsiteY116" fmla="*/ 5675312 h 6858000"/>
              <a:gd name="connsiteX117" fmla="*/ 4264318 w 4417162"/>
              <a:gd name="connsiteY117" fmla="*/ 5721350 h 6858000"/>
              <a:gd name="connsiteX118" fmla="*/ 4282794 w 4417162"/>
              <a:gd name="connsiteY118" fmla="*/ 5762625 h 6858000"/>
              <a:gd name="connsiteX119" fmla="*/ 4301270 w 4417162"/>
              <a:gd name="connsiteY119" fmla="*/ 5802312 h 6858000"/>
              <a:gd name="connsiteX120" fmla="*/ 4321425 w 4417162"/>
              <a:gd name="connsiteY120" fmla="*/ 5840412 h 6858000"/>
              <a:gd name="connsiteX121" fmla="*/ 4341580 w 4417162"/>
              <a:gd name="connsiteY121" fmla="*/ 5876925 h 6858000"/>
              <a:gd name="connsiteX122" fmla="*/ 4361735 w 4417162"/>
              <a:gd name="connsiteY122" fmla="*/ 5915025 h 6858000"/>
              <a:gd name="connsiteX123" fmla="*/ 4378531 w 4417162"/>
              <a:gd name="connsiteY123" fmla="*/ 5956300 h 6858000"/>
              <a:gd name="connsiteX124" fmla="*/ 4393648 w 4417162"/>
              <a:gd name="connsiteY124" fmla="*/ 6003925 h 6858000"/>
              <a:gd name="connsiteX125" fmla="*/ 4405405 w 4417162"/>
              <a:gd name="connsiteY125" fmla="*/ 6056312 h 6858000"/>
              <a:gd name="connsiteX126" fmla="*/ 4413803 w 4417162"/>
              <a:gd name="connsiteY126" fmla="*/ 6113462 h 6858000"/>
              <a:gd name="connsiteX127" fmla="*/ 4417162 w 4417162"/>
              <a:gd name="connsiteY127" fmla="*/ 6183312 h 6858000"/>
              <a:gd name="connsiteX128" fmla="*/ 4413803 w 4417162"/>
              <a:gd name="connsiteY128" fmla="*/ 6251575 h 6858000"/>
              <a:gd name="connsiteX129" fmla="*/ 4405405 w 4417162"/>
              <a:gd name="connsiteY129" fmla="*/ 6311900 h 6858000"/>
              <a:gd name="connsiteX130" fmla="*/ 4393648 w 4417162"/>
              <a:gd name="connsiteY130" fmla="*/ 6361112 h 6858000"/>
              <a:gd name="connsiteX131" fmla="*/ 4378531 w 4417162"/>
              <a:gd name="connsiteY131" fmla="*/ 6407150 h 6858000"/>
              <a:gd name="connsiteX132" fmla="*/ 4361735 w 4417162"/>
              <a:gd name="connsiteY132" fmla="*/ 6448425 h 6858000"/>
              <a:gd name="connsiteX133" fmla="*/ 4343260 w 4417162"/>
              <a:gd name="connsiteY133" fmla="*/ 6488112 h 6858000"/>
              <a:gd name="connsiteX134" fmla="*/ 4324784 w 4417162"/>
              <a:gd name="connsiteY134" fmla="*/ 6523037 h 6858000"/>
              <a:gd name="connsiteX135" fmla="*/ 4304629 w 4417162"/>
              <a:gd name="connsiteY135" fmla="*/ 6561137 h 6858000"/>
              <a:gd name="connsiteX136" fmla="*/ 4284474 w 4417162"/>
              <a:gd name="connsiteY136" fmla="*/ 6597650 h 6858000"/>
              <a:gd name="connsiteX137" fmla="*/ 4267678 w 4417162"/>
              <a:gd name="connsiteY137" fmla="*/ 6640512 h 6858000"/>
              <a:gd name="connsiteX138" fmla="*/ 4250882 w 4417162"/>
              <a:gd name="connsiteY138" fmla="*/ 6683375 h 6858000"/>
              <a:gd name="connsiteX139" fmla="*/ 4240804 w 4417162"/>
              <a:gd name="connsiteY139" fmla="*/ 6735762 h 6858000"/>
              <a:gd name="connsiteX140" fmla="*/ 4232407 w 4417162"/>
              <a:gd name="connsiteY140" fmla="*/ 6791325 h 6858000"/>
              <a:gd name="connsiteX141" fmla="*/ 4227367 w 4417162"/>
              <a:gd name="connsiteY141" fmla="*/ 6858000 h 6858000"/>
              <a:gd name="connsiteX142" fmla="*/ 2310062 w 4417162"/>
              <a:gd name="connsiteY142" fmla="*/ 6858000 h 6858000"/>
              <a:gd name="connsiteX143" fmla="*/ 144378 w 4417162"/>
              <a:gd name="connsiteY143" fmla="*/ 6858000 h 6858000"/>
              <a:gd name="connsiteX144" fmla="*/ 0 w 4417162"/>
              <a:gd name="connsiteY14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4417162" h="6858000">
                <a:moveTo>
                  <a:pt x="0" y="0"/>
                </a:moveTo>
                <a:lnTo>
                  <a:pt x="144378" y="0"/>
                </a:lnTo>
                <a:lnTo>
                  <a:pt x="2310062" y="0"/>
                </a:lnTo>
                <a:lnTo>
                  <a:pt x="4227367" y="0"/>
                </a:lnTo>
                <a:lnTo>
                  <a:pt x="4232407" y="66675"/>
                </a:lnTo>
                <a:lnTo>
                  <a:pt x="4240804" y="122237"/>
                </a:lnTo>
                <a:lnTo>
                  <a:pt x="4250882" y="174625"/>
                </a:lnTo>
                <a:lnTo>
                  <a:pt x="4267678" y="217487"/>
                </a:lnTo>
                <a:lnTo>
                  <a:pt x="4284474" y="260350"/>
                </a:lnTo>
                <a:lnTo>
                  <a:pt x="4304629" y="296862"/>
                </a:lnTo>
                <a:lnTo>
                  <a:pt x="4324784" y="334962"/>
                </a:lnTo>
                <a:lnTo>
                  <a:pt x="4343260" y="369887"/>
                </a:lnTo>
                <a:lnTo>
                  <a:pt x="4361735" y="409575"/>
                </a:lnTo>
                <a:lnTo>
                  <a:pt x="4378531" y="450850"/>
                </a:lnTo>
                <a:lnTo>
                  <a:pt x="4393648" y="496887"/>
                </a:lnTo>
                <a:lnTo>
                  <a:pt x="4405405" y="546100"/>
                </a:lnTo>
                <a:lnTo>
                  <a:pt x="4413803" y="606425"/>
                </a:lnTo>
                <a:lnTo>
                  <a:pt x="4417162" y="673100"/>
                </a:lnTo>
                <a:lnTo>
                  <a:pt x="4413803" y="744537"/>
                </a:lnTo>
                <a:lnTo>
                  <a:pt x="4405405" y="801687"/>
                </a:lnTo>
                <a:lnTo>
                  <a:pt x="4393648" y="854075"/>
                </a:lnTo>
                <a:lnTo>
                  <a:pt x="4378531" y="901700"/>
                </a:lnTo>
                <a:lnTo>
                  <a:pt x="4361735" y="942975"/>
                </a:lnTo>
                <a:lnTo>
                  <a:pt x="4341580" y="981075"/>
                </a:lnTo>
                <a:lnTo>
                  <a:pt x="4321425" y="1017587"/>
                </a:lnTo>
                <a:lnTo>
                  <a:pt x="4301270" y="1055687"/>
                </a:lnTo>
                <a:lnTo>
                  <a:pt x="4282794" y="1095375"/>
                </a:lnTo>
                <a:lnTo>
                  <a:pt x="4264318" y="1136650"/>
                </a:lnTo>
                <a:lnTo>
                  <a:pt x="4249203" y="1182687"/>
                </a:lnTo>
                <a:lnTo>
                  <a:pt x="4239125" y="1235075"/>
                </a:lnTo>
                <a:lnTo>
                  <a:pt x="4229047" y="1295400"/>
                </a:lnTo>
                <a:lnTo>
                  <a:pt x="4227367" y="1363662"/>
                </a:lnTo>
                <a:lnTo>
                  <a:pt x="4229047" y="1431925"/>
                </a:lnTo>
                <a:lnTo>
                  <a:pt x="4239125" y="1492250"/>
                </a:lnTo>
                <a:lnTo>
                  <a:pt x="4249203" y="1544637"/>
                </a:lnTo>
                <a:lnTo>
                  <a:pt x="4264318" y="1589087"/>
                </a:lnTo>
                <a:lnTo>
                  <a:pt x="4282794" y="1631950"/>
                </a:lnTo>
                <a:lnTo>
                  <a:pt x="4301270" y="1671637"/>
                </a:lnTo>
                <a:lnTo>
                  <a:pt x="4321425" y="1708150"/>
                </a:lnTo>
                <a:lnTo>
                  <a:pt x="4341580" y="1743075"/>
                </a:lnTo>
                <a:lnTo>
                  <a:pt x="4361735" y="1782762"/>
                </a:lnTo>
                <a:lnTo>
                  <a:pt x="4378531" y="1824037"/>
                </a:lnTo>
                <a:lnTo>
                  <a:pt x="4393648" y="1870075"/>
                </a:lnTo>
                <a:lnTo>
                  <a:pt x="4405405" y="1922462"/>
                </a:lnTo>
                <a:lnTo>
                  <a:pt x="4413803" y="1982787"/>
                </a:lnTo>
                <a:lnTo>
                  <a:pt x="4417162" y="2051050"/>
                </a:lnTo>
                <a:lnTo>
                  <a:pt x="4413803" y="2119312"/>
                </a:lnTo>
                <a:lnTo>
                  <a:pt x="4405405" y="2179637"/>
                </a:lnTo>
                <a:lnTo>
                  <a:pt x="4393648" y="2232025"/>
                </a:lnTo>
                <a:lnTo>
                  <a:pt x="4378531" y="2278062"/>
                </a:lnTo>
                <a:lnTo>
                  <a:pt x="4361735" y="2319337"/>
                </a:lnTo>
                <a:lnTo>
                  <a:pt x="4341580" y="2359025"/>
                </a:lnTo>
                <a:lnTo>
                  <a:pt x="4321425" y="2395537"/>
                </a:lnTo>
                <a:lnTo>
                  <a:pt x="4301270" y="2433637"/>
                </a:lnTo>
                <a:lnTo>
                  <a:pt x="4282794" y="2471737"/>
                </a:lnTo>
                <a:lnTo>
                  <a:pt x="4264318" y="2513012"/>
                </a:lnTo>
                <a:lnTo>
                  <a:pt x="4249203" y="2560637"/>
                </a:lnTo>
                <a:lnTo>
                  <a:pt x="4239125" y="2613025"/>
                </a:lnTo>
                <a:lnTo>
                  <a:pt x="4229047" y="2671762"/>
                </a:lnTo>
                <a:lnTo>
                  <a:pt x="4227367" y="2741612"/>
                </a:lnTo>
                <a:lnTo>
                  <a:pt x="4229047" y="2809875"/>
                </a:lnTo>
                <a:lnTo>
                  <a:pt x="4239125" y="2868612"/>
                </a:lnTo>
                <a:lnTo>
                  <a:pt x="4249203" y="2922587"/>
                </a:lnTo>
                <a:lnTo>
                  <a:pt x="4264318" y="2967037"/>
                </a:lnTo>
                <a:lnTo>
                  <a:pt x="4282794" y="3009900"/>
                </a:lnTo>
                <a:lnTo>
                  <a:pt x="4301270" y="3046412"/>
                </a:lnTo>
                <a:lnTo>
                  <a:pt x="4321425" y="3084512"/>
                </a:lnTo>
                <a:lnTo>
                  <a:pt x="4341580" y="3121025"/>
                </a:lnTo>
                <a:lnTo>
                  <a:pt x="4361735" y="3160712"/>
                </a:lnTo>
                <a:lnTo>
                  <a:pt x="4378531" y="3201987"/>
                </a:lnTo>
                <a:lnTo>
                  <a:pt x="4393648" y="3248025"/>
                </a:lnTo>
                <a:lnTo>
                  <a:pt x="4405405" y="3300412"/>
                </a:lnTo>
                <a:lnTo>
                  <a:pt x="4413803" y="3360737"/>
                </a:lnTo>
                <a:lnTo>
                  <a:pt x="4417162" y="3427412"/>
                </a:lnTo>
                <a:lnTo>
                  <a:pt x="4413803" y="3497262"/>
                </a:lnTo>
                <a:lnTo>
                  <a:pt x="4405405" y="3557587"/>
                </a:lnTo>
                <a:lnTo>
                  <a:pt x="4393648" y="3609975"/>
                </a:lnTo>
                <a:lnTo>
                  <a:pt x="4378531" y="3656012"/>
                </a:lnTo>
                <a:lnTo>
                  <a:pt x="4361735" y="3697287"/>
                </a:lnTo>
                <a:lnTo>
                  <a:pt x="4341580" y="3736975"/>
                </a:lnTo>
                <a:lnTo>
                  <a:pt x="4301270" y="3811587"/>
                </a:lnTo>
                <a:lnTo>
                  <a:pt x="4282794" y="3848100"/>
                </a:lnTo>
                <a:lnTo>
                  <a:pt x="4264318" y="3890962"/>
                </a:lnTo>
                <a:lnTo>
                  <a:pt x="4249203" y="3935412"/>
                </a:lnTo>
                <a:lnTo>
                  <a:pt x="4239125" y="3987800"/>
                </a:lnTo>
                <a:lnTo>
                  <a:pt x="4229047" y="4048125"/>
                </a:lnTo>
                <a:lnTo>
                  <a:pt x="4227367" y="4116387"/>
                </a:lnTo>
                <a:lnTo>
                  <a:pt x="4229047" y="4186237"/>
                </a:lnTo>
                <a:lnTo>
                  <a:pt x="4239125" y="4244975"/>
                </a:lnTo>
                <a:lnTo>
                  <a:pt x="4249203" y="4297362"/>
                </a:lnTo>
                <a:lnTo>
                  <a:pt x="4264318" y="4343400"/>
                </a:lnTo>
                <a:lnTo>
                  <a:pt x="4282794" y="4386262"/>
                </a:lnTo>
                <a:lnTo>
                  <a:pt x="4301270" y="4424362"/>
                </a:lnTo>
                <a:lnTo>
                  <a:pt x="4341580" y="4498975"/>
                </a:lnTo>
                <a:lnTo>
                  <a:pt x="4361735" y="4537075"/>
                </a:lnTo>
                <a:lnTo>
                  <a:pt x="4378531" y="4579937"/>
                </a:lnTo>
                <a:lnTo>
                  <a:pt x="4393648" y="4625975"/>
                </a:lnTo>
                <a:lnTo>
                  <a:pt x="4405405" y="4678362"/>
                </a:lnTo>
                <a:lnTo>
                  <a:pt x="4413803" y="4738687"/>
                </a:lnTo>
                <a:lnTo>
                  <a:pt x="4417162" y="4806950"/>
                </a:lnTo>
                <a:lnTo>
                  <a:pt x="4413803" y="4875212"/>
                </a:lnTo>
                <a:lnTo>
                  <a:pt x="4405405" y="4935537"/>
                </a:lnTo>
                <a:lnTo>
                  <a:pt x="4393648" y="4987925"/>
                </a:lnTo>
                <a:lnTo>
                  <a:pt x="4378531" y="5033962"/>
                </a:lnTo>
                <a:lnTo>
                  <a:pt x="4361735" y="5075237"/>
                </a:lnTo>
                <a:lnTo>
                  <a:pt x="4341580" y="5114925"/>
                </a:lnTo>
                <a:lnTo>
                  <a:pt x="4321425" y="5149850"/>
                </a:lnTo>
                <a:lnTo>
                  <a:pt x="4301270" y="5186362"/>
                </a:lnTo>
                <a:lnTo>
                  <a:pt x="4282794" y="5226050"/>
                </a:lnTo>
                <a:lnTo>
                  <a:pt x="4264318" y="5268912"/>
                </a:lnTo>
                <a:lnTo>
                  <a:pt x="4249203" y="5313362"/>
                </a:lnTo>
                <a:lnTo>
                  <a:pt x="4239125" y="5365750"/>
                </a:lnTo>
                <a:lnTo>
                  <a:pt x="4229047" y="5426075"/>
                </a:lnTo>
                <a:lnTo>
                  <a:pt x="4227367" y="5494337"/>
                </a:lnTo>
                <a:lnTo>
                  <a:pt x="4229047" y="5562600"/>
                </a:lnTo>
                <a:lnTo>
                  <a:pt x="4239125" y="5622925"/>
                </a:lnTo>
                <a:lnTo>
                  <a:pt x="4249203" y="5675312"/>
                </a:lnTo>
                <a:lnTo>
                  <a:pt x="4264318" y="5721350"/>
                </a:lnTo>
                <a:lnTo>
                  <a:pt x="4282794" y="5762625"/>
                </a:lnTo>
                <a:lnTo>
                  <a:pt x="4301270" y="5802312"/>
                </a:lnTo>
                <a:lnTo>
                  <a:pt x="4321425" y="5840412"/>
                </a:lnTo>
                <a:lnTo>
                  <a:pt x="4341580" y="5876925"/>
                </a:lnTo>
                <a:lnTo>
                  <a:pt x="4361735" y="5915025"/>
                </a:lnTo>
                <a:lnTo>
                  <a:pt x="4378531" y="5956300"/>
                </a:lnTo>
                <a:lnTo>
                  <a:pt x="4393648" y="6003925"/>
                </a:lnTo>
                <a:lnTo>
                  <a:pt x="4405405" y="6056312"/>
                </a:lnTo>
                <a:lnTo>
                  <a:pt x="4413803" y="6113462"/>
                </a:lnTo>
                <a:lnTo>
                  <a:pt x="4417162" y="6183312"/>
                </a:lnTo>
                <a:lnTo>
                  <a:pt x="4413803" y="6251575"/>
                </a:lnTo>
                <a:lnTo>
                  <a:pt x="4405405" y="6311900"/>
                </a:lnTo>
                <a:lnTo>
                  <a:pt x="4393648" y="6361112"/>
                </a:lnTo>
                <a:lnTo>
                  <a:pt x="4378531" y="6407150"/>
                </a:lnTo>
                <a:lnTo>
                  <a:pt x="4361735" y="6448425"/>
                </a:lnTo>
                <a:lnTo>
                  <a:pt x="4343260" y="6488112"/>
                </a:lnTo>
                <a:lnTo>
                  <a:pt x="4324784" y="6523037"/>
                </a:lnTo>
                <a:lnTo>
                  <a:pt x="4304629" y="6561137"/>
                </a:lnTo>
                <a:lnTo>
                  <a:pt x="4284474" y="6597650"/>
                </a:lnTo>
                <a:lnTo>
                  <a:pt x="4267678" y="6640512"/>
                </a:lnTo>
                <a:lnTo>
                  <a:pt x="4250882" y="6683375"/>
                </a:lnTo>
                <a:lnTo>
                  <a:pt x="4240804" y="6735762"/>
                </a:lnTo>
                <a:lnTo>
                  <a:pt x="4232407" y="6791325"/>
                </a:lnTo>
                <a:lnTo>
                  <a:pt x="4227367" y="6858000"/>
                </a:lnTo>
                <a:lnTo>
                  <a:pt x="2310062" y="6858000"/>
                </a:lnTo>
                <a:lnTo>
                  <a:pt x="14437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</p:spPr>
      </p:sp>
      <p:sp useBgFill="1">
        <p:nvSpPr>
          <p:cNvPr id="20" name="Freeform: Shape 19">
            <a:extLst>
              <a:ext uri="{FF2B5EF4-FFF2-40B4-BE49-F238E27FC236}">
                <a16:creationId xmlns:a16="http://schemas.microsoft.com/office/drawing/2014/main" id="{A7A4B465-FBCC-4CD4-89A1-82992A7B47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4272784" cy="6858000"/>
          </a:xfrm>
          <a:custGeom>
            <a:avLst/>
            <a:gdLst>
              <a:gd name="connsiteX0" fmla="*/ 0 w 4272784"/>
              <a:gd name="connsiteY0" fmla="*/ 0 h 6858000"/>
              <a:gd name="connsiteX1" fmla="*/ 4082989 w 4272784"/>
              <a:gd name="connsiteY1" fmla="*/ 0 h 6858000"/>
              <a:gd name="connsiteX2" fmla="*/ 4088029 w 4272784"/>
              <a:gd name="connsiteY2" fmla="*/ 66675 h 6858000"/>
              <a:gd name="connsiteX3" fmla="*/ 4096426 w 4272784"/>
              <a:gd name="connsiteY3" fmla="*/ 122237 h 6858000"/>
              <a:gd name="connsiteX4" fmla="*/ 4106504 w 4272784"/>
              <a:gd name="connsiteY4" fmla="*/ 174625 h 6858000"/>
              <a:gd name="connsiteX5" fmla="*/ 4123300 w 4272784"/>
              <a:gd name="connsiteY5" fmla="*/ 217487 h 6858000"/>
              <a:gd name="connsiteX6" fmla="*/ 4140096 w 4272784"/>
              <a:gd name="connsiteY6" fmla="*/ 260350 h 6858000"/>
              <a:gd name="connsiteX7" fmla="*/ 4160251 w 4272784"/>
              <a:gd name="connsiteY7" fmla="*/ 296862 h 6858000"/>
              <a:gd name="connsiteX8" fmla="*/ 4180406 w 4272784"/>
              <a:gd name="connsiteY8" fmla="*/ 334962 h 6858000"/>
              <a:gd name="connsiteX9" fmla="*/ 4198882 w 4272784"/>
              <a:gd name="connsiteY9" fmla="*/ 369887 h 6858000"/>
              <a:gd name="connsiteX10" fmla="*/ 4217357 w 4272784"/>
              <a:gd name="connsiteY10" fmla="*/ 409575 h 6858000"/>
              <a:gd name="connsiteX11" fmla="*/ 4234153 w 4272784"/>
              <a:gd name="connsiteY11" fmla="*/ 450850 h 6858000"/>
              <a:gd name="connsiteX12" fmla="*/ 4249270 w 4272784"/>
              <a:gd name="connsiteY12" fmla="*/ 496887 h 6858000"/>
              <a:gd name="connsiteX13" fmla="*/ 4261027 w 4272784"/>
              <a:gd name="connsiteY13" fmla="*/ 546100 h 6858000"/>
              <a:gd name="connsiteX14" fmla="*/ 4269425 w 4272784"/>
              <a:gd name="connsiteY14" fmla="*/ 606425 h 6858000"/>
              <a:gd name="connsiteX15" fmla="*/ 4272784 w 4272784"/>
              <a:gd name="connsiteY15" fmla="*/ 673100 h 6858000"/>
              <a:gd name="connsiteX16" fmla="*/ 4269425 w 4272784"/>
              <a:gd name="connsiteY16" fmla="*/ 744537 h 6858000"/>
              <a:gd name="connsiteX17" fmla="*/ 4261027 w 4272784"/>
              <a:gd name="connsiteY17" fmla="*/ 801687 h 6858000"/>
              <a:gd name="connsiteX18" fmla="*/ 4249270 w 4272784"/>
              <a:gd name="connsiteY18" fmla="*/ 854075 h 6858000"/>
              <a:gd name="connsiteX19" fmla="*/ 4234153 w 4272784"/>
              <a:gd name="connsiteY19" fmla="*/ 901700 h 6858000"/>
              <a:gd name="connsiteX20" fmla="*/ 4217357 w 4272784"/>
              <a:gd name="connsiteY20" fmla="*/ 942975 h 6858000"/>
              <a:gd name="connsiteX21" fmla="*/ 4197202 w 4272784"/>
              <a:gd name="connsiteY21" fmla="*/ 981075 h 6858000"/>
              <a:gd name="connsiteX22" fmla="*/ 4177047 w 4272784"/>
              <a:gd name="connsiteY22" fmla="*/ 1017587 h 6858000"/>
              <a:gd name="connsiteX23" fmla="*/ 4156892 w 4272784"/>
              <a:gd name="connsiteY23" fmla="*/ 1055687 h 6858000"/>
              <a:gd name="connsiteX24" fmla="*/ 4138416 w 4272784"/>
              <a:gd name="connsiteY24" fmla="*/ 1095375 h 6858000"/>
              <a:gd name="connsiteX25" fmla="*/ 4119940 w 4272784"/>
              <a:gd name="connsiteY25" fmla="*/ 1136650 h 6858000"/>
              <a:gd name="connsiteX26" fmla="*/ 4104825 w 4272784"/>
              <a:gd name="connsiteY26" fmla="*/ 1182687 h 6858000"/>
              <a:gd name="connsiteX27" fmla="*/ 4094747 w 4272784"/>
              <a:gd name="connsiteY27" fmla="*/ 1235075 h 6858000"/>
              <a:gd name="connsiteX28" fmla="*/ 4084669 w 4272784"/>
              <a:gd name="connsiteY28" fmla="*/ 1295400 h 6858000"/>
              <a:gd name="connsiteX29" fmla="*/ 4082989 w 4272784"/>
              <a:gd name="connsiteY29" fmla="*/ 1363662 h 6858000"/>
              <a:gd name="connsiteX30" fmla="*/ 4084669 w 4272784"/>
              <a:gd name="connsiteY30" fmla="*/ 1431925 h 6858000"/>
              <a:gd name="connsiteX31" fmla="*/ 4094747 w 4272784"/>
              <a:gd name="connsiteY31" fmla="*/ 1492250 h 6858000"/>
              <a:gd name="connsiteX32" fmla="*/ 4104825 w 4272784"/>
              <a:gd name="connsiteY32" fmla="*/ 1544637 h 6858000"/>
              <a:gd name="connsiteX33" fmla="*/ 4119940 w 4272784"/>
              <a:gd name="connsiteY33" fmla="*/ 1589087 h 6858000"/>
              <a:gd name="connsiteX34" fmla="*/ 4138416 w 4272784"/>
              <a:gd name="connsiteY34" fmla="*/ 1631950 h 6858000"/>
              <a:gd name="connsiteX35" fmla="*/ 4156892 w 4272784"/>
              <a:gd name="connsiteY35" fmla="*/ 1671637 h 6858000"/>
              <a:gd name="connsiteX36" fmla="*/ 4177047 w 4272784"/>
              <a:gd name="connsiteY36" fmla="*/ 1708150 h 6858000"/>
              <a:gd name="connsiteX37" fmla="*/ 4197202 w 4272784"/>
              <a:gd name="connsiteY37" fmla="*/ 1743075 h 6858000"/>
              <a:gd name="connsiteX38" fmla="*/ 4217357 w 4272784"/>
              <a:gd name="connsiteY38" fmla="*/ 1782762 h 6858000"/>
              <a:gd name="connsiteX39" fmla="*/ 4234153 w 4272784"/>
              <a:gd name="connsiteY39" fmla="*/ 1824037 h 6858000"/>
              <a:gd name="connsiteX40" fmla="*/ 4249270 w 4272784"/>
              <a:gd name="connsiteY40" fmla="*/ 1870075 h 6858000"/>
              <a:gd name="connsiteX41" fmla="*/ 4261027 w 4272784"/>
              <a:gd name="connsiteY41" fmla="*/ 1922462 h 6858000"/>
              <a:gd name="connsiteX42" fmla="*/ 4269425 w 4272784"/>
              <a:gd name="connsiteY42" fmla="*/ 1982787 h 6858000"/>
              <a:gd name="connsiteX43" fmla="*/ 4272784 w 4272784"/>
              <a:gd name="connsiteY43" fmla="*/ 2051050 h 6858000"/>
              <a:gd name="connsiteX44" fmla="*/ 4269425 w 4272784"/>
              <a:gd name="connsiteY44" fmla="*/ 2119312 h 6858000"/>
              <a:gd name="connsiteX45" fmla="*/ 4261027 w 4272784"/>
              <a:gd name="connsiteY45" fmla="*/ 2179637 h 6858000"/>
              <a:gd name="connsiteX46" fmla="*/ 4249270 w 4272784"/>
              <a:gd name="connsiteY46" fmla="*/ 2232025 h 6858000"/>
              <a:gd name="connsiteX47" fmla="*/ 4234153 w 4272784"/>
              <a:gd name="connsiteY47" fmla="*/ 2278062 h 6858000"/>
              <a:gd name="connsiteX48" fmla="*/ 4217357 w 4272784"/>
              <a:gd name="connsiteY48" fmla="*/ 2319337 h 6858000"/>
              <a:gd name="connsiteX49" fmla="*/ 4197202 w 4272784"/>
              <a:gd name="connsiteY49" fmla="*/ 2359025 h 6858000"/>
              <a:gd name="connsiteX50" fmla="*/ 4177047 w 4272784"/>
              <a:gd name="connsiteY50" fmla="*/ 2395537 h 6858000"/>
              <a:gd name="connsiteX51" fmla="*/ 4156892 w 4272784"/>
              <a:gd name="connsiteY51" fmla="*/ 2433637 h 6858000"/>
              <a:gd name="connsiteX52" fmla="*/ 4138416 w 4272784"/>
              <a:gd name="connsiteY52" fmla="*/ 2471737 h 6858000"/>
              <a:gd name="connsiteX53" fmla="*/ 4119940 w 4272784"/>
              <a:gd name="connsiteY53" fmla="*/ 2513012 h 6858000"/>
              <a:gd name="connsiteX54" fmla="*/ 4104825 w 4272784"/>
              <a:gd name="connsiteY54" fmla="*/ 2560637 h 6858000"/>
              <a:gd name="connsiteX55" fmla="*/ 4094747 w 4272784"/>
              <a:gd name="connsiteY55" fmla="*/ 2613025 h 6858000"/>
              <a:gd name="connsiteX56" fmla="*/ 4084669 w 4272784"/>
              <a:gd name="connsiteY56" fmla="*/ 2671762 h 6858000"/>
              <a:gd name="connsiteX57" fmla="*/ 4082989 w 4272784"/>
              <a:gd name="connsiteY57" fmla="*/ 2741612 h 6858000"/>
              <a:gd name="connsiteX58" fmla="*/ 4084669 w 4272784"/>
              <a:gd name="connsiteY58" fmla="*/ 2809875 h 6858000"/>
              <a:gd name="connsiteX59" fmla="*/ 4094747 w 4272784"/>
              <a:gd name="connsiteY59" fmla="*/ 2868612 h 6858000"/>
              <a:gd name="connsiteX60" fmla="*/ 4104825 w 4272784"/>
              <a:gd name="connsiteY60" fmla="*/ 2922587 h 6858000"/>
              <a:gd name="connsiteX61" fmla="*/ 4119940 w 4272784"/>
              <a:gd name="connsiteY61" fmla="*/ 2967037 h 6858000"/>
              <a:gd name="connsiteX62" fmla="*/ 4138416 w 4272784"/>
              <a:gd name="connsiteY62" fmla="*/ 3009900 h 6858000"/>
              <a:gd name="connsiteX63" fmla="*/ 4156892 w 4272784"/>
              <a:gd name="connsiteY63" fmla="*/ 3046412 h 6858000"/>
              <a:gd name="connsiteX64" fmla="*/ 4177047 w 4272784"/>
              <a:gd name="connsiteY64" fmla="*/ 3084512 h 6858000"/>
              <a:gd name="connsiteX65" fmla="*/ 4197202 w 4272784"/>
              <a:gd name="connsiteY65" fmla="*/ 3121025 h 6858000"/>
              <a:gd name="connsiteX66" fmla="*/ 4217357 w 4272784"/>
              <a:gd name="connsiteY66" fmla="*/ 3160712 h 6858000"/>
              <a:gd name="connsiteX67" fmla="*/ 4234153 w 4272784"/>
              <a:gd name="connsiteY67" fmla="*/ 3201987 h 6858000"/>
              <a:gd name="connsiteX68" fmla="*/ 4249270 w 4272784"/>
              <a:gd name="connsiteY68" fmla="*/ 3248025 h 6858000"/>
              <a:gd name="connsiteX69" fmla="*/ 4261027 w 4272784"/>
              <a:gd name="connsiteY69" fmla="*/ 3300412 h 6858000"/>
              <a:gd name="connsiteX70" fmla="*/ 4269425 w 4272784"/>
              <a:gd name="connsiteY70" fmla="*/ 3360737 h 6858000"/>
              <a:gd name="connsiteX71" fmla="*/ 4272784 w 4272784"/>
              <a:gd name="connsiteY71" fmla="*/ 3427412 h 6858000"/>
              <a:gd name="connsiteX72" fmla="*/ 4269425 w 4272784"/>
              <a:gd name="connsiteY72" fmla="*/ 3497262 h 6858000"/>
              <a:gd name="connsiteX73" fmla="*/ 4261027 w 4272784"/>
              <a:gd name="connsiteY73" fmla="*/ 3557587 h 6858000"/>
              <a:gd name="connsiteX74" fmla="*/ 4249270 w 4272784"/>
              <a:gd name="connsiteY74" fmla="*/ 3609975 h 6858000"/>
              <a:gd name="connsiteX75" fmla="*/ 4234153 w 4272784"/>
              <a:gd name="connsiteY75" fmla="*/ 3656012 h 6858000"/>
              <a:gd name="connsiteX76" fmla="*/ 4217357 w 4272784"/>
              <a:gd name="connsiteY76" fmla="*/ 3697287 h 6858000"/>
              <a:gd name="connsiteX77" fmla="*/ 4197202 w 4272784"/>
              <a:gd name="connsiteY77" fmla="*/ 3736975 h 6858000"/>
              <a:gd name="connsiteX78" fmla="*/ 4156892 w 4272784"/>
              <a:gd name="connsiteY78" fmla="*/ 3811587 h 6858000"/>
              <a:gd name="connsiteX79" fmla="*/ 4138416 w 4272784"/>
              <a:gd name="connsiteY79" fmla="*/ 3848100 h 6858000"/>
              <a:gd name="connsiteX80" fmla="*/ 4119940 w 4272784"/>
              <a:gd name="connsiteY80" fmla="*/ 3890962 h 6858000"/>
              <a:gd name="connsiteX81" fmla="*/ 4104825 w 4272784"/>
              <a:gd name="connsiteY81" fmla="*/ 3935412 h 6858000"/>
              <a:gd name="connsiteX82" fmla="*/ 4094747 w 4272784"/>
              <a:gd name="connsiteY82" fmla="*/ 3987800 h 6858000"/>
              <a:gd name="connsiteX83" fmla="*/ 4084669 w 4272784"/>
              <a:gd name="connsiteY83" fmla="*/ 4048125 h 6858000"/>
              <a:gd name="connsiteX84" fmla="*/ 4082989 w 4272784"/>
              <a:gd name="connsiteY84" fmla="*/ 4116387 h 6858000"/>
              <a:gd name="connsiteX85" fmla="*/ 4084669 w 4272784"/>
              <a:gd name="connsiteY85" fmla="*/ 4186237 h 6858000"/>
              <a:gd name="connsiteX86" fmla="*/ 4094747 w 4272784"/>
              <a:gd name="connsiteY86" fmla="*/ 4244975 h 6858000"/>
              <a:gd name="connsiteX87" fmla="*/ 4104825 w 4272784"/>
              <a:gd name="connsiteY87" fmla="*/ 4297362 h 6858000"/>
              <a:gd name="connsiteX88" fmla="*/ 4119940 w 4272784"/>
              <a:gd name="connsiteY88" fmla="*/ 4343400 h 6858000"/>
              <a:gd name="connsiteX89" fmla="*/ 4138416 w 4272784"/>
              <a:gd name="connsiteY89" fmla="*/ 4386262 h 6858000"/>
              <a:gd name="connsiteX90" fmla="*/ 4156892 w 4272784"/>
              <a:gd name="connsiteY90" fmla="*/ 4424362 h 6858000"/>
              <a:gd name="connsiteX91" fmla="*/ 4197202 w 4272784"/>
              <a:gd name="connsiteY91" fmla="*/ 4498975 h 6858000"/>
              <a:gd name="connsiteX92" fmla="*/ 4217357 w 4272784"/>
              <a:gd name="connsiteY92" fmla="*/ 4537075 h 6858000"/>
              <a:gd name="connsiteX93" fmla="*/ 4234153 w 4272784"/>
              <a:gd name="connsiteY93" fmla="*/ 4579937 h 6858000"/>
              <a:gd name="connsiteX94" fmla="*/ 4249270 w 4272784"/>
              <a:gd name="connsiteY94" fmla="*/ 4625975 h 6858000"/>
              <a:gd name="connsiteX95" fmla="*/ 4261027 w 4272784"/>
              <a:gd name="connsiteY95" fmla="*/ 4678362 h 6858000"/>
              <a:gd name="connsiteX96" fmla="*/ 4269425 w 4272784"/>
              <a:gd name="connsiteY96" fmla="*/ 4738687 h 6858000"/>
              <a:gd name="connsiteX97" fmla="*/ 4272784 w 4272784"/>
              <a:gd name="connsiteY97" fmla="*/ 4806950 h 6858000"/>
              <a:gd name="connsiteX98" fmla="*/ 4269425 w 4272784"/>
              <a:gd name="connsiteY98" fmla="*/ 4875212 h 6858000"/>
              <a:gd name="connsiteX99" fmla="*/ 4261027 w 4272784"/>
              <a:gd name="connsiteY99" fmla="*/ 4935537 h 6858000"/>
              <a:gd name="connsiteX100" fmla="*/ 4249270 w 4272784"/>
              <a:gd name="connsiteY100" fmla="*/ 4987925 h 6858000"/>
              <a:gd name="connsiteX101" fmla="*/ 4234153 w 4272784"/>
              <a:gd name="connsiteY101" fmla="*/ 5033962 h 6858000"/>
              <a:gd name="connsiteX102" fmla="*/ 4217357 w 4272784"/>
              <a:gd name="connsiteY102" fmla="*/ 5075237 h 6858000"/>
              <a:gd name="connsiteX103" fmla="*/ 4197202 w 4272784"/>
              <a:gd name="connsiteY103" fmla="*/ 5114925 h 6858000"/>
              <a:gd name="connsiteX104" fmla="*/ 4177047 w 4272784"/>
              <a:gd name="connsiteY104" fmla="*/ 5149850 h 6858000"/>
              <a:gd name="connsiteX105" fmla="*/ 4156892 w 4272784"/>
              <a:gd name="connsiteY105" fmla="*/ 5186362 h 6858000"/>
              <a:gd name="connsiteX106" fmla="*/ 4138416 w 4272784"/>
              <a:gd name="connsiteY106" fmla="*/ 5226050 h 6858000"/>
              <a:gd name="connsiteX107" fmla="*/ 4119940 w 4272784"/>
              <a:gd name="connsiteY107" fmla="*/ 5268912 h 6858000"/>
              <a:gd name="connsiteX108" fmla="*/ 4104825 w 4272784"/>
              <a:gd name="connsiteY108" fmla="*/ 5313362 h 6858000"/>
              <a:gd name="connsiteX109" fmla="*/ 4094747 w 4272784"/>
              <a:gd name="connsiteY109" fmla="*/ 5365750 h 6858000"/>
              <a:gd name="connsiteX110" fmla="*/ 4084669 w 4272784"/>
              <a:gd name="connsiteY110" fmla="*/ 5426075 h 6858000"/>
              <a:gd name="connsiteX111" fmla="*/ 4082989 w 4272784"/>
              <a:gd name="connsiteY111" fmla="*/ 5494337 h 6858000"/>
              <a:gd name="connsiteX112" fmla="*/ 4084669 w 4272784"/>
              <a:gd name="connsiteY112" fmla="*/ 5562600 h 6858000"/>
              <a:gd name="connsiteX113" fmla="*/ 4094747 w 4272784"/>
              <a:gd name="connsiteY113" fmla="*/ 5622925 h 6858000"/>
              <a:gd name="connsiteX114" fmla="*/ 4104825 w 4272784"/>
              <a:gd name="connsiteY114" fmla="*/ 5675312 h 6858000"/>
              <a:gd name="connsiteX115" fmla="*/ 4119940 w 4272784"/>
              <a:gd name="connsiteY115" fmla="*/ 5721350 h 6858000"/>
              <a:gd name="connsiteX116" fmla="*/ 4138416 w 4272784"/>
              <a:gd name="connsiteY116" fmla="*/ 5762625 h 6858000"/>
              <a:gd name="connsiteX117" fmla="*/ 4156892 w 4272784"/>
              <a:gd name="connsiteY117" fmla="*/ 5802312 h 6858000"/>
              <a:gd name="connsiteX118" fmla="*/ 4177047 w 4272784"/>
              <a:gd name="connsiteY118" fmla="*/ 5840412 h 6858000"/>
              <a:gd name="connsiteX119" fmla="*/ 4197202 w 4272784"/>
              <a:gd name="connsiteY119" fmla="*/ 5876925 h 6858000"/>
              <a:gd name="connsiteX120" fmla="*/ 4217357 w 4272784"/>
              <a:gd name="connsiteY120" fmla="*/ 5915025 h 6858000"/>
              <a:gd name="connsiteX121" fmla="*/ 4234153 w 4272784"/>
              <a:gd name="connsiteY121" fmla="*/ 5956300 h 6858000"/>
              <a:gd name="connsiteX122" fmla="*/ 4249270 w 4272784"/>
              <a:gd name="connsiteY122" fmla="*/ 6003925 h 6858000"/>
              <a:gd name="connsiteX123" fmla="*/ 4261027 w 4272784"/>
              <a:gd name="connsiteY123" fmla="*/ 6056312 h 6858000"/>
              <a:gd name="connsiteX124" fmla="*/ 4269425 w 4272784"/>
              <a:gd name="connsiteY124" fmla="*/ 6113462 h 6858000"/>
              <a:gd name="connsiteX125" fmla="*/ 4272784 w 4272784"/>
              <a:gd name="connsiteY125" fmla="*/ 6183312 h 6858000"/>
              <a:gd name="connsiteX126" fmla="*/ 4269425 w 4272784"/>
              <a:gd name="connsiteY126" fmla="*/ 6251575 h 6858000"/>
              <a:gd name="connsiteX127" fmla="*/ 4261027 w 4272784"/>
              <a:gd name="connsiteY127" fmla="*/ 6311900 h 6858000"/>
              <a:gd name="connsiteX128" fmla="*/ 4249270 w 4272784"/>
              <a:gd name="connsiteY128" fmla="*/ 6361112 h 6858000"/>
              <a:gd name="connsiteX129" fmla="*/ 4234153 w 4272784"/>
              <a:gd name="connsiteY129" fmla="*/ 6407150 h 6858000"/>
              <a:gd name="connsiteX130" fmla="*/ 4217357 w 4272784"/>
              <a:gd name="connsiteY130" fmla="*/ 6448425 h 6858000"/>
              <a:gd name="connsiteX131" fmla="*/ 4198882 w 4272784"/>
              <a:gd name="connsiteY131" fmla="*/ 6488112 h 6858000"/>
              <a:gd name="connsiteX132" fmla="*/ 4180406 w 4272784"/>
              <a:gd name="connsiteY132" fmla="*/ 6523037 h 6858000"/>
              <a:gd name="connsiteX133" fmla="*/ 4160251 w 4272784"/>
              <a:gd name="connsiteY133" fmla="*/ 6561137 h 6858000"/>
              <a:gd name="connsiteX134" fmla="*/ 4140096 w 4272784"/>
              <a:gd name="connsiteY134" fmla="*/ 6597650 h 6858000"/>
              <a:gd name="connsiteX135" fmla="*/ 4123300 w 4272784"/>
              <a:gd name="connsiteY135" fmla="*/ 6640512 h 6858000"/>
              <a:gd name="connsiteX136" fmla="*/ 4106504 w 4272784"/>
              <a:gd name="connsiteY136" fmla="*/ 6683375 h 6858000"/>
              <a:gd name="connsiteX137" fmla="*/ 4096426 w 4272784"/>
              <a:gd name="connsiteY137" fmla="*/ 6735762 h 6858000"/>
              <a:gd name="connsiteX138" fmla="*/ 4088029 w 4272784"/>
              <a:gd name="connsiteY138" fmla="*/ 6791325 h 6858000"/>
              <a:gd name="connsiteX139" fmla="*/ 4082989 w 4272784"/>
              <a:gd name="connsiteY139" fmla="*/ 6858000 h 6858000"/>
              <a:gd name="connsiteX140" fmla="*/ 0 w 4272784"/>
              <a:gd name="connsiteY14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4272784" h="6858000">
                <a:moveTo>
                  <a:pt x="0" y="0"/>
                </a:moveTo>
                <a:lnTo>
                  <a:pt x="4082989" y="0"/>
                </a:lnTo>
                <a:lnTo>
                  <a:pt x="4088029" y="66675"/>
                </a:lnTo>
                <a:lnTo>
                  <a:pt x="4096426" y="122237"/>
                </a:lnTo>
                <a:lnTo>
                  <a:pt x="4106504" y="174625"/>
                </a:lnTo>
                <a:lnTo>
                  <a:pt x="4123300" y="217487"/>
                </a:lnTo>
                <a:lnTo>
                  <a:pt x="4140096" y="260350"/>
                </a:lnTo>
                <a:lnTo>
                  <a:pt x="4160251" y="296862"/>
                </a:lnTo>
                <a:lnTo>
                  <a:pt x="4180406" y="334962"/>
                </a:lnTo>
                <a:lnTo>
                  <a:pt x="4198882" y="369887"/>
                </a:lnTo>
                <a:lnTo>
                  <a:pt x="4217357" y="409575"/>
                </a:lnTo>
                <a:lnTo>
                  <a:pt x="4234153" y="450850"/>
                </a:lnTo>
                <a:lnTo>
                  <a:pt x="4249270" y="496887"/>
                </a:lnTo>
                <a:lnTo>
                  <a:pt x="4261027" y="546100"/>
                </a:lnTo>
                <a:lnTo>
                  <a:pt x="4269425" y="606425"/>
                </a:lnTo>
                <a:lnTo>
                  <a:pt x="4272784" y="673100"/>
                </a:lnTo>
                <a:lnTo>
                  <a:pt x="4269425" y="744537"/>
                </a:lnTo>
                <a:lnTo>
                  <a:pt x="4261027" y="801687"/>
                </a:lnTo>
                <a:lnTo>
                  <a:pt x="4249270" y="854075"/>
                </a:lnTo>
                <a:lnTo>
                  <a:pt x="4234153" y="901700"/>
                </a:lnTo>
                <a:lnTo>
                  <a:pt x="4217357" y="942975"/>
                </a:lnTo>
                <a:lnTo>
                  <a:pt x="4197202" y="981075"/>
                </a:lnTo>
                <a:lnTo>
                  <a:pt x="4177047" y="1017587"/>
                </a:lnTo>
                <a:lnTo>
                  <a:pt x="4156892" y="1055687"/>
                </a:lnTo>
                <a:lnTo>
                  <a:pt x="4138416" y="1095375"/>
                </a:lnTo>
                <a:lnTo>
                  <a:pt x="4119940" y="1136650"/>
                </a:lnTo>
                <a:lnTo>
                  <a:pt x="4104825" y="1182687"/>
                </a:lnTo>
                <a:lnTo>
                  <a:pt x="4094747" y="1235075"/>
                </a:lnTo>
                <a:lnTo>
                  <a:pt x="4084669" y="1295400"/>
                </a:lnTo>
                <a:lnTo>
                  <a:pt x="4082989" y="1363662"/>
                </a:lnTo>
                <a:lnTo>
                  <a:pt x="4084669" y="1431925"/>
                </a:lnTo>
                <a:lnTo>
                  <a:pt x="4094747" y="1492250"/>
                </a:lnTo>
                <a:lnTo>
                  <a:pt x="4104825" y="1544637"/>
                </a:lnTo>
                <a:lnTo>
                  <a:pt x="4119940" y="1589087"/>
                </a:lnTo>
                <a:lnTo>
                  <a:pt x="4138416" y="1631950"/>
                </a:lnTo>
                <a:lnTo>
                  <a:pt x="4156892" y="1671637"/>
                </a:lnTo>
                <a:lnTo>
                  <a:pt x="4177047" y="1708150"/>
                </a:lnTo>
                <a:lnTo>
                  <a:pt x="4197202" y="1743075"/>
                </a:lnTo>
                <a:lnTo>
                  <a:pt x="4217357" y="1782762"/>
                </a:lnTo>
                <a:lnTo>
                  <a:pt x="4234153" y="1824037"/>
                </a:lnTo>
                <a:lnTo>
                  <a:pt x="4249270" y="1870075"/>
                </a:lnTo>
                <a:lnTo>
                  <a:pt x="4261027" y="1922462"/>
                </a:lnTo>
                <a:lnTo>
                  <a:pt x="4269425" y="1982787"/>
                </a:lnTo>
                <a:lnTo>
                  <a:pt x="4272784" y="2051050"/>
                </a:lnTo>
                <a:lnTo>
                  <a:pt x="4269425" y="2119312"/>
                </a:lnTo>
                <a:lnTo>
                  <a:pt x="4261027" y="2179637"/>
                </a:lnTo>
                <a:lnTo>
                  <a:pt x="4249270" y="2232025"/>
                </a:lnTo>
                <a:lnTo>
                  <a:pt x="4234153" y="2278062"/>
                </a:lnTo>
                <a:lnTo>
                  <a:pt x="4217357" y="2319337"/>
                </a:lnTo>
                <a:lnTo>
                  <a:pt x="4197202" y="2359025"/>
                </a:lnTo>
                <a:lnTo>
                  <a:pt x="4177047" y="2395537"/>
                </a:lnTo>
                <a:lnTo>
                  <a:pt x="4156892" y="2433637"/>
                </a:lnTo>
                <a:lnTo>
                  <a:pt x="4138416" y="2471737"/>
                </a:lnTo>
                <a:lnTo>
                  <a:pt x="4119940" y="2513012"/>
                </a:lnTo>
                <a:lnTo>
                  <a:pt x="4104825" y="2560637"/>
                </a:lnTo>
                <a:lnTo>
                  <a:pt x="4094747" y="2613025"/>
                </a:lnTo>
                <a:lnTo>
                  <a:pt x="4084669" y="2671762"/>
                </a:lnTo>
                <a:lnTo>
                  <a:pt x="4082989" y="2741612"/>
                </a:lnTo>
                <a:lnTo>
                  <a:pt x="4084669" y="2809875"/>
                </a:lnTo>
                <a:lnTo>
                  <a:pt x="4094747" y="2868612"/>
                </a:lnTo>
                <a:lnTo>
                  <a:pt x="4104825" y="2922587"/>
                </a:lnTo>
                <a:lnTo>
                  <a:pt x="4119940" y="2967037"/>
                </a:lnTo>
                <a:lnTo>
                  <a:pt x="4138416" y="3009900"/>
                </a:lnTo>
                <a:lnTo>
                  <a:pt x="4156892" y="3046412"/>
                </a:lnTo>
                <a:lnTo>
                  <a:pt x="4177047" y="3084512"/>
                </a:lnTo>
                <a:lnTo>
                  <a:pt x="4197202" y="3121025"/>
                </a:lnTo>
                <a:lnTo>
                  <a:pt x="4217357" y="3160712"/>
                </a:lnTo>
                <a:lnTo>
                  <a:pt x="4234153" y="3201987"/>
                </a:lnTo>
                <a:lnTo>
                  <a:pt x="4249270" y="3248025"/>
                </a:lnTo>
                <a:lnTo>
                  <a:pt x="4261027" y="3300412"/>
                </a:lnTo>
                <a:lnTo>
                  <a:pt x="4269425" y="3360737"/>
                </a:lnTo>
                <a:lnTo>
                  <a:pt x="4272784" y="3427412"/>
                </a:lnTo>
                <a:lnTo>
                  <a:pt x="4269425" y="3497262"/>
                </a:lnTo>
                <a:lnTo>
                  <a:pt x="4261027" y="3557587"/>
                </a:lnTo>
                <a:lnTo>
                  <a:pt x="4249270" y="3609975"/>
                </a:lnTo>
                <a:lnTo>
                  <a:pt x="4234153" y="3656012"/>
                </a:lnTo>
                <a:lnTo>
                  <a:pt x="4217357" y="3697287"/>
                </a:lnTo>
                <a:lnTo>
                  <a:pt x="4197202" y="3736975"/>
                </a:lnTo>
                <a:lnTo>
                  <a:pt x="4156892" y="3811587"/>
                </a:lnTo>
                <a:lnTo>
                  <a:pt x="4138416" y="3848100"/>
                </a:lnTo>
                <a:lnTo>
                  <a:pt x="4119940" y="3890962"/>
                </a:lnTo>
                <a:lnTo>
                  <a:pt x="4104825" y="3935412"/>
                </a:lnTo>
                <a:lnTo>
                  <a:pt x="4094747" y="3987800"/>
                </a:lnTo>
                <a:lnTo>
                  <a:pt x="4084669" y="4048125"/>
                </a:lnTo>
                <a:lnTo>
                  <a:pt x="4082989" y="4116387"/>
                </a:lnTo>
                <a:lnTo>
                  <a:pt x="4084669" y="4186237"/>
                </a:lnTo>
                <a:lnTo>
                  <a:pt x="4094747" y="4244975"/>
                </a:lnTo>
                <a:lnTo>
                  <a:pt x="4104825" y="4297362"/>
                </a:lnTo>
                <a:lnTo>
                  <a:pt x="4119940" y="4343400"/>
                </a:lnTo>
                <a:lnTo>
                  <a:pt x="4138416" y="4386262"/>
                </a:lnTo>
                <a:lnTo>
                  <a:pt x="4156892" y="4424362"/>
                </a:lnTo>
                <a:lnTo>
                  <a:pt x="4197202" y="4498975"/>
                </a:lnTo>
                <a:lnTo>
                  <a:pt x="4217357" y="4537075"/>
                </a:lnTo>
                <a:lnTo>
                  <a:pt x="4234153" y="4579937"/>
                </a:lnTo>
                <a:lnTo>
                  <a:pt x="4249270" y="4625975"/>
                </a:lnTo>
                <a:lnTo>
                  <a:pt x="4261027" y="4678362"/>
                </a:lnTo>
                <a:lnTo>
                  <a:pt x="4269425" y="4738687"/>
                </a:lnTo>
                <a:lnTo>
                  <a:pt x="4272784" y="4806950"/>
                </a:lnTo>
                <a:lnTo>
                  <a:pt x="4269425" y="4875212"/>
                </a:lnTo>
                <a:lnTo>
                  <a:pt x="4261027" y="4935537"/>
                </a:lnTo>
                <a:lnTo>
                  <a:pt x="4249270" y="4987925"/>
                </a:lnTo>
                <a:lnTo>
                  <a:pt x="4234153" y="5033962"/>
                </a:lnTo>
                <a:lnTo>
                  <a:pt x="4217357" y="5075237"/>
                </a:lnTo>
                <a:lnTo>
                  <a:pt x="4197202" y="5114925"/>
                </a:lnTo>
                <a:lnTo>
                  <a:pt x="4177047" y="5149850"/>
                </a:lnTo>
                <a:lnTo>
                  <a:pt x="4156892" y="5186362"/>
                </a:lnTo>
                <a:lnTo>
                  <a:pt x="4138416" y="5226050"/>
                </a:lnTo>
                <a:lnTo>
                  <a:pt x="4119940" y="5268912"/>
                </a:lnTo>
                <a:lnTo>
                  <a:pt x="4104825" y="5313362"/>
                </a:lnTo>
                <a:lnTo>
                  <a:pt x="4094747" y="5365750"/>
                </a:lnTo>
                <a:lnTo>
                  <a:pt x="4084669" y="5426075"/>
                </a:lnTo>
                <a:lnTo>
                  <a:pt x="4082989" y="5494337"/>
                </a:lnTo>
                <a:lnTo>
                  <a:pt x="4084669" y="5562600"/>
                </a:lnTo>
                <a:lnTo>
                  <a:pt x="4094747" y="5622925"/>
                </a:lnTo>
                <a:lnTo>
                  <a:pt x="4104825" y="5675312"/>
                </a:lnTo>
                <a:lnTo>
                  <a:pt x="4119940" y="5721350"/>
                </a:lnTo>
                <a:lnTo>
                  <a:pt x="4138416" y="5762625"/>
                </a:lnTo>
                <a:lnTo>
                  <a:pt x="4156892" y="5802312"/>
                </a:lnTo>
                <a:lnTo>
                  <a:pt x="4177047" y="5840412"/>
                </a:lnTo>
                <a:lnTo>
                  <a:pt x="4197202" y="5876925"/>
                </a:lnTo>
                <a:lnTo>
                  <a:pt x="4217357" y="5915025"/>
                </a:lnTo>
                <a:lnTo>
                  <a:pt x="4234153" y="5956300"/>
                </a:lnTo>
                <a:lnTo>
                  <a:pt x="4249270" y="6003925"/>
                </a:lnTo>
                <a:lnTo>
                  <a:pt x="4261027" y="6056312"/>
                </a:lnTo>
                <a:lnTo>
                  <a:pt x="4269425" y="6113462"/>
                </a:lnTo>
                <a:lnTo>
                  <a:pt x="4272784" y="6183312"/>
                </a:lnTo>
                <a:lnTo>
                  <a:pt x="4269425" y="6251575"/>
                </a:lnTo>
                <a:lnTo>
                  <a:pt x="4261027" y="6311900"/>
                </a:lnTo>
                <a:lnTo>
                  <a:pt x="4249270" y="6361112"/>
                </a:lnTo>
                <a:lnTo>
                  <a:pt x="4234153" y="6407150"/>
                </a:lnTo>
                <a:lnTo>
                  <a:pt x="4217357" y="6448425"/>
                </a:lnTo>
                <a:lnTo>
                  <a:pt x="4198882" y="6488112"/>
                </a:lnTo>
                <a:lnTo>
                  <a:pt x="4180406" y="6523037"/>
                </a:lnTo>
                <a:lnTo>
                  <a:pt x="4160251" y="6561137"/>
                </a:lnTo>
                <a:lnTo>
                  <a:pt x="4140096" y="6597650"/>
                </a:lnTo>
                <a:lnTo>
                  <a:pt x="4123300" y="6640512"/>
                </a:lnTo>
                <a:lnTo>
                  <a:pt x="4106504" y="6683375"/>
                </a:lnTo>
                <a:lnTo>
                  <a:pt x="4096426" y="6735762"/>
                </a:lnTo>
                <a:lnTo>
                  <a:pt x="4088029" y="6791325"/>
                </a:lnTo>
                <a:lnTo>
                  <a:pt x="4082989" y="6858000"/>
                </a:lnTo>
                <a:lnTo>
                  <a:pt x="0" y="6858000"/>
                </a:lnTo>
                <a:close/>
              </a:path>
            </a:pathLst>
          </a:custGeom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909E572F-9CDC-4214-9D42-FF00176495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4417162" cy="6858000"/>
          </a:xfrm>
          <a:custGeom>
            <a:avLst/>
            <a:gdLst>
              <a:gd name="connsiteX0" fmla="*/ 4417162 w 4417162"/>
              <a:gd name="connsiteY0" fmla="*/ 0 h 6858000"/>
              <a:gd name="connsiteX1" fmla="*/ 334174 w 4417162"/>
              <a:gd name="connsiteY1" fmla="*/ 0 h 6858000"/>
              <a:gd name="connsiteX2" fmla="*/ 334173 w 4417162"/>
              <a:gd name="connsiteY2" fmla="*/ 0 h 6858000"/>
              <a:gd name="connsiteX3" fmla="*/ 189795 w 4417162"/>
              <a:gd name="connsiteY3" fmla="*/ 0 h 6858000"/>
              <a:gd name="connsiteX4" fmla="*/ 184756 w 4417162"/>
              <a:gd name="connsiteY4" fmla="*/ 66675 h 6858000"/>
              <a:gd name="connsiteX5" fmla="*/ 176358 w 4417162"/>
              <a:gd name="connsiteY5" fmla="*/ 122237 h 6858000"/>
              <a:gd name="connsiteX6" fmla="*/ 166281 w 4417162"/>
              <a:gd name="connsiteY6" fmla="*/ 174625 h 6858000"/>
              <a:gd name="connsiteX7" fmla="*/ 149485 w 4417162"/>
              <a:gd name="connsiteY7" fmla="*/ 217487 h 6858000"/>
              <a:gd name="connsiteX8" fmla="*/ 132689 w 4417162"/>
              <a:gd name="connsiteY8" fmla="*/ 260350 h 6858000"/>
              <a:gd name="connsiteX9" fmla="*/ 112534 w 4417162"/>
              <a:gd name="connsiteY9" fmla="*/ 296862 h 6858000"/>
              <a:gd name="connsiteX10" fmla="*/ 92379 w 4417162"/>
              <a:gd name="connsiteY10" fmla="*/ 334962 h 6858000"/>
              <a:gd name="connsiteX11" fmla="*/ 73903 w 4417162"/>
              <a:gd name="connsiteY11" fmla="*/ 369887 h 6858000"/>
              <a:gd name="connsiteX12" fmla="*/ 55427 w 4417162"/>
              <a:gd name="connsiteY12" fmla="*/ 409575 h 6858000"/>
              <a:gd name="connsiteX13" fmla="*/ 38632 w 4417162"/>
              <a:gd name="connsiteY13" fmla="*/ 450850 h 6858000"/>
              <a:gd name="connsiteX14" fmla="*/ 23515 w 4417162"/>
              <a:gd name="connsiteY14" fmla="*/ 496887 h 6858000"/>
              <a:gd name="connsiteX15" fmla="*/ 11758 w 4417162"/>
              <a:gd name="connsiteY15" fmla="*/ 546100 h 6858000"/>
              <a:gd name="connsiteX16" fmla="*/ 3359 w 4417162"/>
              <a:gd name="connsiteY16" fmla="*/ 606425 h 6858000"/>
              <a:gd name="connsiteX17" fmla="*/ 0 w 4417162"/>
              <a:gd name="connsiteY17" fmla="*/ 673100 h 6858000"/>
              <a:gd name="connsiteX18" fmla="*/ 3359 w 4417162"/>
              <a:gd name="connsiteY18" fmla="*/ 744537 h 6858000"/>
              <a:gd name="connsiteX19" fmla="*/ 11758 w 4417162"/>
              <a:gd name="connsiteY19" fmla="*/ 801687 h 6858000"/>
              <a:gd name="connsiteX20" fmla="*/ 23515 w 4417162"/>
              <a:gd name="connsiteY20" fmla="*/ 854075 h 6858000"/>
              <a:gd name="connsiteX21" fmla="*/ 38632 w 4417162"/>
              <a:gd name="connsiteY21" fmla="*/ 901700 h 6858000"/>
              <a:gd name="connsiteX22" fmla="*/ 55427 w 4417162"/>
              <a:gd name="connsiteY22" fmla="*/ 942975 h 6858000"/>
              <a:gd name="connsiteX23" fmla="*/ 75583 w 4417162"/>
              <a:gd name="connsiteY23" fmla="*/ 981075 h 6858000"/>
              <a:gd name="connsiteX24" fmla="*/ 95738 w 4417162"/>
              <a:gd name="connsiteY24" fmla="*/ 1017587 h 6858000"/>
              <a:gd name="connsiteX25" fmla="*/ 115893 w 4417162"/>
              <a:gd name="connsiteY25" fmla="*/ 1055687 h 6858000"/>
              <a:gd name="connsiteX26" fmla="*/ 134368 w 4417162"/>
              <a:gd name="connsiteY26" fmla="*/ 1095375 h 6858000"/>
              <a:gd name="connsiteX27" fmla="*/ 152844 w 4417162"/>
              <a:gd name="connsiteY27" fmla="*/ 1136650 h 6858000"/>
              <a:gd name="connsiteX28" fmla="*/ 167960 w 4417162"/>
              <a:gd name="connsiteY28" fmla="*/ 1182687 h 6858000"/>
              <a:gd name="connsiteX29" fmla="*/ 178038 w 4417162"/>
              <a:gd name="connsiteY29" fmla="*/ 1235075 h 6858000"/>
              <a:gd name="connsiteX30" fmla="*/ 188115 w 4417162"/>
              <a:gd name="connsiteY30" fmla="*/ 1295400 h 6858000"/>
              <a:gd name="connsiteX31" fmla="*/ 189795 w 4417162"/>
              <a:gd name="connsiteY31" fmla="*/ 1363662 h 6858000"/>
              <a:gd name="connsiteX32" fmla="*/ 188115 w 4417162"/>
              <a:gd name="connsiteY32" fmla="*/ 1431925 h 6858000"/>
              <a:gd name="connsiteX33" fmla="*/ 178038 w 4417162"/>
              <a:gd name="connsiteY33" fmla="*/ 1492250 h 6858000"/>
              <a:gd name="connsiteX34" fmla="*/ 167960 w 4417162"/>
              <a:gd name="connsiteY34" fmla="*/ 1544637 h 6858000"/>
              <a:gd name="connsiteX35" fmla="*/ 152844 w 4417162"/>
              <a:gd name="connsiteY35" fmla="*/ 1589087 h 6858000"/>
              <a:gd name="connsiteX36" fmla="*/ 134368 w 4417162"/>
              <a:gd name="connsiteY36" fmla="*/ 1631950 h 6858000"/>
              <a:gd name="connsiteX37" fmla="*/ 115893 w 4417162"/>
              <a:gd name="connsiteY37" fmla="*/ 1671637 h 6858000"/>
              <a:gd name="connsiteX38" fmla="*/ 95738 w 4417162"/>
              <a:gd name="connsiteY38" fmla="*/ 1708150 h 6858000"/>
              <a:gd name="connsiteX39" fmla="*/ 75583 w 4417162"/>
              <a:gd name="connsiteY39" fmla="*/ 1743075 h 6858000"/>
              <a:gd name="connsiteX40" fmla="*/ 55427 w 4417162"/>
              <a:gd name="connsiteY40" fmla="*/ 1782762 h 6858000"/>
              <a:gd name="connsiteX41" fmla="*/ 38632 w 4417162"/>
              <a:gd name="connsiteY41" fmla="*/ 1824037 h 6858000"/>
              <a:gd name="connsiteX42" fmla="*/ 23515 w 4417162"/>
              <a:gd name="connsiteY42" fmla="*/ 1870075 h 6858000"/>
              <a:gd name="connsiteX43" fmla="*/ 11758 w 4417162"/>
              <a:gd name="connsiteY43" fmla="*/ 1922462 h 6858000"/>
              <a:gd name="connsiteX44" fmla="*/ 3359 w 4417162"/>
              <a:gd name="connsiteY44" fmla="*/ 1982787 h 6858000"/>
              <a:gd name="connsiteX45" fmla="*/ 0 w 4417162"/>
              <a:gd name="connsiteY45" fmla="*/ 2051050 h 6858000"/>
              <a:gd name="connsiteX46" fmla="*/ 3359 w 4417162"/>
              <a:gd name="connsiteY46" fmla="*/ 2119312 h 6858000"/>
              <a:gd name="connsiteX47" fmla="*/ 11758 w 4417162"/>
              <a:gd name="connsiteY47" fmla="*/ 2179637 h 6858000"/>
              <a:gd name="connsiteX48" fmla="*/ 23515 w 4417162"/>
              <a:gd name="connsiteY48" fmla="*/ 2232025 h 6858000"/>
              <a:gd name="connsiteX49" fmla="*/ 38632 w 4417162"/>
              <a:gd name="connsiteY49" fmla="*/ 2278062 h 6858000"/>
              <a:gd name="connsiteX50" fmla="*/ 55427 w 4417162"/>
              <a:gd name="connsiteY50" fmla="*/ 2319337 h 6858000"/>
              <a:gd name="connsiteX51" fmla="*/ 75583 w 4417162"/>
              <a:gd name="connsiteY51" fmla="*/ 2359025 h 6858000"/>
              <a:gd name="connsiteX52" fmla="*/ 95738 w 4417162"/>
              <a:gd name="connsiteY52" fmla="*/ 2395537 h 6858000"/>
              <a:gd name="connsiteX53" fmla="*/ 115893 w 4417162"/>
              <a:gd name="connsiteY53" fmla="*/ 2433637 h 6858000"/>
              <a:gd name="connsiteX54" fmla="*/ 134368 w 4417162"/>
              <a:gd name="connsiteY54" fmla="*/ 2471737 h 6858000"/>
              <a:gd name="connsiteX55" fmla="*/ 152844 w 4417162"/>
              <a:gd name="connsiteY55" fmla="*/ 2513012 h 6858000"/>
              <a:gd name="connsiteX56" fmla="*/ 167960 w 4417162"/>
              <a:gd name="connsiteY56" fmla="*/ 2560637 h 6858000"/>
              <a:gd name="connsiteX57" fmla="*/ 178038 w 4417162"/>
              <a:gd name="connsiteY57" fmla="*/ 2613025 h 6858000"/>
              <a:gd name="connsiteX58" fmla="*/ 188115 w 4417162"/>
              <a:gd name="connsiteY58" fmla="*/ 2671762 h 6858000"/>
              <a:gd name="connsiteX59" fmla="*/ 189795 w 4417162"/>
              <a:gd name="connsiteY59" fmla="*/ 2741612 h 6858000"/>
              <a:gd name="connsiteX60" fmla="*/ 188115 w 4417162"/>
              <a:gd name="connsiteY60" fmla="*/ 2809875 h 6858000"/>
              <a:gd name="connsiteX61" fmla="*/ 178038 w 4417162"/>
              <a:gd name="connsiteY61" fmla="*/ 2868612 h 6858000"/>
              <a:gd name="connsiteX62" fmla="*/ 167960 w 4417162"/>
              <a:gd name="connsiteY62" fmla="*/ 2922587 h 6858000"/>
              <a:gd name="connsiteX63" fmla="*/ 152844 w 4417162"/>
              <a:gd name="connsiteY63" fmla="*/ 2967037 h 6858000"/>
              <a:gd name="connsiteX64" fmla="*/ 134368 w 4417162"/>
              <a:gd name="connsiteY64" fmla="*/ 3009900 h 6858000"/>
              <a:gd name="connsiteX65" fmla="*/ 115893 w 4417162"/>
              <a:gd name="connsiteY65" fmla="*/ 3046412 h 6858000"/>
              <a:gd name="connsiteX66" fmla="*/ 95738 w 4417162"/>
              <a:gd name="connsiteY66" fmla="*/ 3084512 h 6858000"/>
              <a:gd name="connsiteX67" fmla="*/ 75583 w 4417162"/>
              <a:gd name="connsiteY67" fmla="*/ 3121025 h 6858000"/>
              <a:gd name="connsiteX68" fmla="*/ 55427 w 4417162"/>
              <a:gd name="connsiteY68" fmla="*/ 3160712 h 6858000"/>
              <a:gd name="connsiteX69" fmla="*/ 38632 w 4417162"/>
              <a:gd name="connsiteY69" fmla="*/ 3201987 h 6858000"/>
              <a:gd name="connsiteX70" fmla="*/ 23515 w 4417162"/>
              <a:gd name="connsiteY70" fmla="*/ 3248025 h 6858000"/>
              <a:gd name="connsiteX71" fmla="*/ 11758 w 4417162"/>
              <a:gd name="connsiteY71" fmla="*/ 3300412 h 6858000"/>
              <a:gd name="connsiteX72" fmla="*/ 3359 w 4417162"/>
              <a:gd name="connsiteY72" fmla="*/ 3360737 h 6858000"/>
              <a:gd name="connsiteX73" fmla="*/ 0 w 4417162"/>
              <a:gd name="connsiteY73" fmla="*/ 3427412 h 6858000"/>
              <a:gd name="connsiteX74" fmla="*/ 3359 w 4417162"/>
              <a:gd name="connsiteY74" fmla="*/ 3497262 h 6858000"/>
              <a:gd name="connsiteX75" fmla="*/ 11758 w 4417162"/>
              <a:gd name="connsiteY75" fmla="*/ 3557587 h 6858000"/>
              <a:gd name="connsiteX76" fmla="*/ 23515 w 4417162"/>
              <a:gd name="connsiteY76" fmla="*/ 3609975 h 6858000"/>
              <a:gd name="connsiteX77" fmla="*/ 38632 w 4417162"/>
              <a:gd name="connsiteY77" fmla="*/ 3656012 h 6858000"/>
              <a:gd name="connsiteX78" fmla="*/ 55427 w 4417162"/>
              <a:gd name="connsiteY78" fmla="*/ 3697287 h 6858000"/>
              <a:gd name="connsiteX79" fmla="*/ 75583 w 4417162"/>
              <a:gd name="connsiteY79" fmla="*/ 3736975 h 6858000"/>
              <a:gd name="connsiteX80" fmla="*/ 115893 w 4417162"/>
              <a:gd name="connsiteY80" fmla="*/ 3811587 h 6858000"/>
              <a:gd name="connsiteX81" fmla="*/ 134368 w 4417162"/>
              <a:gd name="connsiteY81" fmla="*/ 3848100 h 6858000"/>
              <a:gd name="connsiteX82" fmla="*/ 152844 w 4417162"/>
              <a:gd name="connsiteY82" fmla="*/ 3890962 h 6858000"/>
              <a:gd name="connsiteX83" fmla="*/ 167960 w 4417162"/>
              <a:gd name="connsiteY83" fmla="*/ 3935412 h 6858000"/>
              <a:gd name="connsiteX84" fmla="*/ 178038 w 4417162"/>
              <a:gd name="connsiteY84" fmla="*/ 3987800 h 6858000"/>
              <a:gd name="connsiteX85" fmla="*/ 188115 w 4417162"/>
              <a:gd name="connsiteY85" fmla="*/ 4048125 h 6858000"/>
              <a:gd name="connsiteX86" fmla="*/ 189795 w 4417162"/>
              <a:gd name="connsiteY86" fmla="*/ 4116387 h 6858000"/>
              <a:gd name="connsiteX87" fmla="*/ 188115 w 4417162"/>
              <a:gd name="connsiteY87" fmla="*/ 4186237 h 6858000"/>
              <a:gd name="connsiteX88" fmla="*/ 178038 w 4417162"/>
              <a:gd name="connsiteY88" fmla="*/ 4244975 h 6858000"/>
              <a:gd name="connsiteX89" fmla="*/ 167960 w 4417162"/>
              <a:gd name="connsiteY89" fmla="*/ 4297362 h 6858000"/>
              <a:gd name="connsiteX90" fmla="*/ 152844 w 4417162"/>
              <a:gd name="connsiteY90" fmla="*/ 4343400 h 6858000"/>
              <a:gd name="connsiteX91" fmla="*/ 134368 w 4417162"/>
              <a:gd name="connsiteY91" fmla="*/ 4386262 h 6858000"/>
              <a:gd name="connsiteX92" fmla="*/ 115893 w 4417162"/>
              <a:gd name="connsiteY92" fmla="*/ 4424362 h 6858000"/>
              <a:gd name="connsiteX93" fmla="*/ 75583 w 4417162"/>
              <a:gd name="connsiteY93" fmla="*/ 4498975 h 6858000"/>
              <a:gd name="connsiteX94" fmla="*/ 55427 w 4417162"/>
              <a:gd name="connsiteY94" fmla="*/ 4537075 h 6858000"/>
              <a:gd name="connsiteX95" fmla="*/ 38632 w 4417162"/>
              <a:gd name="connsiteY95" fmla="*/ 4579937 h 6858000"/>
              <a:gd name="connsiteX96" fmla="*/ 23515 w 4417162"/>
              <a:gd name="connsiteY96" fmla="*/ 4625975 h 6858000"/>
              <a:gd name="connsiteX97" fmla="*/ 11758 w 4417162"/>
              <a:gd name="connsiteY97" fmla="*/ 4678362 h 6858000"/>
              <a:gd name="connsiteX98" fmla="*/ 3359 w 4417162"/>
              <a:gd name="connsiteY98" fmla="*/ 4738687 h 6858000"/>
              <a:gd name="connsiteX99" fmla="*/ 0 w 4417162"/>
              <a:gd name="connsiteY99" fmla="*/ 4806950 h 6858000"/>
              <a:gd name="connsiteX100" fmla="*/ 3359 w 4417162"/>
              <a:gd name="connsiteY100" fmla="*/ 4875212 h 6858000"/>
              <a:gd name="connsiteX101" fmla="*/ 11758 w 4417162"/>
              <a:gd name="connsiteY101" fmla="*/ 4935537 h 6858000"/>
              <a:gd name="connsiteX102" fmla="*/ 23515 w 4417162"/>
              <a:gd name="connsiteY102" fmla="*/ 4987925 h 6858000"/>
              <a:gd name="connsiteX103" fmla="*/ 38632 w 4417162"/>
              <a:gd name="connsiteY103" fmla="*/ 5033962 h 6858000"/>
              <a:gd name="connsiteX104" fmla="*/ 55427 w 4417162"/>
              <a:gd name="connsiteY104" fmla="*/ 5075237 h 6858000"/>
              <a:gd name="connsiteX105" fmla="*/ 75583 w 4417162"/>
              <a:gd name="connsiteY105" fmla="*/ 5114925 h 6858000"/>
              <a:gd name="connsiteX106" fmla="*/ 95738 w 4417162"/>
              <a:gd name="connsiteY106" fmla="*/ 5149850 h 6858000"/>
              <a:gd name="connsiteX107" fmla="*/ 115893 w 4417162"/>
              <a:gd name="connsiteY107" fmla="*/ 5186362 h 6858000"/>
              <a:gd name="connsiteX108" fmla="*/ 134368 w 4417162"/>
              <a:gd name="connsiteY108" fmla="*/ 5226050 h 6858000"/>
              <a:gd name="connsiteX109" fmla="*/ 152844 w 4417162"/>
              <a:gd name="connsiteY109" fmla="*/ 5268912 h 6858000"/>
              <a:gd name="connsiteX110" fmla="*/ 167960 w 4417162"/>
              <a:gd name="connsiteY110" fmla="*/ 5313362 h 6858000"/>
              <a:gd name="connsiteX111" fmla="*/ 178038 w 4417162"/>
              <a:gd name="connsiteY111" fmla="*/ 5365750 h 6858000"/>
              <a:gd name="connsiteX112" fmla="*/ 188115 w 4417162"/>
              <a:gd name="connsiteY112" fmla="*/ 5426075 h 6858000"/>
              <a:gd name="connsiteX113" fmla="*/ 189795 w 4417162"/>
              <a:gd name="connsiteY113" fmla="*/ 5494337 h 6858000"/>
              <a:gd name="connsiteX114" fmla="*/ 188115 w 4417162"/>
              <a:gd name="connsiteY114" fmla="*/ 5562600 h 6858000"/>
              <a:gd name="connsiteX115" fmla="*/ 178038 w 4417162"/>
              <a:gd name="connsiteY115" fmla="*/ 5622925 h 6858000"/>
              <a:gd name="connsiteX116" fmla="*/ 167960 w 4417162"/>
              <a:gd name="connsiteY116" fmla="*/ 5675312 h 6858000"/>
              <a:gd name="connsiteX117" fmla="*/ 152844 w 4417162"/>
              <a:gd name="connsiteY117" fmla="*/ 5721350 h 6858000"/>
              <a:gd name="connsiteX118" fmla="*/ 134368 w 4417162"/>
              <a:gd name="connsiteY118" fmla="*/ 5762625 h 6858000"/>
              <a:gd name="connsiteX119" fmla="*/ 115893 w 4417162"/>
              <a:gd name="connsiteY119" fmla="*/ 5802312 h 6858000"/>
              <a:gd name="connsiteX120" fmla="*/ 95738 w 4417162"/>
              <a:gd name="connsiteY120" fmla="*/ 5840412 h 6858000"/>
              <a:gd name="connsiteX121" fmla="*/ 75583 w 4417162"/>
              <a:gd name="connsiteY121" fmla="*/ 5876925 h 6858000"/>
              <a:gd name="connsiteX122" fmla="*/ 55427 w 4417162"/>
              <a:gd name="connsiteY122" fmla="*/ 5915025 h 6858000"/>
              <a:gd name="connsiteX123" fmla="*/ 38632 w 4417162"/>
              <a:gd name="connsiteY123" fmla="*/ 5956300 h 6858000"/>
              <a:gd name="connsiteX124" fmla="*/ 23515 w 4417162"/>
              <a:gd name="connsiteY124" fmla="*/ 6003925 h 6858000"/>
              <a:gd name="connsiteX125" fmla="*/ 11758 w 4417162"/>
              <a:gd name="connsiteY125" fmla="*/ 6056312 h 6858000"/>
              <a:gd name="connsiteX126" fmla="*/ 3359 w 4417162"/>
              <a:gd name="connsiteY126" fmla="*/ 6113462 h 6858000"/>
              <a:gd name="connsiteX127" fmla="*/ 0 w 4417162"/>
              <a:gd name="connsiteY127" fmla="*/ 6183312 h 6858000"/>
              <a:gd name="connsiteX128" fmla="*/ 3359 w 4417162"/>
              <a:gd name="connsiteY128" fmla="*/ 6251575 h 6858000"/>
              <a:gd name="connsiteX129" fmla="*/ 11758 w 4417162"/>
              <a:gd name="connsiteY129" fmla="*/ 6311900 h 6858000"/>
              <a:gd name="connsiteX130" fmla="*/ 23515 w 4417162"/>
              <a:gd name="connsiteY130" fmla="*/ 6361112 h 6858000"/>
              <a:gd name="connsiteX131" fmla="*/ 38632 w 4417162"/>
              <a:gd name="connsiteY131" fmla="*/ 6407150 h 6858000"/>
              <a:gd name="connsiteX132" fmla="*/ 55427 w 4417162"/>
              <a:gd name="connsiteY132" fmla="*/ 6448425 h 6858000"/>
              <a:gd name="connsiteX133" fmla="*/ 73903 w 4417162"/>
              <a:gd name="connsiteY133" fmla="*/ 6488112 h 6858000"/>
              <a:gd name="connsiteX134" fmla="*/ 92379 w 4417162"/>
              <a:gd name="connsiteY134" fmla="*/ 6523037 h 6858000"/>
              <a:gd name="connsiteX135" fmla="*/ 112534 w 4417162"/>
              <a:gd name="connsiteY135" fmla="*/ 6561137 h 6858000"/>
              <a:gd name="connsiteX136" fmla="*/ 132689 w 4417162"/>
              <a:gd name="connsiteY136" fmla="*/ 6597650 h 6858000"/>
              <a:gd name="connsiteX137" fmla="*/ 149485 w 4417162"/>
              <a:gd name="connsiteY137" fmla="*/ 6640512 h 6858000"/>
              <a:gd name="connsiteX138" fmla="*/ 166281 w 4417162"/>
              <a:gd name="connsiteY138" fmla="*/ 6683375 h 6858000"/>
              <a:gd name="connsiteX139" fmla="*/ 176358 w 4417162"/>
              <a:gd name="connsiteY139" fmla="*/ 6735762 h 6858000"/>
              <a:gd name="connsiteX140" fmla="*/ 184756 w 4417162"/>
              <a:gd name="connsiteY140" fmla="*/ 6791325 h 6858000"/>
              <a:gd name="connsiteX141" fmla="*/ 189795 w 4417162"/>
              <a:gd name="connsiteY141" fmla="*/ 6858000 h 6858000"/>
              <a:gd name="connsiteX142" fmla="*/ 334173 w 4417162"/>
              <a:gd name="connsiteY142" fmla="*/ 6858000 h 6858000"/>
              <a:gd name="connsiteX143" fmla="*/ 334174 w 4417162"/>
              <a:gd name="connsiteY143" fmla="*/ 6858000 h 6858000"/>
              <a:gd name="connsiteX144" fmla="*/ 4417162 w 4417162"/>
              <a:gd name="connsiteY14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4417162" h="6858000">
                <a:moveTo>
                  <a:pt x="4417162" y="0"/>
                </a:moveTo>
                <a:lnTo>
                  <a:pt x="334174" y="0"/>
                </a:lnTo>
                <a:lnTo>
                  <a:pt x="334173" y="0"/>
                </a:lnTo>
                <a:lnTo>
                  <a:pt x="189795" y="0"/>
                </a:lnTo>
                <a:lnTo>
                  <a:pt x="184756" y="66675"/>
                </a:lnTo>
                <a:lnTo>
                  <a:pt x="176358" y="122237"/>
                </a:lnTo>
                <a:lnTo>
                  <a:pt x="166281" y="174625"/>
                </a:lnTo>
                <a:lnTo>
                  <a:pt x="149485" y="217487"/>
                </a:lnTo>
                <a:lnTo>
                  <a:pt x="132689" y="260350"/>
                </a:lnTo>
                <a:lnTo>
                  <a:pt x="112534" y="296862"/>
                </a:lnTo>
                <a:lnTo>
                  <a:pt x="92379" y="334962"/>
                </a:lnTo>
                <a:lnTo>
                  <a:pt x="73903" y="369887"/>
                </a:lnTo>
                <a:lnTo>
                  <a:pt x="55427" y="409575"/>
                </a:lnTo>
                <a:lnTo>
                  <a:pt x="38632" y="450850"/>
                </a:lnTo>
                <a:lnTo>
                  <a:pt x="23515" y="496887"/>
                </a:lnTo>
                <a:lnTo>
                  <a:pt x="11758" y="546100"/>
                </a:lnTo>
                <a:lnTo>
                  <a:pt x="3359" y="606425"/>
                </a:lnTo>
                <a:lnTo>
                  <a:pt x="0" y="673100"/>
                </a:lnTo>
                <a:lnTo>
                  <a:pt x="3359" y="744537"/>
                </a:lnTo>
                <a:lnTo>
                  <a:pt x="11758" y="801687"/>
                </a:lnTo>
                <a:lnTo>
                  <a:pt x="23515" y="854075"/>
                </a:lnTo>
                <a:lnTo>
                  <a:pt x="38632" y="901700"/>
                </a:lnTo>
                <a:lnTo>
                  <a:pt x="55427" y="942975"/>
                </a:lnTo>
                <a:lnTo>
                  <a:pt x="75583" y="981075"/>
                </a:lnTo>
                <a:lnTo>
                  <a:pt x="95738" y="1017587"/>
                </a:lnTo>
                <a:lnTo>
                  <a:pt x="115893" y="1055687"/>
                </a:lnTo>
                <a:lnTo>
                  <a:pt x="134368" y="1095375"/>
                </a:lnTo>
                <a:lnTo>
                  <a:pt x="152844" y="1136650"/>
                </a:lnTo>
                <a:lnTo>
                  <a:pt x="167960" y="1182687"/>
                </a:lnTo>
                <a:lnTo>
                  <a:pt x="178038" y="1235075"/>
                </a:lnTo>
                <a:lnTo>
                  <a:pt x="188115" y="1295400"/>
                </a:lnTo>
                <a:lnTo>
                  <a:pt x="189795" y="1363662"/>
                </a:lnTo>
                <a:lnTo>
                  <a:pt x="188115" y="1431925"/>
                </a:lnTo>
                <a:lnTo>
                  <a:pt x="178038" y="1492250"/>
                </a:lnTo>
                <a:lnTo>
                  <a:pt x="167960" y="1544637"/>
                </a:lnTo>
                <a:lnTo>
                  <a:pt x="152844" y="1589087"/>
                </a:lnTo>
                <a:lnTo>
                  <a:pt x="134368" y="1631950"/>
                </a:lnTo>
                <a:lnTo>
                  <a:pt x="115893" y="1671637"/>
                </a:lnTo>
                <a:lnTo>
                  <a:pt x="95738" y="1708150"/>
                </a:lnTo>
                <a:lnTo>
                  <a:pt x="75583" y="1743075"/>
                </a:lnTo>
                <a:lnTo>
                  <a:pt x="55427" y="1782762"/>
                </a:lnTo>
                <a:lnTo>
                  <a:pt x="38632" y="1824037"/>
                </a:lnTo>
                <a:lnTo>
                  <a:pt x="23515" y="1870075"/>
                </a:lnTo>
                <a:lnTo>
                  <a:pt x="11758" y="1922462"/>
                </a:lnTo>
                <a:lnTo>
                  <a:pt x="3359" y="1982787"/>
                </a:lnTo>
                <a:lnTo>
                  <a:pt x="0" y="2051050"/>
                </a:lnTo>
                <a:lnTo>
                  <a:pt x="3359" y="2119312"/>
                </a:lnTo>
                <a:lnTo>
                  <a:pt x="11758" y="2179637"/>
                </a:lnTo>
                <a:lnTo>
                  <a:pt x="23515" y="2232025"/>
                </a:lnTo>
                <a:lnTo>
                  <a:pt x="38632" y="2278062"/>
                </a:lnTo>
                <a:lnTo>
                  <a:pt x="55427" y="2319337"/>
                </a:lnTo>
                <a:lnTo>
                  <a:pt x="75583" y="2359025"/>
                </a:lnTo>
                <a:lnTo>
                  <a:pt x="95738" y="2395537"/>
                </a:lnTo>
                <a:lnTo>
                  <a:pt x="115893" y="2433637"/>
                </a:lnTo>
                <a:lnTo>
                  <a:pt x="134368" y="2471737"/>
                </a:lnTo>
                <a:lnTo>
                  <a:pt x="152844" y="2513012"/>
                </a:lnTo>
                <a:lnTo>
                  <a:pt x="167960" y="2560637"/>
                </a:lnTo>
                <a:lnTo>
                  <a:pt x="178038" y="2613025"/>
                </a:lnTo>
                <a:lnTo>
                  <a:pt x="188115" y="2671762"/>
                </a:lnTo>
                <a:lnTo>
                  <a:pt x="189795" y="2741612"/>
                </a:lnTo>
                <a:lnTo>
                  <a:pt x="188115" y="2809875"/>
                </a:lnTo>
                <a:lnTo>
                  <a:pt x="178038" y="2868612"/>
                </a:lnTo>
                <a:lnTo>
                  <a:pt x="167960" y="2922587"/>
                </a:lnTo>
                <a:lnTo>
                  <a:pt x="152844" y="2967037"/>
                </a:lnTo>
                <a:lnTo>
                  <a:pt x="134368" y="3009900"/>
                </a:lnTo>
                <a:lnTo>
                  <a:pt x="115893" y="3046412"/>
                </a:lnTo>
                <a:lnTo>
                  <a:pt x="95738" y="3084512"/>
                </a:lnTo>
                <a:lnTo>
                  <a:pt x="75583" y="3121025"/>
                </a:lnTo>
                <a:lnTo>
                  <a:pt x="55427" y="3160712"/>
                </a:lnTo>
                <a:lnTo>
                  <a:pt x="38632" y="3201987"/>
                </a:lnTo>
                <a:lnTo>
                  <a:pt x="23515" y="3248025"/>
                </a:lnTo>
                <a:lnTo>
                  <a:pt x="11758" y="3300412"/>
                </a:lnTo>
                <a:lnTo>
                  <a:pt x="3359" y="3360737"/>
                </a:lnTo>
                <a:lnTo>
                  <a:pt x="0" y="3427412"/>
                </a:lnTo>
                <a:lnTo>
                  <a:pt x="3359" y="3497262"/>
                </a:lnTo>
                <a:lnTo>
                  <a:pt x="11758" y="3557587"/>
                </a:lnTo>
                <a:lnTo>
                  <a:pt x="23515" y="3609975"/>
                </a:lnTo>
                <a:lnTo>
                  <a:pt x="38632" y="3656012"/>
                </a:lnTo>
                <a:lnTo>
                  <a:pt x="55427" y="3697287"/>
                </a:lnTo>
                <a:lnTo>
                  <a:pt x="75583" y="3736975"/>
                </a:lnTo>
                <a:lnTo>
                  <a:pt x="115893" y="3811587"/>
                </a:lnTo>
                <a:lnTo>
                  <a:pt x="134368" y="3848100"/>
                </a:lnTo>
                <a:lnTo>
                  <a:pt x="152844" y="3890962"/>
                </a:lnTo>
                <a:lnTo>
                  <a:pt x="167960" y="3935412"/>
                </a:lnTo>
                <a:lnTo>
                  <a:pt x="178038" y="3987800"/>
                </a:lnTo>
                <a:lnTo>
                  <a:pt x="188115" y="4048125"/>
                </a:lnTo>
                <a:lnTo>
                  <a:pt x="189795" y="4116387"/>
                </a:lnTo>
                <a:lnTo>
                  <a:pt x="188115" y="4186237"/>
                </a:lnTo>
                <a:lnTo>
                  <a:pt x="178038" y="4244975"/>
                </a:lnTo>
                <a:lnTo>
                  <a:pt x="167960" y="4297362"/>
                </a:lnTo>
                <a:lnTo>
                  <a:pt x="152844" y="4343400"/>
                </a:lnTo>
                <a:lnTo>
                  <a:pt x="134368" y="4386262"/>
                </a:lnTo>
                <a:lnTo>
                  <a:pt x="115893" y="4424362"/>
                </a:lnTo>
                <a:lnTo>
                  <a:pt x="75583" y="4498975"/>
                </a:lnTo>
                <a:lnTo>
                  <a:pt x="55427" y="4537075"/>
                </a:lnTo>
                <a:lnTo>
                  <a:pt x="38632" y="4579937"/>
                </a:lnTo>
                <a:lnTo>
                  <a:pt x="23515" y="4625975"/>
                </a:lnTo>
                <a:lnTo>
                  <a:pt x="11758" y="4678362"/>
                </a:lnTo>
                <a:lnTo>
                  <a:pt x="3359" y="4738687"/>
                </a:lnTo>
                <a:lnTo>
                  <a:pt x="0" y="4806950"/>
                </a:lnTo>
                <a:lnTo>
                  <a:pt x="3359" y="4875212"/>
                </a:lnTo>
                <a:lnTo>
                  <a:pt x="11758" y="4935537"/>
                </a:lnTo>
                <a:lnTo>
                  <a:pt x="23515" y="4987925"/>
                </a:lnTo>
                <a:lnTo>
                  <a:pt x="38632" y="5033962"/>
                </a:lnTo>
                <a:lnTo>
                  <a:pt x="55427" y="5075237"/>
                </a:lnTo>
                <a:lnTo>
                  <a:pt x="75583" y="5114925"/>
                </a:lnTo>
                <a:lnTo>
                  <a:pt x="95738" y="5149850"/>
                </a:lnTo>
                <a:lnTo>
                  <a:pt x="115893" y="5186362"/>
                </a:lnTo>
                <a:lnTo>
                  <a:pt x="134368" y="5226050"/>
                </a:lnTo>
                <a:lnTo>
                  <a:pt x="152844" y="5268912"/>
                </a:lnTo>
                <a:lnTo>
                  <a:pt x="167960" y="5313362"/>
                </a:lnTo>
                <a:lnTo>
                  <a:pt x="178038" y="5365750"/>
                </a:lnTo>
                <a:lnTo>
                  <a:pt x="188115" y="5426075"/>
                </a:lnTo>
                <a:lnTo>
                  <a:pt x="189795" y="5494337"/>
                </a:lnTo>
                <a:lnTo>
                  <a:pt x="188115" y="5562600"/>
                </a:lnTo>
                <a:lnTo>
                  <a:pt x="178038" y="5622925"/>
                </a:lnTo>
                <a:lnTo>
                  <a:pt x="167960" y="5675312"/>
                </a:lnTo>
                <a:lnTo>
                  <a:pt x="152844" y="5721350"/>
                </a:lnTo>
                <a:lnTo>
                  <a:pt x="134368" y="5762625"/>
                </a:lnTo>
                <a:lnTo>
                  <a:pt x="115893" y="5802312"/>
                </a:lnTo>
                <a:lnTo>
                  <a:pt x="95738" y="5840412"/>
                </a:lnTo>
                <a:lnTo>
                  <a:pt x="75583" y="5876925"/>
                </a:lnTo>
                <a:lnTo>
                  <a:pt x="55427" y="5915025"/>
                </a:lnTo>
                <a:lnTo>
                  <a:pt x="38632" y="5956300"/>
                </a:lnTo>
                <a:lnTo>
                  <a:pt x="23515" y="6003925"/>
                </a:lnTo>
                <a:lnTo>
                  <a:pt x="11758" y="6056312"/>
                </a:lnTo>
                <a:lnTo>
                  <a:pt x="3359" y="6113462"/>
                </a:lnTo>
                <a:lnTo>
                  <a:pt x="0" y="6183312"/>
                </a:lnTo>
                <a:lnTo>
                  <a:pt x="3359" y="6251575"/>
                </a:lnTo>
                <a:lnTo>
                  <a:pt x="11758" y="6311900"/>
                </a:lnTo>
                <a:lnTo>
                  <a:pt x="23515" y="6361112"/>
                </a:lnTo>
                <a:lnTo>
                  <a:pt x="38632" y="6407150"/>
                </a:lnTo>
                <a:lnTo>
                  <a:pt x="55427" y="6448425"/>
                </a:lnTo>
                <a:lnTo>
                  <a:pt x="73903" y="6488112"/>
                </a:lnTo>
                <a:lnTo>
                  <a:pt x="92379" y="6523037"/>
                </a:lnTo>
                <a:lnTo>
                  <a:pt x="112534" y="6561137"/>
                </a:lnTo>
                <a:lnTo>
                  <a:pt x="132689" y="6597650"/>
                </a:lnTo>
                <a:lnTo>
                  <a:pt x="149485" y="6640512"/>
                </a:lnTo>
                <a:lnTo>
                  <a:pt x="166281" y="6683375"/>
                </a:lnTo>
                <a:lnTo>
                  <a:pt x="176358" y="6735762"/>
                </a:lnTo>
                <a:lnTo>
                  <a:pt x="184756" y="6791325"/>
                </a:lnTo>
                <a:lnTo>
                  <a:pt x="189795" y="6858000"/>
                </a:lnTo>
                <a:lnTo>
                  <a:pt x="334173" y="6858000"/>
                </a:lnTo>
                <a:lnTo>
                  <a:pt x="334174" y="6858000"/>
                </a:lnTo>
                <a:lnTo>
                  <a:pt x="4417162" y="6858000"/>
                </a:lnTo>
                <a:close/>
              </a:path>
            </a:pathLst>
          </a:custGeom>
          <a:solidFill>
            <a:schemeClr val="accent1">
              <a:lumMod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723406"/>
            <a:ext cx="3234018" cy="305611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100" dirty="0"/>
              <a:t>References</a:t>
            </a:r>
            <a:endParaRPr lang="en-US" sz="31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933A6A-6809-4A67-B43D-CB085A1FC7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9985" y="723406"/>
            <a:ext cx="6242816" cy="567739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1. </a:t>
            </a:r>
            <a:r>
              <a:rPr lang="en-US" sz="2400" dirty="0" err="1"/>
              <a:t>Kruschke</a:t>
            </a:r>
            <a:r>
              <a:rPr lang="en-US" sz="2400" dirty="0"/>
              <a:t> J (2015).  </a:t>
            </a:r>
            <a:r>
              <a:rPr lang="en-US" sz="2400" i="1" dirty="0"/>
              <a:t>Doing Bayesian Data Analysis (Second Edition).</a:t>
            </a:r>
            <a:r>
              <a:rPr lang="en-US" sz="2400" dirty="0"/>
              <a:t>  Academic Press, London UK.</a:t>
            </a:r>
          </a:p>
        </p:txBody>
      </p:sp>
    </p:spTree>
    <p:extLst>
      <p:ext uri="{BB962C8B-B14F-4D97-AF65-F5344CB8AC3E}">
        <p14:creationId xmlns:p14="http://schemas.microsoft.com/office/powerpoint/2010/main" val="37968100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100" dirty="0">
                <a:solidFill>
                  <a:srgbClr val="FFFFFF"/>
                </a:solidFill>
              </a:rPr>
              <a:t>Recalling </a:t>
            </a:r>
            <a:br>
              <a:rPr lang="en-US" sz="3100" dirty="0">
                <a:solidFill>
                  <a:srgbClr val="FFFFFF"/>
                </a:solidFill>
              </a:rPr>
            </a:br>
            <a:r>
              <a:rPr lang="en-US" sz="3100" dirty="0">
                <a:solidFill>
                  <a:srgbClr val="FFFFFF"/>
                </a:solidFill>
              </a:rPr>
              <a:t>Bayes’ Rule</a:t>
            </a:r>
            <a:br>
              <a:rPr lang="en-US" sz="3100" dirty="0">
                <a:solidFill>
                  <a:srgbClr val="FFFFFF"/>
                </a:solidFill>
              </a:rPr>
            </a:br>
            <a:r>
              <a:rPr lang="en-US" sz="3100" dirty="0">
                <a:solidFill>
                  <a:srgbClr val="FFFFFF"/>
                </a:solidFill>
              </a:rPr>
              <a:t>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8AD70-1FAA-41AB-BD78-D73A700DC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In words, the conditional density function of  Y  given a value of  X  is the product of the marginal density function of  Y  with the conditional density function of  X  given a value of  Y,  divided by an appropriate denominator.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The denominator is equivalent to  </a:t>
            </a:r>
            <a:r>
              <a:rPr lang="en-US" sz="2400" dirty="0" err="1"/>
              <a:t>p</a:t>
            </a:r>
            <a:r>
              <a:rPr lang="en-US" sz="2400" baseline="-25000" dirty="0" err="1"/>
              <a:t>X</a:t>
            </a:r>
            <a:r>
              <a:rPr lang="en-US" sz="2400" dirty="0"/>
              <a:t>( x ),  the marginal density function of  X.</a:t>
            </a:r>
          </a:p>
        </p:txBody>
      </p:sp>
    </p:spTree>
    <p:extLst>
      <p:ext uri="{BB962C8B-B14F-4D97-AF65-F5344CB8AC3E}">
        <p14:creationId xmlns:p14="http://schemas.microsoft.com/office/powerpoint/2010/main" val="2392226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100" dirty="0">
                <a:solidFill>
                  <a:srgbClr val="FFFFFF"/>
                </a:solidFill>
              </a:rPr>
              <a:t>Recalling </a:t>
            </a:r>
            <a:br>
              <a:rPr lang="en-US" sz="3100" dirty="0">
                <a:solidFill>
                  <a:srgbClr val="FFFFFF"/>
                </a:solidFill>
              </a:rPr>
            </a:br>
            <a:r>
              <a:rPr lang="en-US" sz="3100" dirty="0">
                <a:solidFill>
                  <a:srgbClr val="FFFFFF"/>
                </a:solidFill>
              </a:rPr>
              <a:t>Bayes’ Rule</a:t>
            </a:r>
            <a:br>
              <a:rPr lang="en-US" sz="3100" dirty="0">
                <a:solidFill>
                  <a:srgbClr val="FFFFFF"/>
                </a:solidFill>
              </a:rPr>
            </a:br>
            <a:r>
              <a:rPr lang="en-US" sz="3100" dirty="0">
                <a:solidFill>
                  <a:srgbClr val="FFFFFF"/>
                </a:solidFill>
              </a:rPr>
              <a:t>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8AD70-1FAA-41AB-BD78-D73A700DC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We may also refer to  </a:t>
            </a:r>
            <a:r>
              <a:rPr lang="en-US" sz="2400" dirty="0" err="1"/>
              <a:t>p</a:t>
            </a:r>
            <a:r>
              <a:rPr lang="en-US" sz="2400" baseline="-25000" dirty="0" err="1"/>
              <a:t>Y|X</a:t>
            </a:r>
            <a:r>
              <a:rPr lang="en-US" sz="2400" dirty="0"/>
              <a:t>( y | x )  as the posterior density,  </a:t>
            </a:r>
            <a:r>
              <a:rPr lang="en-US" sz="2400" dirty="0" err="1"/>
              <a:t>p</a:t>
            </a:r>
            <a:r>
              <a:rPr lang="en-US" sz="2400" baseline="-25000" dirty="0" err="1"/>
              <a:t>Y</a:t>
            </a:r>
            <a:r>
              <a:rPr lang="en-US" sz="2400" dirty="0"/>
              <a:t>( y )  as the prior density,  </a:t>
            </a:r>
            <a:r>
              <a:rPr lang="en-US" sz="2400" dirty="0" err="1"/>
              <a:t>p</a:t>
            </a:r>
            <a:r>
              <a:rPr lang="en-US" sz="2400" baseline="-25000" dirty="0" err="1"/>
              <a:t>X|Y</a:t>
            </a:r>
            <a:r>
              <a:rPr lang="en-US" sz="2400" dirty="0"/>
              <a:t>( x | y )  as the likelihood, and  </a:t>
            </a:r>
            <a:r>
              <a:rPr lang="en-US" sz="2400" dirty="0" err="1"/>
              <a:t>p</a:t>
            </a:r>
            <a:r>
              <a:rPr lang="en-US" sz="2400" baseline="-25000" dirty="0" err="1"/>
              <a:t>X</a:t>
            </a:r>
            <a:r>
              <a:rPr lang="en-US" sz="2400" dirty="0"/>
              <a:t>( x )  as the marginal likelihood.  Your textbook author uses “evidence” synonymously with “marginal likelihood” (p. 107).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Thus, Bayes’ Rule can be expressed as follows: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posterior = prior ∙ likelihood / marginal likelihood</a:t>
            </a:r>
          </a:p>
        </p:txBody>
      </p:sp>
    </p:spTree>
    <p:extLst>
      <p:ext uri="{BB962C8B-B14F-4D97-AF65-F5344CB8AC3E}">
        <p14:creationId xmlns:p14="http://schemas.microsoft.com/office/powerpoint/2010/main" val="28583705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100" dirty="0">
                <a:solidFill>
                  <a:srgbClr val="FFFFFF"/>
                </a:solidFill>
              </a:rPr>
              <a:t>A modeling context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8AD70-1FAA-41AB-BD78-D73A700DC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Now let us consider a Bayesian modeling context, in which we gather data  D  to make an inference about a parameter  </a:t>
            </a:r>
            <a:r>
              <a:rPr lang="el-GR" sz="2400" dirty="0"/>
              <a:t>θ</a:t>
            </a:r>
            <a:r>
              <a:rPr lang="en-US" sz="2400" dirty="0"/>
              <a:t>. 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Following your textbook author’s notation (p. 105), we shall use capital  D  and lower case  </a:t>
            </a:r>
            <a:r>
              <a:rPr lang="el-GR" sz="2400" dirty="0"/>
              <a:t>θ</a:t>
            </a:r>
            <a:r>
              <a:rPr lang="en-US" sz="2400" dirty="0"/>
              <a:t>  in this context, eschewing our previous convention to use capital letters for random variables (e.g.,  X and Y)  and lower case letters for possible values of random variables (e.g.,  x and y).</a:t>
            </a:r>
          </a:p>
        </p:txBody>
      </p:sp>
    </p:spTree>
    <p:extLst>
      <p:ext uri="{BB962C8B-B14F-4D97-AF65-F5344CB8AC3E}">
        <p14:creationId xmlns:p14="http://schemas.microsoft.com/office/powerpoint/2010/main" val="20266207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100" dirty="0">
                <a:solidFill>
                  <a:srgbClr val="FFFFFF"/>
                </a:solidFill>
              </a:rPr>
              <a:t>A modeling context</a:t>
            </a:r>
            <a:br>
              <a:rPr lang="en-US" sz="3100" dirty="0">
                <a:solidFill>
                  <a:srgbClr val="FFFFFF"/>
                </a:solidFill>
              </a:rPr>
            </a:br>
            <a:r>
              <a:rPr lang="en-US" sz="3100" dirty="0">
                <a:solidFill>
                  <a:srgbClr val="FFFFFF"/>
                </a:solidFill>
              </a:rPr>
              <a:t>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8AD70-1FAA-41AB-BD78-D73A700DC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With  </a:t>
            </a:r>
            <a:r>
              <a:rPr lang="el-GR" sz="2400" dirty="0"/>
              <a:t>θ</a:t>
            </a:r>
            <a:r>
              <a:rPr lang="en-US" sz="2400" dirty="0"/>
              <a:t>  replacing Y (or y) and  D  replacing  X (or x), Bayes’ Rule appears as follows: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 err="1"/>
              <a:t>p</a:t>
            </a:r>
            <a:r>
              <a:rPr lang="en-US" sz="2400" baseline="-25000" dirty="0" err="1"/>
              <a:t>θ|D</a:t>
            </a:r>
            <a:r>
              <a:rPr lang="en-US" sz="2400" dirty="0"/>
              <a:t>(</a:t>
            </a:r>
            <a:r>
              <a:rPr lang="el-GR" sz="2400" dirty="0"/>
              <a:t>θ</a:t>
            </a:r>
            <a:r>
              <a:rPr lang="en-US" sz="2400" dirty="0"/>
              <a:t> | D) = </a:t>
            </a:r>
            <a:r>
              <a:rPr lang="en-US" sz="2400" dirty="0" err="1"/>
              <a:t>p</a:t>
            </a:r>
            <a:r>
              <a:rPr lang="en-US" sz="2400" baseline="-25000" dirty="0" err="1"/>
              <a:t>θ</a:t>
            </a:r>
            <a:r>
              <a:rPr lang="en-US" sz="2400" dirty="0"/>
              <a:t>( </a:t>
            </a:r>
            <a:r>
              <a:rPr lang="el-GR" sz="2400" dirty="0"/>
              <a:t>θ</a:t>
            </a:r>
            <a:r>
              <a:rPr lang="en-US" sz="2400" dirty="0"/>
              <a:t> ) </a:t>
            </a:r>
            <a:r>
              <a:rPr lang="en-US" sz="2400" dirty="0" err="1"/>
              <a:t>p</a:t>
            </a:r>
            <a:r>
              <a:rPr lang="en-US" sz="2400" baseline="-25000" dirty="0" err="1"/>
              <a:t>D|θ</a:t>
            </a:r>
            <a:r>
              <a:rPr lang="en-US" sz="2400" dirty="0"/>
              <a:t>(D | </a:t>
            </a:r>
            <a:r>
              <a:rPr lang="el-GR" sz="2400" dirty="0"/>
              <a:t>θ</a:t>
            </a:r>
            <a:r>
              <a:rPr lang="en-US" sz="2400" dirty="0"/>
              <a:t>) / </a:t>
            </a:r>
            <a:r>
              <a:rPr lang="en-US" sz="2400" dirty="0" err="1"/>
              <a:t>p</a:t>
            </a:r>
            <a:r>
              <a:rPr lang="en-US" sz="2400" baseline="-25000" dirty="0" err="1"/>
              <a:t>D</a:t>
            </a:r>
            <a:r>
              <a:rPr lang="en-US" sz="2400" dirty="0"/>
              <a:t>(D)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If we suppress subscripts on the probability density functions, then we obtain the formula shown on p. 106.  This formula is also on the cover of the textbook (along with the puppies):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p(</a:t>
            </a:r>
            <a:r>
              <a:rPr lang="el-GR" sz="2400" dirty="0"/>
              <a:t>θ</a:t>
            </a:r>
            <a:r>
              <a:rPr lang="en-US" sz="2400" dirty="0"/>
              <a:t> | D) = p( </a:t>
            </a:r>
            <a:r>
              <a:rPr lang="el-GR" sz="2400" dirty="0"/>
              <a:t>θ</a:t>
            </a:r>
            <a:r>
              <a:rPr lang="en-US" sz="2400" dirty="0"/>
              <a:t> ) p(D | </a:t>
            </a:r>
            <a:r>
              <a:rPr lang="el-GR" sz="2400" dirty="0"/>
              <a:t>θ</a:t>
            </a:r>
            <a:r>
              <a:rPr lang="en-US" sz="2400" dirty="0"/>
              <a:t>) / p(D)</a:t>
            </a:r>
          </a:p>
        </p:txBody>
      </p:sp>
    </p:spTree>
    <p:extLst>
      <p:ext uri="{BB962C8B-B14F-4D97-AF65-F5344CB8AC3E}">
        <p14:creationId xmlns:p14="http://schemas.microsoft.com/office/powerpoint/2010/main" val="35183536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100" dirty="0">
                <a:solidFill>
                  <a:srgbClr val="FFFFFF"/>
                </a:solidFill>
              </a:rPr>
              <a:t>A modeling context</a:t>
            </a:r>
            <a:br>
              <a:rPr lang="en-US" sz="3100" dirty="0">
                <a:solidFill>
                  <a:srgbClr val="FFFFFF"/>
                </a:solidFill>
              </a:rPr>
            </a:br>
            <a:r>
              <a:rPr lang="en-US" sz="3100" dirty="0">
                <a:solidFill>
                  <a:srgbClr val="FFFFFF"/>
                </a:solidFill>
              </a:rPr>
              <a:t>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8AD70-1FAA-41AB-BD78-D73A700DC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The  D  can encompass information on multiple variables from multiple people.  For instance, if    u</a:t>
            </a:r>
            <a:r>
              <a:rPr lang="en-US" sz="2400" baseline="-25000" dirty="0"/>
              <a:t>1</a:t>
            </a:r>
            <a:r>
              <a:rPr lang="en-US" sz="2400" dirty="0"/>
              <a:t>, u</a:t>
            </a:r>
            <a:r>
              <a:rPr lang="en-US" sz="2400" baseline="-25000" dirty="0"/>
              <a:t>2</a:t>
            </a:r>
            <a:r>
              <a:rPr lang="en-US" sz="2400" dirty="0"/>
              <a:t>, ..., u</a:t>
            </a:r>
            <a:r>
              <a:rPr lang="en-US" sz="2400" baseline="-25000" dirty="0"/>
              <a:t>100</a:t>
            </a:r>
            <a:r>
              <a:rPr lang="en-US" sz="2400" dirty="0"/>
              <a:t>  and  v</a:t>
            </a:r>
            <a:r>
              <a:rPr lang="en-US" sz="2400" baseline="-25000" dirty="0"/>
              <a:t>1</a:t>
            </a:r>
            <a:r>
              <a:rPr lang="en-US" sz="2400" dirty="0"/>
              <a:t>, v</a:t>
            </a:r>
            <a:r>
              <a:rPr lang="en-US" sz="2400" baseline="-25000" dirty="0"/>
              <a:t>2</a:t>
            </a:r>
            <a:r>
              <a:rPr lang="en-US" sz="2400" dirty="0"/>
              <a:t>, ..., v</a:t>
            </a:r>
            <a:r>
              <a:rPr lang="en-US" sz="2400" baseline="-25000" dirty="0"/>
              <a:t>100</a:t>
            </a:r>
            <a:r>
              <a:rPr lang="en-US" sz="2400" dirty="0"/>
              <a:t>  are diastolic and systolic blood pressure measurements on the same  100  people, then  D  can be a shorthand for all of those measurements.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Another shorthand in that case is  </a:t>
            </a:r>
            <a:r>
              <a:rPr lang="en-US" sz="2400" b="1" dirty="0"/>
              <a:t>u</a:t>
            </a:r>
            <a:r>
              <a:rPr lang="en-US" sz="2400" dirty="0"/>
              <a:t>, </a:t>
            </a:r>
            <a:r>
              <a:rPr lang="en-US" sz="2400" b="1" dirty="0"/>
              <a:t>v</a:t>
            </a:r>
            <a:r>
              <a:rPr lang="en-US" sz="2400" dirty="0"/>
              <a:t>.  The bold font suggests that each symbol contains multiple entries, which can be individually denoted using the symbol (absent the bold font) with a subscript.</a:t>
            </a:r>
          </a:p>
        </p:txBody>
      </p:sp>
    </p:spTree>
    <p:extLst>
      <p:ext uri="{BB962C8B-B14F-4D97-AF65-F5344CB8AC3E}">
        <p14:creationId xmlns:p14="http://schemas.microsoft.com/office/powerpoint/2010/main" val="31839797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100" dirty="0">
                <a:solidFill>
                  <a:srgbClr val="FFFFFF"/>
                </a:solidFill>
              </a:rPr>
              <a:t>A modeling context</a:t>
            </a:r>
            <a:br>
              <a:rPr lang="en-US" sz="3100" dirty="0">
                <a:solidFill>
                  <a:srgbClr val="FFFFFF"/>
                </a:solidFill>
              </a:rPr>
            </a:br>
            <a:r>
              <a:rPr lang="en-US" sz="3100" dirty="0">
                <a:solidFill>
                  <a:srgbClr val="FFFFFF"/>
                </a:solidFill>
              </a:rPr>
              <a:t>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8AD70-1FAA-41AB-BD78-D73A700DC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The  </a:t>
            </a:r>
            <a:r>
              <a:rPr lang="el-GR" sz="2400" dirty="0"/>
              <a:t>θ</a:t>
            </a:r>
            <a:r>
              <a:rPr lang="en-US" sz="2400" dirty="0"/>
              <a:t>  can be one-dimensional or multi-dimensional.  A one-dimensional example is to take  </a:t>
            </a:r>
            <a:r>
              <a:rPr lang="el-GR" sz="2400" dirty="0"/>
              <a:t>θ</a:t>
            </a:r>
            <a:r>
              <a:rPr lang="en-US" sz="2400" dirty="0"/>
              <a:t> := p,  the probability of success in free throw shooting (as in my Chapter 2b slide deck).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A multi-dimensional example, suitable for </a:t>
            </a:r>
            <a:r>
              <a:rPr lang="en-US" sz="2400" b="1" dirty="0"/>
              <a:t> u</a:t>
            </a:r>
            <a:r>
              <a:rPr lang="en-US" sz="2400" dirty="0"/>
              <a:t>, </a:t>
            </a:r>
            <a:r>
              <a:rPr lang="en-US" sz="2400" b="1" dirty="0"/>
              <a:t>v</a:t>
            </a:r>
            <a:r>
              <a:rPr lang="en-US" sz="2400" dirty="0"/>
              <a:t>  as on the preceding slide, is to take  </a:t>
            </a:r>
            <a:r>
              <a:rPr lang="el-GR" sz="2400" dirty="0"/>
              <a:t>θ</a:t>
            </a:r>
            <a:r>
              <a:rPr lang="en-US" sz="2400" dirty="0"/>
              <a:t>  as containing the means and standard deviations of diastolic and systolic blood pressure along with their correlation.  These components of  </a:t>
            </a:r>
            <a:r>
              <a:rPr lang="el-GR" sz="2400" dirty="0"/>
              <a:t>θ</a:t>
            </a:r>
            <a:r>
              <a:rPr lang="en-US" sz="2400" dirty="0"/>
              <a:t>  may also be assigned their own individual symbols.</a:t>
            </a:r>
          </a:p>
        </p:txBody>
      </p:sp>
    </p:spTree>
    <p:extLst>
      <p:ext uri="{BB962C8B-B14F-4D97-AF65-F5344CB8AC3E}">
        <p14:creationId xmlns:p14="http://schemas.microsoft.com/office/powerpoint/2010/main" val="29420500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2B557F-F220-44AD-A777-F616FC5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100" dirty="0">
                <a:solidFill>
                  <a:srgbClr val="FFFFFF"/>
                </a:solidFill>
              </a:rPr>
              <a:t>Example: normal prior and normal likelihood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8AD70-1FAA-41AB-BD78-D73A700DC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As another one-dimensional example for us to consider in detail, suppose that  </a:t>
            </a:r>
            <a:r>
              <a:rPr lang="el-GR" sz="2400" dirty="0"/>
              <a:t>θ</a:t>
            </a:r>
            <a:r>
              <a:rPr lang="en-US" sz="2400" dirty="0"/>
              <a:t>  has a normal prior distribution with mean  </a:t>
            </a:r>
            <a:r>
              <a:rPr lang="en-US" sz="2400" i="1" dirty="0"/>
              <a:t>a</a:t>
            </a:r>
            <a:r>
              <a:rPr lang="en-US" sz="2400" dirty="0"/>
              <a:t>  and standard deviation  </a:t>
            </a:r>
            <a:r>
              <a:rPr lang="en-US" sz="2400" i="1" dirty="0"/>
              <a:t>b</a:t>
            </a:r>
            <a:r>
              <a:rPr lang="en-US" sz="2400" dirty="0"/>
              <a:t>.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Suppose also that, given  </a:t>
            </a:r>
            <a:r>
              <a:rPr lang="el-GR" sz="2400" dirty="0"/>
              <a:t>θ</a:t>
            </a:r>
            <a:r>
              <a:rPr lang="en-US" sz="2400" dirty="0"/>
              <a:t>, we observe a variable  X   for each of  n  people that is normally distributed with mean  </a:t>
            </a:r>
            <a:r>
              <a:rPr lang="el-GR" sz="2400" dirty="0"/>
              <a:t>θ</a:t>
            </a:r>
            <a:r>
              <a:rPr lang="en-US" sz="2400" dirty="0"/>
              <a:t>  and standard deviation  </a:t>
            </a:r>
            <a:r>
              <a:rPr lang="el-GR" sz="2400" dirty="0"/>
              <a:t>σ</a:t>
            </a:r>
            <a:r>
              <a:rPr lang="en-US" sz="2400" dirty="0"/>
              <a:t>.  We regard  </a:t>
            </a:r>
            <a:r>
              <a:rPr lang="el-GR" sz="2400" dirty="0"/>
              <a:t>σ</a:t>
            </a:r>
            <a:r>
              <a:rPr lang="en-US" sz="2400" dirty="0"/>
              <a:t>  as known in this example, and we assume that observations on different people are independent, given  </a:t>
            </a:r>
            <a:r>
              <a:rPr lang="el-GR" sz="2400" dirty="0"/>
              <a:t>θ</a:t>
            </a:r>
            <a:r>
              <a:rPr lang="en-US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273716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8ECC0BB0A81B46BA12CC1F54851E72" ma:contentTypeVersion="10" ma:contentTypeDescription="Create a new document." ma:contentTypeScope="" ma:versionID="a64e5c929062fb621924190c43749fcd">
  <xsd:schema xmlns:xsd="http://www.w3.org/2001/XMLSchema" xmlns:xs="http://www.w3.org/2001/XMLSchema" xmlns:p="http://schemas.microsoft.com/office/2006/metadata/properties" xmlns:ns3="974e2584-8277-4615-a9c6-4009564cc360" targetNamespace="http://schemas.microsoft.com/office/2006/metadata/properties" ma:root="true" ma:fieldsID="25b5f1fd8d788d802f3538436be60896" ns3:_="">
    <xsd:import namespace="974e2584-8277-4615-a9c6-4009564cc360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4e2584-8277-4615-a9c6-4009564cc36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25416D3-C940-40DB-AB53-511DFED1A1B4}">
  <ds:schemaRefs>
    <ds:schemaRef ds:uri="http://purl.org/dc/terms/"/>
    <ds:schemaRef ds:uri="http://schemas.microsoft.com/office/2006/metadata/properties"/>
    <ds:schemaRef ds:uri="974e2584-8277-4615-a9c6-4009564cc360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5877712-D2D6-4EB4-AC03-C12741D8F77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A7D7A9A-4EE8-4045-9545-DD0C11C6D5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74e2584-8277-4615-a9c6-4009564cc36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2536</TotalTime>
  <Words>1812</Words>
  <Application>Microsoft Office PowerPoint</Application>
  <PresentationFormat>Widescreen</PresentationFormat>
  <Paragraphs>112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Cambria Math</vt:lpstr>
      <vt:lpstr>Office Theme</vt:lpstr>
      <vt:lpstr>Bayes’ Rule and Modeling</vt:lpstr>
      <vt:lpstr>Recalling  Bayes’ Rule</vt:lpstr>
      <vt:lpstr>Recalling  Bayes’ Rule (continued)</vt:lpstr>
      <vt:lpstr>Recalling  Bayes’ Rule (continued)</vt:lpstr>
      <vt:lpstr>A modeling context</vt:lpstr>
      <vt:lpstr>A modeling context (continued)</vt:lpstr>
      <vt:lpstr>A modeling context (continued)</vt:lpstr>
      <vt:lpstr>A modeling context (continued)</vt:lpstr>
      <vt:lpstr>Example: normal prior and normal likelihood</vt:lpstr>
      <vt:lpstr>Example: normal prior and normal likelihood (continued)</vt:lpstr>
      <vt:lpstr>Example: normal prior and normal likelihood (continued)</vt:lpstr>
      <vt:lpstr>Finding the posterior</vt:lpstr>
      <vt:lpstr>Finding the posterior (continued)</vt:lpstr>
      <vt:lpstr>Finding the posterior (continued)</vt:lpstr>
      <vt:lpstr>Finding the posterior (continued)</vt:lpstr>
      <vt:lpstr>Interpretation</vt:lpstr>
      <vt:lpstr>Interpretation (continued)</vt:lpstr>
      <vt:lpstr>Interpretation (continued)</vt:lpstr>
      <vt:lpstr>An improper prior</vt:lpstr>
      <vt:lpstr>An improper prior (continued)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Illustrating some concepts from statistical learning: pictures worth thousands of words</dc:title>
  <dc:creator>Charnigo, Richard J.</dc:creator>
  <cp:lastModifiedBy>Charnigo, Richard J.</cp:lastModifiedBy>
  <cp:revision>6</cp:revision>
  <dcterms:created xsi:type="dcterms:W3CDTF">2023-02-27T22:39:30Z</dcterms:created>
  <dcterms:modified xsi:type="dcterms:W3CDTF">2025-03-05T02:29:45Z</dcterms:modified>
</cp:coreProperties>
</file>