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395" r:id="rId7"/>
    <p:sldId id="396" r:id="rId8"/>
    <p:sldId id="397" r:id="rId9"/>
    <p:sldId id="398" r:id="rId10"/>
    <p:sldId id="399" r:id="rId11"/>
    <p:sldId id="373" r:id="rId12"/>
    <p:sldId id="400" r:id="rId13"/>
    <p:sldId id="401" r:id="rId14"/>
    <p:sldId id="402" r:id="rId15"/>
    <p:sldId id="403" r:id="rId16"/>
    <p:sldId id="404" r:id="rId17"/>
    <p:sldId id="374" r:id="rId18"/>
    <p:sldId id="405" r:id="rId19"/>
    <p:sldId id="406" r:id="rId20"/>
    <p:sldId id="375" r:id="rId21"/>
    <p:sldId id="407" r:id="rId22"/>
    <p:sldId id="408" r:id="rId23"/>
    <p:sldId id="39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7FE6E1-50C6-4851-95E0-EC030FB1186A}" v="310" dt="2025-02-04T23:02: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73" d="100"/>
          <a:sy n="73" d="100"/>
        </p:scale>
        <p:origin x="1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5A7FE6E1-50C6-4851-95E0-EC030FB1186A}"/>
    <pc:docChg chg="undo custSel addSld delSld modSld sldOrd">
      <pc:chgData name="Charnigo, Richard J." userId="84bdb4cc-0536-40f9-8f82-a5cf0553bba1" providerId="ADAL" clId="{5A7FE6E1-50C6-4851-95E0-EC030FB1186A}" dt="2025-02-13T02:04:34.585" v="13549" actId="20577"/>
      <pc:docMkLst>
        <pc:docMk/>
      </pc:docMkLst>
      <pc:sldChg chg="modSp mod">
        <pc:chgData name="Charnigo, Richard J." userId="84bdb4cc-0536-40f9-8f82-a5cf0553bba1" providerId="ADAL" clId="{5A7FE6E1-50C6-4851-95E0-EC030FB1186A}" dt="2025-02-04T18:16:51.933" v="50" actId="20577"/>
        <pc:sldMkLst>
          <pc:docMk/>
          <pc:sldMk cId="1207993657" sldId="256"/>
        </pc:sldMkLst>
        <pc:spChg chg="mod">
          <ac:chgData name="Charnigo, Richard J." userId="84bdb4cc-0536-40f9-8f82-a5cf0553bba1" providerId="ADAL" clId="{5A7FE6E1-50C6-4851-95E0-EC030FB1186A}" dt="2025-02-04T18:16:51.933" v="50" actId="20577"/>
          <ac:spMkLst>
            <pc:docMk/>
            <pc:sldMk cId="1207993657" sldId="256"/>
            <ac:spMk id="2" creationId="{8B22E45F-A1B0-4239-986B-48B68A04A762}"/>
          </ac:spMkLst>
        </pc:spChg>
      </pc:sldChg>
      <pc:sldChg chg="modSp mod">
        <pc:chgData name="Charnigo, Richard J." userId="84bdb4cc-0536-40f9-8f82-a5cf0553bba1" providerId="ADAL" clId="{5A7FE6E1-50C6-4851-95E0-EC030FB1186A}" dt="2025-02-05T04:50:28.146" v="12772" actId="20577"/>
        <pc:sldMkLst>
          <pc:docMk/>
          <pc:sldMk cId="3885526582" sldId="266"/>
        </pc:sldMkLst>
        <pc:spChg chg="mod">
          <ac:chgData name="Charnigo, Richard J." userId="84bdb4cc-0536-40f9-8f82-a5cf0553bba1" providerId="ADAL" clId="{5A7FE6E1-50C6-4851-95E0-EC030FB1186A}" dt="2025-02-04T18:21:46.243" v="157" actId="20577"/>
          <ac:spMkLst>
            <pc:docMk/>
            <pc:sldMk cId="3885526582" sldId="266"/>
            <ac:spMk id="2" creationId="{082B557F-F220-44AD-A777-F616FC57544D}"/>
          </ac:spMkLst>
        </pc:spChg>
        <pc:spChg chg="mod">
          <ac:chgData name="Charnigo, Richard J." userId="84bdb4cc-0536-40f9-8f82-a5cf0553bba1" providerId="ADAL" clId="{5A7FE6E1-50C6-4851-95E0-EC030FB1186A}" dt="2025-02-05T04:50:28.146" v="12772" actId="20577"/>
          <ac:spMkLst>
            <pc:docMk/>
            <pc:sldMk cId="3885526582" sldId="266"/>
            <ac:spMk id="3" creationId="{62C8AD70-1FAA-41AB-BD78-D73A700DCAB2}"/>
          </ac:spMkLst>
        </pc:spChg>
      </pc:sldChg>
      <pc:sldChg chg="del">
        <pc:chgData name="Charnigo, Richard J." userId="84bdb4cc-0536-40f9-8f82-a5cf0553bba1" providerId="ADAL" clId="{5A7FE6E1-50C6-4851-95E0-EC030FB1186A}" dt="2025-02-05T02:34:57.174" v="12736" actId="2696"/>
        <pc:sldMkLst>
          <pc:docMk/>
          <pc:sldMk cId="2782931351" sldId="339"/>
        </pc:sldMkLst>
      </pc:sldChg>
      <pc:sldChg chg="del">
        <pc:chgData name="Charnigo, Richard J." userId="84bdb4cc-0536-40f9-8f82-a5cf0553bba1" providerId="ADAL" clId="{5A7FE6E1-50C6-4851-95E0-EC030FB1186A}" dt="2025-02-05T02:35:00.992" v="12742" actId="2696"/>
        <pc:sldMkLst>
          <pc:docMk/>
          <pc:sldMk cId="934246774" sldId="349"/>
        </pc:sldMkLst>
      </pc:sldChg>
      <pc:sldChg chg="del">
        <pc:chgData name="Charnigo, Richard J." userId="84bdb4cc-0536-40f9-8f82-a5cf0553bba1" providerId="ADAL" clId="{5A7FE6E1-50C6-4851-95E0-EC030FB1186A}" dt="2025-02-05T02:35:03.425" v="12747" actId="2696"/>
        <pc:sldMkLst>
          <pc:docMk/>
          <pc:sldMk cId="4254633982" sldId="367"/>
        </pc:sldMkLst>
      </pc:sldChg>
      <pc:sldChg chg="modSp mod">
        <pc:chgData name="Charnigo, Richard J." userId="84bdb4cc-0536-40f9-8f82-a5cf0553bba1" providerId="ADAL" clId="{5A7FE6E1-50C6-4851-95E0-EC030FB1186A}" dt="2025-02-04T23:14:45.093" v="6648" actId="20577"/>
        <pc:sldMkLst>
          <pc:docMk/>
          <pc:sldMk cId="1136731665" sldId="373"/>
        </pc:sldMkLst>
        <pc:spChg chg="mod">
          <ac:chgData name="Charnigo, Richard J." userId="84bdb4cc-0536-40f9-8f82-a5cf0553bba1" providerId="ADAL" clId="{5A7FE6E1-50C6-4851-95E0-EC030FB1186A}" dt="2025-02-04T22:33:52.656" v="4330" actId="20577"/>
          <ac:spMkLst>
            <pc:docMk/>
            <pc:sldMk cId="1136731665" sldId="373"/>
            <ac:spMk id="2" creationId="{082B557F-F220-44AD-A777-F616FC57544D}"/>
          </ac:spMkLst>
        </pc:spChg>
        <pc:spChg chg="mod">
          <ac:chgData name="Charnigo, Richard J." userId="84bdb4cc-0536-40f9-8f82-a5cf0553bba1" providerId="ADAL" clId="{5A7FE6E1-50C6-4851-95E0-EC030FB1186A}" dt="2025-02-04T23:14:45.093" v="6648" actId="20577"/>
          <ac:spMkLst>
            <pc:docMk/>
            <pc:sldMk cId="1136731665" sldId="373"/>
            <ac:spMk id="3" creationId="{62C8AD70-1FAA-41AB-BD78-D73A700DCAB2}"/>
          </ac:spMkLst>
        </pc:spChg>
      </pc:sldChg>
      <pc:sldChg chg="modSp mod">
        <pc:chgData name="Charnigo, Richard J." userId="84bdb4cc-0536-40f9-8f82-a5cf0553bba1" providerId="ADAL" clId="{5A7FE6E1-50C6-4851-95E0-EC030FB1186A}" dt="2025-02-05T04:56:05.261" v="12870" actId="20577"/>
        <pc:sldMkLst>
          <pc:docMk/>
          <pc:sldMk cId="2801493781" sldId="374"/>
        </pc:sldMkLst>
        <pc:spChg chg="mod">
          <ac:chgData name="Charnigo, Richard J." userId="84bdb4cc-0536-40f9-8f82-a5cf0553bba1" providerId="ADAL" clId="{5A7FE6E1-50C6-4851-95E0-EC030FB1186A}" dt="2025-02-04T23:34:02.225" v="9386" actId="20577"/>
          <ac:spMkLst>
            <pc:docMk/>
            <pc:sldMk cId="2801493781" sldId="374"/>
            <ac:spMk id="2" creationId="{082B557F-F220-44AD-A777-F616FC57544D}"/>
          </ac:spMkLst>
        </pc:spChg>
        <pc:spChg chg="mod">
          <ac:chgData name="Charnigo, Richard J." userId="84bdb4cc-0536-40f9-8f82-a5cf0553bba1" providerId="ADAL" clId="{5A7FE6E1-50C6-4851-95E0-EC030FB1186A}" dt="2025-02-05T04:56:05.261" v="12870" actId="20577"/>
          <ac:spMkLst>
            <pc:docMk/>
            <pc:sldMk cId="2801493781" sldId="374"/>
            <ac:spMk id="3" creationId="{62C8AD70-1FAA-41AB-BD78-D73A700DCAB2}"/>
          </ac:spMkLst>
        </pc:spChg>
      </pc:sldChg>
      <pc:sldChg chg="modSp mod">
        <pc:chgData name="Charnigo, Richard J." userId="84bdb4cc-0536-40f9-8f82-a5cf0553bba1" providerId="ADAL" clId="{5A7FE6E1-50C6-4851-95E0-EC030FB1186A}" dt="2025-02-05T05:06:01.811" v="13521" actId="20577"/>
        <pc:sldMkLst>
          <pc:docMk/>
          <pc:sldMk cId="3929557746" sldId="375"/>
        </pc:sldMkLst>
        <pc:spChg chg="mod">
          <ac:chgData name="Charnigo, Richard J." userId="84bdb4cc-0536-40f9-8f82-a5cf0553bba1" providerId="ADAL" clId="{5A7FE6E1-50C6-4851-95E0-EC030FB1186A}" dt="2025-02-05T02:36:04.234" v="12761" actId="20577"/>
          <ac:spMkLst>
            <pc:docMk/>
            <pc:sldMk cId="3929557746" sldId="375"/>
            <ac:spMk id="2" creationId="{082B557F-F220-44AD-A777-F616FC57544D}"/>
          </ac:spMkLst>
        </pc:spChg>
        <pc:spChg chg="mod">
          <ac:chgData name="Charnigo, Richard J." userId="84bdb4cc-0536-40f9-8f82-a5cf0553bba1" providerId="ADAL" clId="{5A7FE6E1-50C6-4851-95E0-EC030FB1186A}" dt="2025-02-05T05:06:01.811" v="13521" actId="20577"/>
          <ac:spMkLst>
            <pc:docMk/>
            <pc:sldMk cId="3929557746" sldId="375"/>
            <ac:spMk id="3" creationId="{62C8AD70-1FAA-41AB-BD78-D73A700DCAB2}"/>
          </ac:spMkLst>
        </pc:spChg>
      </pc:sldChg>
      <pc:sldChg chg="del">
        <pc:chgData name="Charnigo, Richard J." userId="84bdb4cc-0536-40f9-8f82-a5cf0553bba1" providerId="ADAL" clId="{5A7FE6E1-50C6-4851-95E0-EC030FB1186A}" dt="2025-02-05T02:34:56.125" v="12735" actId="2696"/>
        <pc:sldMkLst>
          <pc:docMk/>
          <pc:sldMk cId="1466053923" sldId="376"/>
        </pc:sldMkLst>
      </pc:sldChg>
      <pc:sldChg chg="del">
        <pc:chgData name="Charnigo, Richard J." userId="84bdb4cc-0536-40f9-8f82-a5cf0553bba1" providerId="ADAL" clId="{5A7FE6E1-50C6-4851-95E0-EC030FB1186A}" dt="2025-02-05T02:34:58.109" v="12738" actId="2696"/>
        <pc:sldMkLst>
          <pc:docMk/>
          <pc:sldMk cId="1123210063" sldId="377"/>
        </pc:sldMkLst>
      </pc:sldChg>
      <pc:sldChg chg="del">
        <pc:chgData name="Charnigo, Richard J." userId="84bdb4cc-0536-40f9-8f82-a5cf0553bba1" providerId="ADAL" clId="{5A7FE6E1-50C6-4851-95E0-EC030FB1186A}" dt="2025-02-05T02:34:58.543" v="12739" actId="2696"/>
        <pc:sldMkLst>
          <pc:docMk/>
          <pc:sldMk cId="38356315" sldId="378"/>
        </pc:sldMkLst>
      </pc:sldChg>
      <pc:sldChg chg="del">
        <pc:chgData name="Charnigo, Richard J." userId="84bdb4cc-0536-40f9-8f82-a5cf0553bba1" providerId="ADAL" clId="{5A7FE6E1-50C6-4851-95E0-EC030FB1186A}" dt="2025-02-05T02:34:59.060" v="12740" actId="2696"/>
        <pc:sldMkLst>
          <pc:docMk/>
          <pc:sldMk cId="2873146774" sldId="379"/>
        </pc:sldMkLst>
      </pc:sldChg>
      <pc:sldChg chg="del">
        <pc:chgData name="Charnigo, Richard J." userId="84bdb4cc-0536-40f9-8f82-a5cf0553bba1" providerId="ADAL" clId="{5A7FE6E1-50C6-4851-95E0-EC030FB1186A}" dt="2025-02-05T02:34:57.629" v="12737" actId="2696"/>
        <pc:sldMkLst>
          <pc:docMk/>
          <pc:sldMk cId="3015104776" sldId="381"/>
        </pc:sldMkLst>
      </pc:sldChg>
      <pc:sldChg chg="del">
        <pc:chgData name="Charnigo, Richard J." userId="84bdb4cc-0536-40f9-8f82-a5cf0553bba1" providerId="ADAL" clId="{5A7FE6E1-50C6-4851-95E0-EC030FB1186A}" dt="2025-02-05T02:35:01.541" v="12743" actId="2696"/>
        <pc:sldMkLst>
          <pc:docMk/>
          <pc:sldMk cId="1623890113" sldId="382"/>
        </pc:sldMkLst>
      </pc:sldChg>
      <pc:sldChg chg="del">
        <pc:chgData name="Charnigo, Richard J." userId="84bdb4cc-0536-40f9-8f82-a5cf0553bba1" providerId="ADAL" clId="{5A7FE6E1-50C6-4851-95E0-EC030FB1186A}" dt="2025-02-05T02:35:00.079" v="12741" actId="2696"/>
        <pc:sldMkLst>
          <pc:docMk/>
          <pc:sldMk cId="2315390193" sldId="384"/>
        </pc:sldMkLst>
      </pc:sldChg>
      <pc:sldChg chg="del">
        <pc:chgData name="Charnigo, Richard J." userId="84bdb4cc-0536-40f9-8f82-a5cf0553bba1" providerId="ADAL" clId="{5A7FE6E1-50C6-4851-95E0-EC030FB1186A}" dt="2025-02-05T02:35:02.057" v="12744" actId="2696"/>
        <pc:sldMkLst>
          <pc:docMk/>
          <pc:sldMk cId="170308671" sldId="385"/>
        </pc:sldMkLst>
      </pc:sldChg>
      <pc:sldChg chg="del">
        <pc:chgData name="Charnigo, Richard J." userId="84bdb4cc-0536-40f9-8f82-a5cf0553bba1" providerId="ADAL" clId="{5A7FE6E1-50C6-4851-95E0-EC030FB1186A}" dt="2025-02-05T02:35:02.925" v="12746" actId="2696"/>
        <pc:sldMkLst>
          <pc:docMk/>
          <pc:sldMk cId="483988616" sldId="386"/>
        </pc:sldMkLst>
      </pc:sldChg>
      <pc:sldChg chg="del">
        <pc:chgData name="Charnigo, Richard J." userId="84bdb4cc-0536-40f9-8f82-a5cf0553bba1" providerId="ADAL" clId="{5A7FE6E1-50C6-4851-95E0-EC030FB1186A}" dt="2025-02-05T02:35:02.504" v="12745" actId="2696"/>
        <pc:sldMkLst>
          <pc:docMk/>
          <pc:sldMk cId="653668357" sldId="387"/>
        </pc:sldMkLst>
      </pc:sldChg>
      <pc:sldChg chg="del">
        <pc:chgData name="Charnigo, Richard J." userId="84bdb4cc-0536-40f9-8f82-a5cf0553bba1" providerId="ADAL" clId="{5A7FE6E1-50C6-4851-95E0-EC030FB1186A}" dt="2025-02-05T02:35:03.888" v="12748" actId="2696"/>
        <pc:sldMkLst>
          <pc:docMk/>
          <pc:sldMk cId="1432925881" sldId="388"/>
        </pc:sldMkLst>
      </pc:sldChg>
      <pc:sldChg chg="del">
        <pc:chgData name="Charnigo, Richard J." userId="84bdb4cc-0536-40f9-8f82-a5cf0553bba1" providerId="ADAL" clId="{5A7FE6E1-50C6-4851-95E0-EC030FB1186A}" dt="2025-02-05T02:35:04.308" v="12749" actId="2696"/>
        <pc:sldMkLst>
          <pc:docMk/>
          <pc:sldMk cId="141096400" sldId="389"/>
        </pc:sldMkLst>
      </pc:sldChg>
      <pc:sldChg chg="del">
        <pc:chgData name="Charnigo, Richard J." userId="84bdb4cc-0536-40f9-8f82-a5cf0553bba1" providerId="ADAL" clId="{5A7FE6E1-50C6-4851-95E0-EC030FB1186A}" dt="2025-02-05T02:35:04.746" v="12750" actId="2696"/>
        <pc:sldMkLst>
          <pc:docMk/>
          <pc:sldMk cId="3041106664" sldId="390"/>
        </pc:sldMkLst>
      </pc:sldChg>
      <pc:sldChg chg="del">
        <pc:chgData name="Charnigo, Richard J." userId="84bdb4cc-0536-40f9-8f82-a5cf0553bba1" providerId="ADAL" clId="{5A7FE6E1-50C6-4851-95E0-EC030FB1186A}" dt="2025-02-05T02:35:05.327" v="12751" actId="2696"/>
        <pc:sldMkLst>
          <pc:docMk/>
          <pc:sldMk cId="3066924069" sldId="391"/>
        </pc:sldMkLst>
      </pc:sldChg>
      <pc:sldChg chg="del">
        <pc:chgData name="Charnigo, Richard J." userId="84bdb4cc-0536-40f9-8f82-a5cf0553bba1" providerId="ADAL" clId="{5A7FE6E1-50C6-4851-95E0-EC030FB1186A}" dt="2025-02-05T02:35:05.755" v="12752" actId="2696"/>
        <pc:sldMkLst>
          <pc:docMk/>
          <pc:sldMk cId="1514921776" sldId="392"/>
        </pc:sldMkLst>
      </pc:sldChg>
      <pc:sldChg chg="modSp mod">
        <pc:chgData name="Charnigo, Richard J." userId="84bdb4cc-0536-40f9-8f82-a5cf0553bba1" providerId="ADAL" clId="{5A7FE6E1-50C6-4851-95E0-EC030FB1186A}" dt="2025-02-05T02:36:20.479" v="12764" actId="14100"/>
        <pc:sldMkLst>
          <pc:docMk/>
          <pc:sldMk cId="3796810032" sldId="394"/>
        </pc:sldMkLst>
        <pc:spChg chg="mod">
          <ac:chgData name="Charnigo, Richard J." userId="84bdb4cc-0536-40f9-8f82-a5cf0553bba1" providerId="ADAL" clId="{5A7FE6E1-50C6-4851-95E0-EC030FB1186A}" dt="2025-02-05T02:36:20.479" v="12764" actId="14100"/>
          <ac:spMkLst>
            <pc:docMk/>
            <pc:sldMk cId="3796810032" sldId="394"/>
            <ac:spMk id="2" creationId="{082B557F-F220-44AD-A777-F616FC57544D}"/>
          </ac:spMkLst>
        </pc:spChg>
        <pc:spChg chg="mod">
          <ac:chgData name="Charnigo, Richard J." userId="84bdb4cc-0536-40f9-8f82-a5cf0553bba1" providerId="ADAL" clId="{5A7FE6E1-50C6-4851-95E0-EC030FB1186A}" dt="2025-02-05T02:35:09.860" v="12753" actId="20577"/>
          <ac:spMkLst>
            <pc:docMk/>
            <pc:sldMk cId="3796810032" sldId="394"/>
            <ac:spMk id="4" creationId="{BB933A6A-6809-4A67-B43D-CB085A1FC730}"/>
          </ac:spMkLst>
        </pc:spChg>
      </pc:sldChg>
      <pc:sldChg chg="modSp add mod">
        <pc:chgData name="Charnigo, Richard J." userId="84bdb4cc-0536-40f9-8f82-a5cf0553bba1" providerId="ADAL" clId="{5A7FE6E1-50C6-4851-95E0-EC030FB1186A}" dt="2025-02-04T22:27:13.658" v="3862" actId="20577"/>
        <pc:sldMkLst>
          <pc:docMk/>
          <pc:sldMk cId="728017153" sldId="395"/>
        </pc:sldMkLst>
        <pc:spChg chg="mod">
          <ac:chgData name="Charnigo, Richard J." userId="84bdb4cc-0536-40f9-8f82-a5cf0553bba1" providerId="ADAL" clId="{5A7FE6E1-50C6-4851-95E0-EC030FB1186A}" dt="2025-02-04T22:27:13.658" v="3862" actId="20577"/>
          <ac:spMkLst>
            <pc:docMk/>
            <pc:sldMk cId="728017153" sldId="395"/>
            <ac:spMk id="2" creationId="{082B557F-F220-44AD-A777-F616FC57544D}"/>
          </ac:spMkLst>
        </pc:spChg>
        <pc:spChg chg="mod">
          <ac:chgData name="Charnigo, Richard J." userId="84bdb4cc-0536-40f9-8f82-a5cf0553bba1" providerId="ADAL" clId="{5A7FE6E1-50C6-4851-95E0-EC030FB1186A}" dt="2025-02-04T22:27:05.352" v="3829" actId="20577"/>
          <ac:spMkLst>
            <pc:docMk/>
            <pc:sldMk cId="728017153" sldId="395"/>
            <ac:spMk id="3" creationId="{62C8AD70-1FAA-41AB-BD78-D73A700DCAB2}"/>
          </ac:spMkLst>
        </pc:spChg>
      </pc:sldChg>
      <pc:sldChg chg="modSp add mod">
        <pc:chgData name="Charnigo, Richard J." userId="84bdb4cc-0536-40f9-8f82-a5cf0553bba1" providerId="ADAL" clId="{5A7FE6E1-50C6-4851-95E0-EC030FB1186A}" dt="2025-02-05T04:50:52.288" v="12791" actId="20577"/>
        <pc:sldMkLst>
          <pc:docMk/>
          <pc:sldMk cId="3090424949" sldId="396"/>
        </pc:sldMkLst>
        <pc:spChg chg="mod">
          <ac:chgData name="Charnigo, Richard J." userId="84bdb4cc-0536-40f9-8f82-a5cf0553bba1" providerId="ADAL" clId="{5A7FE6E1-50C6-4851-95E0-EC030FB1186A}" dt="2025-02-04T22:27:23.934" v="3864" actId="20577"/>
          <ac:spMkLst>
            <pc:docMk/>
            <pc:sldMk cId="3090424949" sldId="396"/>
            <ac:spMk id="2" creationId="{082B557F-F220-44AD-A777-F616FC57544D}"/>
          </ac:spMkLst>
        </pc:spChg>
        <pc:spChg chg="mod">
          <ac:chgData name="Charnigo, Richard J." userId="84bdb4cc-0536-40f9-8f82-a5cf0553bba1" providerId="ADAL" clId="{5A7FE6E1-50C6-4851-95E0-EC030FB1186A}" dt="2025-02-05T04:50:52.288" v="12791" actId="20577"/>
          <ac:spMkLst>
            <pc:docMk/>
            <pc:sldMk cId="3090424949" sldId="396"/>
            <ac:spMk id="3" creationId="{62C8AD70-1FAA-41AB-BD78-D73A700DCAB2}"/>
          </ac:spMkLst>
        </pc:spChg>
      </pc:sldChg>
      <pc:sldChg chg="modSp add mod">
        <pc:chgData name="Charnigo, Richard J." userId="84bdb4cc-0536-40f9-8f82-a5cf0553bba1" providerId="ADAL" clId="{5A7FE6E1-50C6-4851-95E0-EC030FB1186A}" dt="2025-02-05T04:51:55.514" v="12803" actId="20577"/>
        <pc:sldMkLst>
          <pc:docMk/>
          <pc:sldMk cId="1689188086" sldId="397"/>
        </pc:sldMkLst>
        <pc:spChg chg="mod">
          <ac:chgData name="Charnigo, Richard J." userId="84bdb4cc-0536-40f9-8f82-a5cf0553bba1" providerId="ADAL" clId="{5A7FE6E1-50C6-4851-95E0-EC030FB1186A}" dt="2025-02-04T22:28:01.987" v="3918" actId="20577"/>
          <ac:spMkLst>
            <pc:docMk/>
            <pc:sldMk cId="1689188086" sldId="397"/>
            <ac:spMk id="2" creationId="{082B557F-F220-44AD-A777-F616FC57544D}"/>
          </ac:spMkLst>
        </pc:spChg>
        <pc:spChg chg="mod">
          <ac:chgData name="Charnigo, Richard J." userId="84bdb4cc-0536-40f9-8f82-a5cf0553bba1" providerId="ADAL" clId="{5A7FE6E1-50C6-4851-95E0-EC030FB1186A}" dt="2025-02-05T04:51:55.514" v="12803" actId="20577"/>
          <ac:spMkLst>
            <pc:docMk/>
            <pc:sldMk cId="1689188086" sldId="397"/>
            <ac:spMk id="3" creationId="{62C8AD70-1FAA-41AB-BD78-D73A700DCAB2}"/>
          </ac:spMkLst>
        </pc:spChg>
      </pc:sldChg>
      <pc:sldChg chg="modSp add del mod">
        <pc:chgData name="Charnigo, Richard J." userId="84bdb4cc-0536-40f9-8f82-a5cf0553bba1" providerId="ADAL" clId="{5A7FE6E1-50C6-4851-95E0-EC030FB1186A}" dt="2025-02-04T18:40:37.795" v="2200" actId="2696"/>
        <pc:sldMkLst>
          <pc:docMk/>
          <pc:sldMk cId="3174797482" sldId="397"/>
        </pc:sldMkLst>
        <pc:spChg chg="mod">
          <ac:chgData name="Charnigo, Richard J." userId="84bdb4cc-0536-40f9-8f82-a5cf0553bba1" providerId="ADAL" clId="{5A7FE6E1-50C6-4851-95E0-EC030FB1186A}" dt="2025-02-04T18:38:47.579" v="1908" actId="20577"/>
          <ac:spMkLst>
            <pc:docMk/>
            <pc:sldMk cId="3174797482" sldId="397"/>
            <ac:spMk id="3" creationId="{62C8AD70-1FAA-41AB-BD78-D73A700DCAB2}"/>
          </ac:spMkLst>
        </pc:spChg>
      </pc:sldChg>
      <pc:sldChg chg="modSp add mod">
        <pc:chgData name="Charnigo, Richard J." userId="84bdb4cc-0536-40f9-8f82-a5cf0553bba1" providerId="ADAL" clId="{5A7FE6E1-50C6-4851-95E0-EC030FB1186A}" dt="2025-02-04T23:11:03.171" v="6325" actId="20577"/>
        <pc:sldMkLst>
          <pc:docMk/>
          <pc:sldMk cId="1265256125" sldId="398"/>
        </pc:sldMkLst>
        <pc:spChg chg="mod">
          <ac:chgData name="Charnigo, Richard J." userId="84bdb4cc-0536-40f9-8f82-a5cf0553bba1" providerId="ADAL" clId="{5A7FE6E1-50C6-4851-95E0-EC030FB1186A}" dt="2025-02-04T22:28:10.167" v="3920" actId="20577"/>
          <ac:spMkLst>
            <pc:docMk/>
            <pc:sldMk cId="1265256125" sldId="398"/>
            <ac:spMk id="2" creationId="{082B557F-F220-44AD-A777-F616FC57544D}"/>
          </ac:spMkLst>
        </pc:spChg>
        <pc:spChg chg="mod">
          <ac:chgData name="Charnigo, Richard J." userId="84bdb4cc-0536-40f9-8f82-a5cf0553bba1" providerId="ADAL" clId="{5A7FE6E1-50C6-4851-95E0-EC030FB1186A}" dt="2025-02-04T23:11:03.171" v="6325" actId="20577"/>
          <ac:spMkLst>
            <pc:docMk/>
            <pc:sldMk cId="1265256125" sldId="398"/>
            <ac:spMk id="3" creationId="{62C8AD70-1FAA-41AB-BD78-D73A700DCAB2}"/>
          </ac:spMkLst>
        </pc:spChg>
      </pc:sldChg>
      <pc:sldChg chg="modSp add mod">
        <pc:chgData name="Charnigo, Richard J." userId="84bdb4cc-0536-40f9-8f82-a5cf0553bba1" providerId="ADAL" clId="{5A7FE6E1-50C6-4851-95E0-EC030FB1186A}" dt="2025-02-05T04:52:46.294" v="12823" actId="20577"/>
        <pc:sldMkLst>
          <pc:docMk/>
          <pc:sldMk cId="2999628164" sldId="399"/>
        </pc:sldMkLst>
        <pc:spChg chg="mod">
          <ac:chgData name="Charnigo, Richard J." userId="84bdb4cc-0536-40f9-8f82-a5cf0553bba1" providerId="ADAL" clId="{5A7FE6E1-50C6-4851-95E0-EC030FB1186A}" dt="2025-02-04T22:28:19.386" v="3922" actId="20577"/>
          <ac:spMkLst>
            <pc:docMk/>
            <pc:sldMk cId="2999628164" sldId="399"/>
            <ac:spMk id="2" creationId="{082B557F-F220-44AD-A777-F616FC57544D}"/>
          </ac:spMkLst>
        </pc:spChg>
        <pc:spChg chg="mod">
          <ac:chgData name="Charnigo, Richard J." userId="84bdb4cc-0536-40f9-8f82-a5cf0553bba1" providerId="ADAL" clId="{5A7FE6E1-50C6-4851-95E0-EC030FB1186A}" dt="2025-02-05T04:52:46.294" v="12823" actId="20577"/>
          <ac:spMkLst>
            <pc:docMk/>
            <pc:sldMk cId="2999628164" sldId="399"/>
            <ac:spMk id="3" creationId="{62C8AD70-1FAA-41AB-BD78-D73A700DCAB2}"/>
          </ac:spMkLst>
        </pc:spChg>
      </pc:sldChg>
      <pc:sldChg chg="addSp modSp add mod">
        <pc:chgData name="Charnigo, Richard J." userId="84bdb4cc-0536-40f9-8f82-a5cf0553bba1" providerId="ADAL" clId="{5A7FE6E1-50C6-4851-95E0-EC030FB1186A}" dt="2025-02-04T23:18:09.790" v="6996" actId="20577"/>
        <pc:sldMkLst>
          <pc:docMk/>
          <pc:sldMk cId="1662750935" sldId="400"/>
        </pc:sldMkLst>
        <pc:spChg chg="mod">
          <ac:chgData name="Charnigo, Richard J." userId="84bdb4cc-0536-40f9-8f82-a5cf0553bba1" providerId="ADAL" clId="{5A7FE6E1-50C6-4851-95E0-EC030FB1186A}" dt="2025-02-04T22:49:54.066" v="4712" actId="20577"/>
          <ac:spMkLst>
            <pc:docMk/>
            <pc:sldMk cId="1662750935" sldId="400"/>
            <ac:spMk id="2" creationId="{082B557F-F220-44AD-A777-F616FC57544D}"/>
          </ac:spMkLst>
        </pc:spChg>
        <pc:spChg chg="mod">
          <ac:chgData name="Charnigo, Richard J." userId="84bdb4cc-0536-40f9-8f82-a5cf0553bba1" providerId="ADAL" clId="{5A7FE6E1-50C6-4851-95E0-EC030FB1186A}" dt="2025-02-04T23:18:09.790" v="6996" actId="20577"/>
          <ac:spMkLst>
            <pc:docMk/>
            <pc:sldMk cId="1662750935" sldId="400"/>
            <ac:spMk id="3" creationId="{62C8AD70-1FAA-41AB-BD78-D73A700DCAB2}"/>
          </ac:spMkLst>
        </pc:spChg>
        <pc:graphicFrameChg chg="add mod modGraphic">
          <ac:chgData name="Charnigo, Richard J." userId="84bdb4cc-0536-40f9-8f82-a5cf0553bba1" providerId="ADAL" clId="{5A7FE6E1-50C6-4851-95E0-EC030FB1186A}" dt="2025-02-04T23:18:07.533" v="6993" actId="20577"/>
          <ac:graphicFrameMkLst>
            <pc:docMk/>
            <pc:sldMk cId="1662750935" sldId="400"/>
            <ac:graphicFrameMk id="4" creationId="{5D0CB7A6-AF91-4FF5-B4DA-3FE24F3D7738}"/>
          </ac:graphicFrameMkLst>
        </pc:graphicFrameChg>
      </pc:sldChg>
      <pc:sldChg chg="modSp add mod ord">
        <pc:chgData name="Charnigo, Richard J." userId="84bdb4cc-0536-40f9-8f82-a5cf0553bba1" providerId="ADAL" clId="{5A7FE6E1-50C6-4851-95E0-EC030FB1186A}" dt="2025-02-13T02:04:34.585" v="13549" actId="20577"/>
        <pc:sldMkLst>
          <pc:docMk/>
          <pc:sldMk cId="3628587118" sldId="401"/>
        </pc:sldMkLst>
        <pc:spChg chg="mod">
          <ac:chgData name="Charnigo, Richard J." userId="84bdb4cc-0536-40f9-8f82-a5cf0553bba1" providerId="ADAL" clId="{5A7FE6E1-50C6-4851-95E0-EC030FB1186A}" dt="2025-02-04T23:14:00.268" v="6633" actId="20577"/>
          <ac:spMkLst>
            <pc:docMk/>
            <pc:sldMk cId="3628587118" sldId="401"/>
            <ac:spMk id="2" creationId="{082B557F-F220-44AD-A777-F616FC57544D}"/>
          </ac:spMkLst>
        </pc:spChg>
        <pc:spChg chg="mod">
          <ac:chgData name="Charnigo, Richard J." userId="84bdb4cc-0536-40f9-8f82-a5cf0553bba1" providerId="ADAL" clId="{5A7FE6E1-50C6-4851-95E0-EC030FB1186A}" dt="2025-02-13T02:04:34.585" v="13549" actId="20577"/>
          <ac:spMkLst>
            <pc:docMk/>
            <pc:sldMk cId="3628587118" sldId="401"/>
            <ac:spMk id="3" creationId="{62C8AD70-1FAA-41AB-BD78-D73A700DCAB2}"/>
          </ac:spMkLst>
        </pc:spChg>
      </pc:sldChg>
      <pc:sldChg chg="modSp add mod">
        <pc:chgData name="Charnigo, Richard J." userId="84bdb4cc-0536-40f9-8f82-a5cf0553bba1" providerId="ADAL" clId="{5A7FE6E1-50C6-4851-95E0-EC030FB1186A}" dt="2025-02-04T23:34:38.704" v="9415" actId="20577"/>
        <pc:sldMkLst>
          <pc:docMk/>
          <pc:sldMk cId="4227599040" sldId="402"/>
        </pc:sldMkLst>
        <pc:spChg chg="mod">
          <ac:chgData name="Charnigo, Richard J." userId="84bdb4cc-0536-40f9-8f82-a5cf0553bba1" providerId="ADAL" clId="{5A7FE6E1-50C6-4851-95E0-EC030FB1186A}" dt="2025-02-04T23:25:19.600" v="8051" actId="20577"/>
          <ac:spMkLst>
            <pc:docMk/>
            <pc:sldMk cId="4227599040" sldId="402"/>
            <ac:spMk id="2" creationId="{082B557F-F220-44AD-A777-F616FC57544D}"/>
          </ac:spMkLst>
        </pc:spChg>
        <pc:spChg chg="mod">
          <ac:chgData name="Charnigo, Richard J." userId="84bdb4cc-0536-40f9-8f82-a5cf0553bba1" providerId="ADAL" clId="{5A7FE6E1-50C6-4851-95E0-EC030FB1186A}" dt="2025-02-04T23:34:38.704" v="9415" actId="20577"/>
          <ac:spMkLst>
            <pc:docMk/>
            <pc:sldMk cId="4227599040" sldId="402"/>
            <ac:spMk id="3" creationId="{62C8AD70-1FAA-41AB-BD78-D73A700DCAB2}"/>
          </ac:spMkLst>
        </pc:spChg>
      </pc:sldChg>
      <pc:sldChg chg="modSp add mod">
        <pc:chgData name="Charnigo, Richard J." userId="84bdb4cc-0536-40f9-8f82-a5cf0553bba1" providerId="ADAL" clId="{5A7FE6E1-50C6-4851-95E0-EC030FB1186A}" dt="2025-02-04T23:35:11.154" v="9473" actId="20577"/>
        <pc:sldMkLst>
          <pc:docMk/>
          <pc:sldMk cId="3300190914" sldId="403"/>
        </pc:sldMkLst>
        <pc:spChg chg="mod">
          <ac:chgData name="Charnigo, Richard J." userId="84bdb4cc-0536-40f9-8f82-a5cf0553bba1" providerId="ADAL" clId="{5A7FE6E1-50C6-4851-95E0-EC030FB1186A}" dt="2025-02-04T23:27:37.398" v="8470" actId="20577"/>
          <ac:spMkLst>
            <pc:docMk/>
            <pc:sldMk cId="3300190914" sldId="403"/>
            <ac:spMk id="2" creationId="{082B557F-F220-44AD-A777-F616FC57544D}"/>
          </ac:spMkLst>
        </pc:spChg>
        <pc:spChg chg="mod">
          <ac:chgData name="Charnigo, Richard J." userId="84bdb4cc-0536-40f9-8f82-a5cf0553bba1" providerId="ADAL" clId="{5A7FE6E1-50C6-4851-95E0-EC030FB1186A}" dt="2025-02-04T23:35:11.154" v="9473" actId="20577"/>
          <ac:spMkLst>
            <pc:docMk/>
            <pc:sldMk cId="3300190914" sldId="403"/>
            <ac:spMk id="3" creationId="{62C8AD70-1FAA-41AB-BD78-D73A700DCAB2}"/>
          </ac:spMkLst>
        </pc:spChg>
      </pc:sldChg>
      <pc:sldChg chg="modSp add mod">
        <pc:chgData name="Charnigo, Richard J." userId="84bdb4cc-0536-40f9-8f82-a5cf0553bba1" providerId="ADAL" clId="{5A7FE6E1-50C6-4851-95E0-EC030FB1186A}" dt="2025-02-05T05:05:31.538" v="13508" actId="20577"/>
        <pc:sldMkLst>
          <pc:docMk/>
          <pc:sldMk cId="2310445444" sldId="404"/>
        </pc:sldMkLst>
        <pc:spChg chg="mod">
          <ac:chgData name="Charnigo, Richard J." userId="84bdb4cc-0536-40f9-8f82-a5cf0553bba1" providerId="ADAL" clId="{5A7FE6E1-50C6-4851-95E0-EC030FB1186A}" dt="2025-02-05T05:05:31.538" v="13508" actId="20577"/>
          <ac:spMkLst>
            <pc:docMk/>
            <pc:sldMk cId="2310445444" sldId="404"/>
            <ac:spMk id="3" creationId="{62C8AD70-1FAA-41AB-BD78-D73A700DCAB2}"/>
          </ac:spMkLst>
        </pc:spChg>
      </pc:sldChg>
      <pc:sldChg chg="modSp add mod">
        <pc:chgData name="Charnigo, Richard J." userId="84bdb4cc-0536-40f9-8f82-a5cf0553bba1" providerId="ADAL" clId="{5A7FE6E1-50C6-4851-95E0-EC030FB1186A}" dt="2025-02-05T04:56:27.623" v="12912" actId="20577"/>
        <pc:sldMkLst>
          <pc:docMk/>
          <pc:sldMk cId="2057687418" sldId="405"/>
        </pc:sldMkLst>
        <pc:spChg chg="mod">
          <ac:chgData name="Charnigo, Richard J." userId="84bdb4cc-0536-40f9-8f82-a5cf0553bba1" providerId="ADAL" clId="{5A7FE6E1-50C6-4851-95E0-EC030FB1186A}" dt="2025-02-05T00:13:46.720" v="9988" actId="20577"/>
          <ac:spMkLst>
            <pc:docMk/>
            <pc:sldMk cId="2057687418" sldId="405"/>
            <ac:spMk id="2" creationId="{082B557F-F220-44AD-A777-F616FC57544D}"/>
          </ac:spMkLst>
        </pc:spChg>
        <pc:spChg chg="mod">
          <ac:chgData name="Charnigo, Richard J." userId="84bdb4cc-0536-40f9-8f82-a5cf0553bba1" providerId="ADAL" clId="{5A7FE6E1-50C6-4851-95E0-EC030FB1186A}" dt="2025-02-05T04:56:27.623" v="12912" actId="20577"/>
          <ac:spMkLst>
            <pc:docMk/>
            <pc:sldMk cId="2057687418" sldId="405"/>
            <ac:spMk id="3" creationId="{62C8AD70-1FAA-41AB-BD78-D73A700DCAB2}"/>
          </ac:spMkLst>
        </pc:spChg>
      </pc:sldChg>
      <pc:sldChg chg="modSp add mod">
        <pc:chgData name="Charnigo, Richard J." userId="84bdb4cc-0536-40f9-8f82-a5cf0553bba1" providerId="ADAL" clId="{5A7FE6E1-50C6-4851-95E0-EC030FB1186A}" dt="2025-02-05T00:19:31.228" v="11001" actId="20577"/>
        <pc:sldMkLst>
          <pc:docMk/>
          <pc:sldMk cId="1644018985" sldId="406"/>
        </pc:sldMkLst>
        <pc:spChg chg="mod">
          <ac:chgData name="Charnigo, Richard J." userId="84bdb4cc-0536-40f9-8f82-a5cf0553bba1" providerId="ADAL" clId="{5A7FE6E1-50C6-4851-95E0-EC030FB1186A}" dt="2025-02-05T00:19:31.228" v="11001" actId="20577"/>
          <ac:spMkLst>
            <pc:docMk/>
            <pc:sldMk cId="1644018985" sldId="406"/>
            <ac:spMk id="3" creationId="{62C8AD70-1FAA-41AB-BD78-D73A700DCAB2}"/>
          </ac:spMkLst>
        </pc:spChg>
      </pc:sldChg>
      <pc:sldChg chg="modSp add mod">
        <pc:chgData name="Charnigo, Richard J." userId="84bdb4cc-0536-40f9-8f82-a5cf0553bba1" providerId="ADAL" clId="{5A7FE6E1-50C6-4851-95E0-EC030FB1186A}" dt="2025-02-05T05:06:09.416" v="13543" actId="20577"/>
        <pc:sldMkLst>
          <pc:docMk/>
          <pc:sldMk cId="1925926229" sldId="407"/>
        </pc:sldMkLst>
        <pc:spChg chg="mod">
          <ac:chgData name="Charnigo, Richard J." userId="84bdb4cc-0536-40f9-8f82-a5cf0553bba1" providerId="ADAL" clId="{5A7FE6E1-50C6-4851-95E0-EC030FB1186A}" dt="2025-02-05T02:36:07.790" v="12762" actId="20577"/>
          <ac:spMkLst>
            <pc:docMk/>
            <pc:sldMk cId="1925926229" sldId="407"/>
            <ac:spMk id="2" creationId="{082B557F-F220-44AD-A777-F616FC57544D}"/>
          </ac:spMkLst>
        </pc:spChg>
        <pc:spChg chg="mod">
          <ac:chgData name="Charnigo, Richard J." userId="84bdb4cc-0536-40f9-8f82-a5cf0553bba1" providerId="ADAL" clId="{5A7FE6E1-50C6-4851-95E0-EC030FB1186A}" dt="2025-02-05T05:06:09.416" v="13543" actId="20577"/>
          <ac:spMkLst>
            <pc:docMk/>
            <pc:sldMk cId="1925926229" sldId="407"/>
            <ac:spMk id="3" creationId="{62C8AD70-1FAA-41AB-BD78-D73A700DCAB2}"/>
          </ac:spMkLst>
        </pc:spChg>
      </pc:sldChg>
      <pc:sldChg chg="modSp add mod">
        <pc:chgData name="Charnigo, Richard J." userId="84bdb4cc-0536-40f9-8f82-a5cf0553bba1" providerId="ADAL" clId="{5A7FE6E1-50C6-4851-95E0-EC030FB1186A}" dt="2025-02-05T05:04:10.763" v="13484" actId="20577"/>
        <pc:sldMkLst>
          <pc:docMk/>
          <pc:sldMk cId="1046443476" sldId="408"/>
        </pc:sldMkLst>
        <pc:spChg chg="mod">
          <ac:chgData name="Charnigo, Richard J." userId="84bdb4cc-0536-40f9-8f82-a5cf0553bba1" providerId="ADAL" clId="{5A7FE6E1-50C6-4851-95E0-EC030FB1186A}" dt="2025-02-05T02:36:10.224" v="12763" actId="20577"/>
          <ac:spMkLst>
            <pc:docMk/>
            <pc:sldMk cId="1046443476" sldId="408"/>
            <ac:spMk id="2" creationId="{082B557F-F220-44AD-A777-F616FC57544D}"/>
          </ac:spMkLst>
        </pc:spChg>
        <pc:spChg chg="mod">
          <ac:chgData name="Charnigo, Richard J." userId="84bdb4cc-0536-40f9-8f82-a5cf0553bba1" providerId="ADAL" clId="{5A7FE6E1-50C6-4851-95E0-EC030FB1186A}" dt="2025-02-05T05:04:10.763" v="13484" actId="20577"/>
          <ac:spMkLst>
            <pc:docMk/>
            <pc:sldMk cId="1046443476" sldId="408"/>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2/12/2025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2/12/2025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b="0" i="0" dirty="0">
                <a:solidFill>
                  <a:srgbClr val="000000"/>
                </a:solidFill>
                <a:effectLst/>
                <a:latin typeface="Calibri" panose="020F0502020204030204" pitchFamily="34" charset="0"/>
              </a:rPr>
              <a:t>Relative Frequencies and Subjective Probability</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50073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Subjective probability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the preceding example, the subjective probabilities may be regarded as a Bayesian prior distribution for the parameter  p.  After collecting data, we can then derive a Bayesian posterior distribution.</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However, the prior uncertainty in this example is so small that we may not even be motivated to collect data.  (Are you really curious about whether  p ≈ 0.50  or  p ≈ 0.51 ?)  Relatedly, we might need </a:t>
            </a:r>
            <a:r>
              <a:rPr lang="en-US" sz="2400"/>
              <a:t>a large </a:t>
            </a:r>
            <a:r>
              <a:rPr lang="en-US" sz="2400" dirty="0"/>
              <a:t>amount of data for the posterior uncertainty to get much smaller than the prior uncertainty.</a:t>
            </a:r>
            <a:endParaRPr lang="en-US" sz="2400" b="0" i="0" u="none" strike="noStrike" baseline="0" dirty="0"/>
          </a:p>
        </p:txBody>
      </p:sp>
    </p:spTree>
    <p:extLst>
      <p:ext uri="{BB962C8B-B14F-4D97-AF65-F5344CB8AC3E}">
        <p14:creationId xmlns:p14="http://schemas.microsoft.com/office/powerpoint/2010/main" val="3628587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Information asymmetry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Perhaps a more realistic illustration is the following.  In a horse race at Keeneland, imagine that the odds against a particular horse winning are stated as  9:1.  This corresponds to a 10% probability of the horse winning.</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b="0" i="0" u="none" strike="noStrike" baseline="0" dirty="0"/>
              <a:t>If you think that the odds are incorrectly stated and underestimate the horse’s chance of winning, then your subjective probability of the horse winning is greater than 10%.  In this case, assuming that payouts are calculated based on the stated odds, betting on the horse to win may make sense.</a:t>
            </a:r>
          </a:p>
        </p:txBody>
      </p:sp>
    </p:spTree>
    <p:extLst>
      <p:ext uri="{BB962C8B-B14F-4D97-AF65-F5344CB8AC3E}">
        <p14:creationId xmlns:p14="http://schemas.microsoft.com/office/powerpoint/2010/main" val="4227599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Information asymmetry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If you think that the odds are incorrectly stated and </a:t>
            </a:r>
            <a:r>
              <a:rPr lang="en-US" sz="2400" dirty="0"/>
              <a:t>over</a:t>
            </a:r>
            <a:r>
              <a:rPr lang="en-US" sz="2400" b="0" i="0" u="none" strike="noStrike" baseline="0" dirty="0"/>
              <a:t>estimate the horse’s chance of winning, then your subjective probability of the horse winning is less than 10%.  In this case, betting on the horse to win may not make sense for you.</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baseline="0" dirty="0"/>
              <a:t>Your subjective probability may differ from that of others based on information you have that they don’t (or, at least, that they don’t process in the same way that you do).</a:t>
            </a:r>
          </a:p>
        </p:txBody>
      </p:sp>
    </p:spTree>
    <p:extLst>
      <p:ext uri="{BB962C8B-B14F-4D97-AF65-F5344CB8AC3E}">
        <p14:creationId xmlns:p14="http://schemas.microsoft.com/office/powerpoint/2010/main" val="33001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Information asymmetry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Alternatively, your subjective probability may differ from that of others based on information they have that you don’t.  </a:t>
            </a:r>
            <a:r>
              <a:rPr lang="en-US" sz="2400" dirty="0"/>
              <a:t>In this latter case, you may want to tread carefully. </a:t>
            </a:r>
          </a:p>
          <a:p>
            <a:pPr marL="0" indent="0">
              <a:spcBef>
                <a:spcPts val="0"/>
              </a:spcBef>
              <a:spcAft>
                <a:spcPts val="600"/>
              </a:spcAft>
              <a:buNone/>
            </a:pPr>
            <a:endParaRPr lang="en-US" sz="2400" dirty="0"/>
          </a:p>
          <a:p>
            <a:pPr marL="0" indent="0">
              <a:spcBef>
                <a:spcPts val="0"/>
              </a:spcBef>
              <a:spcAft>
                <a:spcPts val="600"/>
              </a:spcAft>
              <a:buNone/>
            </a:pPr>
            <a:r>
              <a:rPr lang="en-US" sz="2400" dirty="0"/>
              <a:t>By the way, a similar phenomenon may explain why amateur investors often lose money in the stock market (or, at least, fare less well than index funds).</a:t>
            </a:r>
            <a:endParaRPr lang="en-US" sz="2400" b="0" i="0" u="none" strike="noStrike" baseline="0" dirty="0"/>
          </a:p>
        </p:txBody>
      </p:sp>
    </p:spTree>
    <p:extLst>
      <p:ext uri="{BB962C8B-B14F-4D97-AF65-F5344CB8AC3E}">
        <p14:creationId xmlns:p14="http://schemas.microsoft.com/office/powerpoint/2010/main" val="2310445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Calibrating subjective probability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Earlier I suggested that a decision to bet or not bet on a horse winning at Keeneland might correspond to whether your subjective probability exceeded or fell short of the 10% suggested by the stated odds.</a:t>
            </a:r>
          </a:p>
          <a:p>
            <a:pPr marL="0" indent="0">
              <a:spcBef>
                <a:spcPts val="0"/>
              </a:spcBef>
              <a:spcAft>
                <a:spcPts val="600"/>
              </a:spcAft>
              <a:buNone/>
            </a:pPr>
            <a:endParaRPr lang="en-US" sz="2400" dirty="0"/>
          </a:p>
          <a:p>
            <a:pPr marL="0" indent="0">
              <a:spcBef>
                <a:spcPts val="0"/>
              </a:spcBef>
              <a:spcAft>
                <a:spcPts val="600"/>
              </a:spcAft>
              <a:buNone/>
            </a:pPr>
            <a:r>
              <a:rPr lang="en-US" sz="2400" dirty="0"/>
              <a:t>Similarly, your textbook author notes that subjective probability may be calibrated by ascertaining your preference between two hypothetical scenarios (p. 76).</a:t>
            </a:r>
            <a:endParaRPr lang="en-US" sz="2400" b="0" i="0" u="none" strike="noStrike" baseline="0" dirty="0"/>
          </a:p>
        </p:txBody>
      </p:sp>
    </p:spTree>
    <p:extLst>
      <p:ext uri="{BB962C8B-B14F-4D97-AF65-F5344CB8AC3E}">
        <p14:creationId xmlns:p14="http://schemas.microsoft.com/office/powerpoint/2010/main" val="2801493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Calibrating subjective probability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More specifically, y</a:t>
            </a:r>
            <a:r>
              <a:rPr lang="en-US" sz="2400" b="0" i="0" u="none" strike="noStrike" baseline="0" dirty="0"/>
              <a:t>our textbook autho</a:t>
            </a:r>
            <a:r>
              <a:rPr lang="en-US" sz="2400" dirty="0"/>
              <a:t>r’s example (p. 77) describes how to ascertain your subjective probability of inclement weather on New Year’s Day.</a:t>
            </a:r>
          </a:p>
          <a:p>
            <a:pPr marL="0" indent="0">
              <a:spcBef>
                <a:spcPts val="0"/>
              </a:spcBef>
              <a:spcAft>
                <a:spcPts val="600"/>
              </a:spcAft>
              <a:buNone/>
            </a:pPr>
            <a:endParaRPr lang="en-US" sz="2400" dirty="0"/>
          </a:p>
          <a:p>
            <a:pPr marL="0" indent="0">
              <a:spcBef>
                <a:spcPts val="0"/>
              </a:spcBef>
              <a:spcAft>
                <a:spcPts val="600"/>
              </a:spcAft>
              <a:buNone/>
            </a:pPr>
            <a:r>
              <a:rPr lang="en-US" sz="2400" dirty="0"/>
              <a:t>Suppose you are offered your choice of: (a) $100 if randomly choosing a red marble from a bag with  5  red marbles and  5  white; or, (b) $100 if there is inclement weather on New Year’s Day.</a:t>
            </a:r>
          </a:p>
        </p:txBody>
      </p:sp>
    </p:spTree>
    <p:extLst>
      <p:ext uri="{BB962C8B-B14F-4D97-AF65-F5344CB8AC3E}">
        <p14:creationId xmlns:p14="http://schemas.microsoft.com/office/powerpoint/2010/main" val="2057687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Calibrating subjective probability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If choosing (a), your subjective probability of inclement weathe</a:t>
            </a:r>
            <a:r>
              <a:rPr lang="en-US" sz="2400" dirty="0"/>
              <a:t>r on New Year’s Day is less than 50%.  If choosing (b), your subjective probability is greater than 50%.</a:t>
            </a:r>
          </a:p>
          <a:p>
            <a:pPr marL="0" indent="0">
              <a:spcBef>
                <a:spcPts val="0"/>
              </a:spcBef>
              <a:spcAft>
                <a:spcPts val="600"/>
              </a:spcAft>
              <a:buNone/>
            </a:pPr>
            <a:endParaRPr lang="en-US" sz="2400" dirty="0"/>
          </a:p>
          <a:p>
            <a:pPr marL="0" indent="0">
              <a:spcBef>
                <a:spcPts val="0"/>
              </a:spcBef>
              <a:spcAft>
                <a:spcPts val="600"/>
              </a:spcAft>
              <a:buNone/>
            </a:pPr>
            <a:r>
              <a:rPr lang="en-US" sz="2400" dirty="0"/>
              <a:t>At the risk of again stating the obvious, choosing (b) is not saying that you want to have inclement weather on New Year’s Day.  Rather, choosing (b) is asserting your belief that inclement weather is more likely than randomly choosing a red marble.</a:t>
            </a:r>
          </a:p>
        </p:txBody>
      </p:sp>
    </p:spTree>
    <p:extLst>
      <p:ext uri="{BB962C8B-B14F-4D97-AF65-F5344CB8AC3E}">
        <p14:creationId xmlns:p14="http://schemas.microsoft.com/office/powerpoint/2010/main" val="1644018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Subjective probability may </a:t>
            </a:r>
            <a:br>
              <a:rPr lang="en-US" sz="3100" dirty="0">
                <a:solidFill>
                  <a:srgbClr val="FFFFFF"/>
                </a:solidFill>
              </a:rPr>
            </a:br>
            <a:r>
              <a:rPr lang="en-US" sz="3100" dirty="0">
                <a:solidFill>
                  <a:srgbClr val="FFFFFF"/>
                </a:solidFill>
              </a:rPr>
              <a:t>be uncertain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 want to close this set of notes by discussing how subjective probability may itself be uncertain.</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Here I do not refer to the fact that subjective probability may differ from one person to the next, nor to the possibility that a person may not have consciously quantified his or her own subjective probability.</a:t>
            </a:r>
            <a:endParaRPr lang="en-US" sz="2400" b="0" i="0" u="none" strike="noStrike" baseline="0" dirty="0"/>
          </a:p>
        </p:txBody>
      </p:sp>
    </p:spTree>
    <p:extLst>
      <p:ext uri="{BB962C8B-B14F-4D97-AF65-F5344CB8AC3E}">
        <p14:creationId xmlns:p14="http://schemas.microsoft.com/office/powerpoint/2010/main" val="3929557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Subjective probability may </a:t>
            </a:r>
            <a:br>
              <a:rPr lang="en-US" sz="3100" dirty="0">
                <a:solidFill>
                  <a:srgbClr val="FFFFFF"/>
                </a:solidFill>
              </a:rPr>
            </a:br>
            <a:r>
              <a:rPr lang="en-US" sz="3100" dirty="0">
                <a:solidFill>
                  <a:srgbClr val="FFFFFF"/>
                </a:solidFill>
              </a:rPr>
              <a:t>be uncertain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Rather, my point here </a:t>
            </a:r>
            <a:r>
              <a:rPr lang="en-US" sz="2400"/>
              <a:t>is that a </a:t>
            </a:r>
            <a:r>
              <a:rPr lang="en-US" sz="2400" dirty="0"/>
              <a:t>person’s subjective probability may be described by a range of numbers and not concentrated on a single specific number.  In the example on slide  9  of these notes, a person may believe that  p  is between 0.47 and 0.53 without being certain that  p  equals, say, 0.50.  </a:t>
            </a:r>
          </a:p>
          <a:p>
            <a:pPr marL="0" indent="0">
              <a:spcBef>
                <a:spcPts val="0"/>
              </a:spcBef>
              <a:spcAft>
                <a:spcPts val="600"/>
              </a:spcAft>
              <a:buNone/>
            </a:pPr>
            <a:endParaRPr lang="en-US" sz="2400" dirty="0"/>
          </a:p>
          <a:p>
            <a:pPr marL="0" indent="0">
              <a:spcBef>
                <a:spcPts val="0"/>
              </a:spcBef>
              <a:spcAft>
                <a:spcPts val="600"/>
              </a:spcAft>
              <a:buNone/>
            </a:pPr>
            <a:r>
              <a:rPr lang="en-US" sz="2400" dirty="0"/>
              <a:t>And, returning to the earlier horse racing example, you may not be sure how to bet if you believe that the probability of the horse winning is somewhere between  8%  and  12%.</a:t>
            </a:r>
          </a:p>
        </p:txBody>
      </p:sp>
    </p:spTree>
    <p:extLst>
      <p:ext uri="{BB962C8B-B14F-4D97-AF65-F5344CB8AC3E}">
        <p14:creationId xmlns:p14="http://schemas.microsoft.com/office/powerpoint/2010/main" val="1925926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Subjective probability may </a:t>
            </a:r>
            <a:br>
              <a:rPr lang="en-US" sz="3100" dirty="0">
                <a:solidFill>
                  <a:srgbClr val="FFFFFF"/>
                </a:solidFill>
              </a:rPr>
            </a:br>
            <a:r>
              <a:rPr lang="en-US" sz="3100" dirty="0">
                <a:solidFill>
                  <a:srgbClr val="FFFFFF"/>
                </a:solidFill>
              </a:rPr>
              <a:t>be uncertain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That a person’s subjective probability may be described by a range of numbers ought not alarm us.  Having a prior distribution is an ordinary aspect of Bayesian data analysis.  Having prior certainty is not; if it were, then why collect data ?</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baseline="0" dirty="0"/>
              <a:t>So, if a person quotes to you a single number as a subjective probability, then perhaps a reasonable way to interpret that single numbe</a:t>
            </a:r>
            <a:r>
              <a:rPr lang="en-US" sz="2400" dirty="0"/>
              <a:t>r is as the mode (or the mean) of </a:t>
            </a:r>
            <a:r>
              <a:rPr lang="en-US" sz="2400" b="0" i="0" u="none" strike="noStrike" baseline="0" dirty="0"/>
              <a:t>a prior distribution.</a:t>
            </a:r>
          </a:p>
        </p:txBody>
      </p:sp>
    </p:spTree>
    <p:extLst>
      <p:ext uri="{BB962C8B-B14F-4D97-AF65-F5344CB8AC3E}">
        <p14:creationId xmlns:p14="http://schemas.microsoft.com/office/powerpoint/2010/main" val="1046443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Defining a probability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Suppose we want to define the probability of an event.  Your textbook</a:t>
            </a:r>
            <a:r>
              <a:rPr lang="en-US" sz="2400" baseline="30000" dirty="0"/>
              <a:t>1</a:t>
            </a:r>
            <a:r>
              <a:rPr lang="en-US" sz="2400" dirty="0"/>
              <a:t> author’s “go to” example in Chapter 4 is flipping a coin (p. 72), although he adds that you can substitute any number of real-world phenomena for a coin flip (p. 73).  </a:t>
            </a:r>
          </a:p>
          <a:p>
            <a:pPr marL="0" indent="0">
              <a:spcBef>
                <a:spcPts val="0"/>
              </a:spcBef>
              <a:spcAft>
                <a:spcPts val="600"/>
              </a:spcAft>
              <a:buNone/>
            </a:pPr>
            <a:endParaRPr lang="en-US" sz="2400" dirty="0"/>
          </a:p>
          <a:p>
            <a:pPr marL="0" indent="0">
              <a:spcBef>
                <a:spcPts val="0"/>
              </a:spcBef>
              <a:spcAft>
                <a:spcPts val="600"/>
              </a:spcAft>
              <a:buNone/>
            </a:pPr>
            <a:r>
              <a:rPr lang="en-US" sz="2400" dirty="0"/>
              <a:t>The point is that the event either does or does not occur and appears to us as aleatorily uncertain before data can be gathered.</a:t>
            </a:r>
            <a:endParaRPr lang="en-US" sz="2400" b="0" i="0" u="none" strike="noStrike" baseline="0" dirty="0"/>
          </a:p>
        </p:txBody>
      </p:sp>
    </p:spTree>
    <p:extLst>
      <p:ext uri="{BB962C8B-B14F-4D97-AF65-F5344CB8AC3E}">
        <p14:creationId xmlns:p14="http://schemas.microsoft.com/office/powerpoint/2010/main" val="3885526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Relying on the physical situation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One way to define the probability of an event, such as obtaining a heads on a coin flip, is to note the underlying physical situation and make a reasonable assumption accordingly.</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baseline="0" dirty="0"/>
              <a:t>For instance, because a coin has two sides, and because there may be little reason to suspect that one or the othe</a:t>
            </a:r>
            <a:r>
              <a:rPr lang="en-US" sz="2400" dirty="0"/>
              <a:t>r side should be more likely to appear, we may be willing to assume that the probability of a heads is the same as that of a tails.  Therefore, we define each probability to be  1/2.</a:t>
            </a:r>
            <a:endParaRPr lang="en-US" sz="2400" b="0" i="0" u="none" strike="noStrike" baseline="0" dirty="0"/>
          </a:p>
        </p:txBody>
      </p:sp>
    </p:spTree>
    <p:extLst>
      <p:ext uri="{BB962C8B-B14F-4D97-AF65-F5344CB8AC3E}">
        <p14:creationId xmlns:p14="http://schemas.microsoft.com/office/powerpoint/2010/main" val="728017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Relying on the physical situation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If we are correct in that assumption, then, after flipping a coin many times, the relative frequency of heads will be close to  1/2  (p. 76).  This is illustrated by Figure 4.1 (p. 75) of your textbook.</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baseline="0" dirty="0"/>
              <a:t>In fact, there are theoretical results (“weak law of large numbers” and “strong law of large numbers”) which guarantee that the relative frequency will converge to  1/2  as the number of flips tends to infinity.</a:t>
            </a:r>
          </a:p>
        </p:txBody>
      </p:sp>
    </p:spTree>
    <p:extLst>
      <p:ext uri="{BB962C8B-B14F-4D97-AF65-F5344CB8AC3E}">
        <p14:creationId xmlns:p14="http://schemas.microsoft.com/office/powerpoint/2010/main" val="3090424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Approximating a long-term relative frequency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This suggests that we can even define the probability of an event to be the limit, as the number of experiments tends to infinity, of the relative frequency with which the event occurs.  Your textbook author refers to such a limit as the long-term relative frequency (p. 74).  </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baseline="0" dirty="0"/>
              <a:t>The advantage of this approach is that we do not rely on </a:t>
            </a:r>
            <a:r>
              <a:rPr lang="en-US" sz="2400" dirty="0"/>
              <a:t>our (possibly imperfect) understanding of the physical situation.  For instance, just because two outcomes are possible doesn’t mean that they are equally likely.</a:t>
            </a:r>
            <a:endParaRPr lang="en-US" sz="2400" b="0" i="0" u="none" strike="noStrike" baseline="0" dirty="0"/>
          </a:p>
        </p:txBody>
      </p:sp>
    </p:spTree>
    <p:extLst>
      <p:ext uri="{BB962C8B-B14F-4D97-AF65-F5344CB8AC3E}">
        <p14:creationId xmlns:p14="http://schemas.microsoft.com/office/powerpoint/2010/main" val="1689188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Approximating a long-term relative frequency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On the other hand, we cannot carry out an infinite number of experiments, not even by computer simulation (compare pp. 74 – 75).  However, we may be able to carry out some number of experiments.  </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baseline="0" dirty="0"/>
              <a:t>For </a:t>
            </a:r>
            <a:r>
              <a:rPr lang="en-US" sz="2400" dirty="0"/>
              <a:t>real-world medical phenomena, rather than coin flips, each such “experiment” may yield an observed health outcome for a person.  The people may be, for example, volunteers in a clinical trial.  In that case, the nature of the experiment relates to administration of a treatment (or placebo).</a:t>
            </a:r>
            <a:endParaRPr lang="en-US" sz="2400" b="0" i="0" strike="noStrike" baseline="0" dirty="0"/>
          </a:p>
        </p:txBody>
      </p:sp>
    </p:spTree>
    <p:extLst>
      <p:ext uri="{BB962C8B-B14F-4D97-AF65-F5344CB8AC3E}">
        <p14:creationId xmlns:p14="http://schemas.microsoft.com/office/powerpoint/2010/main" val="1265256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Approximating a long-term relative frequency</a:t>
            </a:r>
            <a:br>
              <a:rPr lang="en-US" sz="3100" dirty="0">
                <a:solidFill>
                  <a:srgbClr val="FFFFFF"/>
                </a:solidFill>
              </a:rPr>
            </a:br>
            <a:r>
              <a:rPr lang="en-US" sz="3100" dirty="0">
                <a:solidFill>
                  <a:srgbClr val="FFFFFF"/>
                </a:solidFill>
              </a:rPr>
              <a:t>(continued)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From a classical (frequentist) perspective, if we do not know the probability of the event beforehand, then acquiring dat</a:t>
                </a:r>
                <a:r>
                  <a:rPr lang="en-US" sz="2400" dirty="0"/>
                  <a:t>a from experiments will reduce our epistemic uncertainty about the probability.</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Indeed, t</a:t>
                </a:r>
                <a:r>
                  <a:rPr lang="en-US" sz="2400" b="0" i="0" u="none" strike="noStrike" baseline="0" dirty="0"/>
                  <a:t>he usual formula for a 95% confidence interval is</a:t>
                </a:r>
                <a:r>
                  <a:rPr lang="en-US" sz="2400" b="0" i="0" u="none" strike="noStrike" dirty="0"/>
                  <a:t>  </a:t>
                </a:r>
                <a14:m>
                  <m:oMath xmlns:m="http://schemas.openxmlformats.org/officeDocument/2006/math">
                    <m:acc>
                      <m:accPr>
                        <m:chr m:val="̂"/>
                        <m:ctrlPr>
                          <a:rPr lang="en-US" sz="2400" b="0" i="1" strike="noStrike" baseline="0" smtClean="0">
                            <a:latin typeface="Cambria Math" panose="02040503050406030204" pitchFamily="18" charset="0"/>
                          </a:rPr>
                        </m:ctrlPr>
                      </m:accPr>
                      <m:e>
                        <m:r>
                          <a:rPr lang="en-US" sz="2400" b="0" i="1" strike="noStrike" baseline="0" smtClean="0">
                            <a:latin typeface="Cambria Math" panose="02040503050406030204" pitchFamily="18" charset="0"/>
                          </a:rPr>
                          <m:t>𝑝</m:t>
                        </m:r>
                      </m:e>
                    </m:acc>
                    <m:r>
                      <a:rPr lang="en-US" sz="2400" b="0" i="1" strike="noStrike" baseline="0" dirty="0" smtClean="0">
                        <a:latin typeface="Cambria Math" panose="02040503050406030204" pitchFamily="18" charset="0"/>
                      </a:rPr>
                      <m:t> </m:t>
                    </m:r>
                    <m:bar>
                      <m:barPr>
                        <m:ctrlPr>
                          <a:rPr lang="en-US" sz="2400" b="0" i="1" strike="noStrike" baseline="0" dirty="0" smtClean="0">
                            <a:latin typeface="Cambria Math" panose="02040503050406030204" pitchFamily="18" charset="0"/>
                          </a:rPr>
                        </m:ctrlPr>
                      </m:barPr>
                      <m:e>
                        <m:r>
                          <a:rPr lang="en-US" sz="2400" b="0" i="1" strike="noStrike" baseline="0" dirty="0" smtClean="0">
                            <a:latin typeface="Cambria Math" panose="02040503050406030204" pitchFamily="18" charset="0"/>
                          </a:rPr>
                          <m:t>+</m:t>
                        </m:r>
                      </m:e>
                    </m:bar>
                    <m:r>
                      <a:rPr lang="en-US" sz="2400" b="0" i="1" strike="noStrike" baseline="0" dirty="0" smtClean="0">
                        <a:latin typeface="Cambria Math" panose="02040503050406030204" pitchFamily="18" charset="0"/>
                      </a:rPr>
                      <m:t> 1.96 </m:t>
                    </m:r>
                    <m:rad>
                      <m:radPr>
                        <m:degHide m:val="on"/>
                        <m:ctrlPr>
                          <a:rPr lang="en-US" sz="2400" b="0" i="1" strike="noStrike" baseline="0" dirty="0" smtClean="0">
                            <a:latin typeface="Cambria Math" panose="02040503050406030204" pitchFamily="18" charset="0"/>
                          </a:rPr>
                        </m:ctrlPr>
                      </m:radPr>
                      <m:deg/>
                      <m:e>
                        <m:d>
                          <m:dPr>
                            <m:begChr m:val="{"/>
                            <m:endChr m:val="}"/>
                            <m:ctrlPr>
                              <a:rPr lang="en-US" sz="2400" b="0" i="1" strike="noStrike" baseline="0" dirty="0" smtClean="0">
                                <a:latin typeface="Cambria Math" panose="02040503050406030204" pitchFamily="18" charset="0"/>
                              </a:rPr>
                            </m:ctrlPr>
                          </m:dPr>
                          <m:e>
                            <m:acc>
                              <m:accPr>
                                <m:chr m:val="̂"/>
                                <m:ctrlPr>
                                  <a:rPr lang="en-US" sz="2400" i="1">
                                    <a:latin typeface="Cambria Math" panose="02040503050406030204" pitchFamily="18" charset="0"/>
                                  </a:rPr>
                                </m:ctrlPr>
                              </m:accPr>
                              <m:e>
                                <m:r>
                                  <a:rPr lang="en-US" sz="2400" i="1">
                                    <a:latin typeface="Cambria Math" panose="02040503050406030204" pitchFamily="18" charset="0"/>
                                  </a:rPr>
                                  <m:t>𝑝</m:t>
                                </m:r>
                              </m:e>
                            </m:acc>
                            <m:r>
                              <a:rPr lang="en-US" sz="2400" b="0" i="1" smtClean="0">
                                <a:latin typeface="Cambria Math" panose="02040503050406030204" pitchFamily="18" charset="0"/>
                              </a:rPr>
                              <m:t> (1−</m:t>
                            </m:r>
                            <m:acc>
                              <m:accPr>
                                <m:chr m:val="̂"/>
                                <m:ctrlPr>
                                  <a:rPr lang="en-US" sz="2400" i="1">
                                    <a:latin typeface="Cambria Math" panose="02040503050406030204" pitchFamily="18" charset="0"/>
                                  </a:rPr>
                                </m:ctrlPr>
                              </m:accPr>
                              <m:e>
                                <m:r>
                                  <a:rPr lang="en-US" sz="2400" i="1">
                                    <a:latin typeface="Cambria Math" panose="02040503050406030204" pitchFamily="18" charset="0"/>
                                  </a:rPr>
                                  <m:t>𝑝</m:t>
                                </m:r>
                              </m:e>
                            </m:acc>
                            <m:r>
                              <a:rPr lang="en-US" sz="2400" b="0" i="1" smtClean="0">
                                <a:latin typeface="Cambria Math" panose="02040503050406030204" pitchFamily="18" charset="0"/>
                              </a:rPr>
                              <m:t>)/</m:t>
                            </m:r>
                            <m:r>
                              <a:rPr lang="en-US" sz="2400" b="0" i="1" smtClean="0">
                                <a:latin typeface="Cambria Math" panose="02040503050406030204" pitchFamily="18" charset="0"/>
                              </a:rPr>
                              <m:t>𝑛</m:t>
                            </m:r>
                          </m:e>
                        </m:d>
                      </m:e>
                    </m:rad>
                  </m:oMath>
                </a14:m>
                <a:r>
                  <a:rPr lang="en-US" sz="2400" b="0" i="0" strike="noStrike" baseline="0" dirty="0"/>
                  <a:t>,  where </a:t>
                </a:r>
                <a14:m>
                  <m:oMath xmlns:m="http://schemas.openxmlformats.org/officeDocument/2006/math">
                    <m:r>
                      <a:rPr lang="en-US" sz="2400" b="0" i="0" smtClean="0">
                        <a:latin typeface="Cambria Math" panose="02040503050406030204" pitchFamily="18" charset="0"/>
                      </a:rPr>
                      <m:t> </m:t>
                    </m:r>
                    <m:acc>
                      <m:accPr>
                        <m:chr m:val="̂"/>
                        <m:ctrlPr>
                          <a:rPr lang="en-US" sz="2400" i="1">
                            <a:latin typeface="Cambria Math" panose="02040503050406030204" pitchFamily="18" charset="0"/>
                          </a:rPr>
                        </m:ctrlPr>
                      </m:accPr>
                      <m:e>
                        <m:r>
                          <a:rPr lang="en-US" sz="2400" i="1">
                            <a:latin typeface="Cambria Math" panose="02040503050406030204" pitchFamily="18" charset="0"/>
                          </a:rPr>
                          <m:t>𝑝</m:t>
                        </m:r>
                      </m:e>
                    </m:acc>
                    <m:r>
                      <a:rPr lang="en-US" sz="2400" i="1">
                        <a:latin typeface="Cambria Math" panose="02040503050406030204" pitchFamily="18" charset="0"/>
                      </a:rPr>
                      <m:t> </m:t>
                    </m:r>
                  </m:oMath>
                </a14:m>
                <a:r>
                  <a:rPr lang="en-US" sz="2400" b="0" i="0" strike="noStrike" baseline="0" dirty="0"/>
                  <a:t> denotes the relative</a:t>
                </a:r>
                <a:r>
                  <a:rPr lang="en-US" sz="2400" b="0" i="0" strike="noStrike" dirty="0"/>
                  <a:t> frequency of the event in  </a:t>
                </a:r>
                <a14:m>
                  <m:oMath xmlns:m="http://schemas.openxmlformats.org/officeDocument/2006/math">
                    <m:r>
                      <a:rPr lang="en-US" sz="2400" b="0" i="1" strike="noStrike" smtClean="0">
                        <a:latin typeface="Cambria Math" panose="02040503050406030204" pitchFamily="18" charset="0"/>
                      </a:rPr>
                      <m:t>𝑛</m:t>
                    </m:r>
                  </m:oMath>
                </a14:m>
                <a:r>
                  <a:rPr lang="en-US" sz="2400" b="0" i="0" strike="noStrike" baseline="0" dirty="0"/>
                  <a:t>  experiments</a:t>
                </a:r>
                <a:r>
                  <a:rPr lang="en-US" sz="2400" b="0" i="0" strike="noStrike" dirty="0"/>
                  <a:t> (also known as a sample proportion).</a:t>
                </a:r>
                <a:endParaRPr lang="en-US" sz="2400" b="0" i="0" strike="noStrike" baseline="0" dirty="0"/>
              </a:p>
            </p:txBody>
          </p:sp>
        </mc:Choice>
        <mc:Fallback xmlns="">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93"/>
                </a:stretch>
              </a:blipFill>
            </p:spPr>
            <p:txBody>
              <a:bodyPr/>
              <a:lstStyle/>
              <a:p>
                <a:r>
                  <a:rPr lang="en-US">
                    <a:noFill/>
                  </a:rPr>
                  <a:t> </a:t>
                </a:r>
              </a:p>
            </p:txBody>
          </p:sp>
        </mc:Fallback>
      </mc:AlternateContent>
    </p:spTree>
    <p:extLst>
      <p:ext uri="{BB962C8B-B14F-4D97-AF65-F5344CB8AC3E}">
        <p14:creationId xmlns:p14="http://schemas.microsoft.com/office/powerpoint/2010/main" val="2999628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Subjective probability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Another way to define probability is subjectively, based on our beliefs (p. 76).  At the risk of stating the obvious, subjective probabilities may differ from one person to another.</a:t>
            </a:r>
          </a:p>
          <a:p>
            <a:pPr marL="0" indent="0">
              <a:spcBef>
                <a:spcPts val="0"/>
              </a:spcBef>
              <a:spcAft>
                <a:spcPts val="600"/>
              </a:spcAft>
              <a:buNone/>
            </a:pPr>
            <a:endParaRPr lang="en-US" sz="2400" dirty="0"/>
          </a:p>
          <a:p>
            <a:pPr marL="0" indent="0">
              <a:spcBef>
                <a:spcPts val="0"/>
              </a:spcBef>
              <a:spcAft>
                <a:spcPts val="600"/>
              </a:spcAft>
              <a:buNone/>
            </a:pPr>
            <a:r>
              <a:rPr lang="en-US" sz="2400" b="0" i="0" u="none" strike="noStrike" baseline="0" dirty="0"/>
              <a:t>In the coin-flipping example, and adopting a Bayesian perspective, we can assign subjective probabilities to various possible probabilities that the coin will come up heads.  The nex</a:t>
            </a:r>
            <a:r>
              <a:rPr lang="en-US" sz="2400" dirty="0"/>
              <a:t>t slide will clarify this double use of “probabilities”.</a:t>
            </a:r>
            <a:endParaRPr lang="en-US" sz="2400" b="0" i="0" u="none" strike="noStrike" baseline="0" dirty="0"/>
          </a:p>
        </p:txBody>
      </p:sp>
    </p:spTree>
    <p:extLst>
      <p:ext uri="{BB962C8B-B14F-4D97-AF65-F5344CB8AC3E}">
        <p14:creationId xmlns:p14="http://schemas.microsoft.com/office/powerpoint/2010/main" val="1136731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Subjective probability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b="0" i="0" u="none" strike="noStrike" baseline="0" dirty="0"/>
          </a:p>
          <a:p>
            <a:pPr marL="0" indent="0">
              <a:spcBef>
                <a:spcPts val="0"/>
              </a:spcBef>
              <a:spcAft>
                <a:spcPts val="600"/>
              </a:spcAft>
              <a:buNone/>
            </a:pPr>
            <a:endParaRPr lang="en-US" sz="2400" dirty="0"/>
          </a:p>
          <a:p>
            <a:pPr marL="0" indent="0">
              <a:spcBef>
                <a:spcPts val="0"/>
              </a:spcBef>
              <a:spcAft>
                <a:spcPts val="600"/>
              </a:spcAft>
              <a:buNone/>
            </a:pPr>
            <a:endParaRPr lang="en-US" sz="2400" b="0" i="0" u="none" strike="noStrike" baseline="0" dirty="0"/>
          </a:p>
          <a:p>
            <a:pPr marL="0" indent="0">
              <a:spcBef>
                <a:spcPts val="0"/>
              </a:spcBef>
              <a:spcAft>
                <a:spcPts val="600"/>
              </a:spcAft>
              <a:buNone/>
            </a:pPr>
            <a:endParaRPr lang="en-US" sz="2400" dirty="0"/>
          </a:p>
          <a:p>
            <a:pPr marL="0" indent="0">
              <a:spcBef>
                <a:spcPts val="0"/>
              </a:spcBef>
              <a:spcAft>
                <a:spcPts val="600"/>
              </a:spcAft>
              <a:buNone/>
            </a:pPr>
            <a:endParaRPr lang="en-US" sz="2400" b="0" i="0" u="none" strike="noStrike" baseline="0" dirty="0"/>
          </a:p>
          <a:p>
            <a:pPr marL="0" indent="0">
              <a:spcBef>
                <a:spcPts val="0"/>
              </a:spcBef>
              <a:spcAft>
                <a:spcPts val="600"/>
              </a:spcAft>
              <a:buNone/>
            </a:pPr>
            <a:endParaRPr lang="en-US" sz="2400" dirty="0"/>
          </a:p>
          <a:p>
            <a:pPr marL="0" indent="0">
              <a:spcBef>
                <a:spcPts val="0"/>
              </a:spcBef>
              <a:spcAft>
                <a:spcPts val="600"/>
              </a:spcAft>
              <a:buNone/>
            </a:pPr>
            <a:r>
              <a:rPr lang="en-US" sz="2400" dirty="0"/>
              <a:t>Above, lower case  p  is a parameter representing the probability of obtaining heads on a coin flip,  whereas capital   P  describes our subjective probabilities or beliefs about  p.  In the present context, the  ≈  symbol indicates agreement to two decimal places.</a:t>
            </a:r>
            <a:endParaRPr lang="en-US" sz="2400" b="0" i="0" u="none" strike="noStrike" baseline="0" dirty="0"/>
          </a:p>
        </p:txBody>
      </p:sp>
      <p:graphicFrame>
        <p:nvGraphicFramePr>
          <p:cNvPr id="4" name="Table 4">
            <a:extLst>
              <a:ext uri="{FF2B5EF4-FFF2-40B4-BE49-F238E27FC236}">
                <a16:creationId xmlns:a16="http://schemas.microsoft.com/office/drawing/2014/main" id="{5D0CB7A6-AF91-4FF5-B4DA-3FE24F3D7738}"/>
              </a:ext>
            </a:extLst>
          </p:cNvPr>
          <p:cNvGraphicFramePr>
            <a:graphicFrameLocks noGrp="1"/>
          </p:cNvGraphicFramePr>
          <p:nvPr>
            <p:extLst>
              <p:ext uri="{D42A27DB-BD31-4B8C-83A1-F6EECF244321}">
                <p14:modId xmlns:p14="http://schemas.microsoft.com/office/powerpoint/2010/main" val="2048768192"/>
              </p:ext>
            </p:extLst>
          </p:nvPr>
        </p:nvGraphicFramePr>
        <p:xfrm>
          <a:off x="6081385" y="737274"/>
          <a:ext cx="4064000" cy="29260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570358587"/>
                    </a:ext>
                  </a:extLst>
                </a:gridCol>
              </a:tblGrid>
              <a:tr h="326720">
                <a:tc>
                  <a:txBody>
                    <a:bodyPr/>
                    <a:lstStyle/>
                    <a:p>
                      <a:r>
                        <a:rPr lang="en-US" dirty="0"/>
                        <a:t>Exemplifying subjective probabilities</a:t>
                      </a:r>
                    </a:p>
                  </a:txBody>
                  <a:tcPr/>
                </a:tc>
                <a:extLst>
                  <a:ext uri="{0D108BD9-81ED-4DB2-BD59-A6C34878D82A}">
                    <a16:rowId xmlns:a16="http://schemas.microsoft.com/office/drawing/2014/main" val="1475881286"/>
                  </a:ext>
                </a:extLst>
              </a:tr>
              <a:tr h="331258">
                <a:tc>
                  <a:txBody>
                    <a:bodyPr/>
                    <a:lstStyle/>
                    <a:p>
                      <a:r>
                        <a:rPr lang="en-US" dirty="0"/>
                        <a:t>P( p ≈ 0.47 ) = 0.02</a:t>
                      </a:r>
                    </a:p>
                  </a:txBody>
                  <a:tcPr/>
                </a:tc>
                <a:extLst>
                  <a:ext uri="{0D108BD9-81ED-4DB2-BD59-A6C34878D82A}">
                    <a16:rowId xmlns:a16="http://schemas.microsoft.com/office/drawing/2014/main" val="1189685985"/>
                  </a:ext>
                </a:extLst>
              </a:tr>
              <a:tr h="331258">
                <a:tc>
                  <a:txBody>
                    <a:bodyPr/>
                    <a:lstStyle/>
                    <a:p>
                      <a:r>
                        <a:rPr lang="en-US" dirty="0"/>
                        <a:t>P( p ≈ 0.48 ) = 0.08</a:t>
                      </a:r>
                    </a:p>
                  </a:txBody>
                  <a:tcPr/>
                </a:tc>
                <a:extLst>
                  <a:ext uri="{0D108BD9-81ED-4DB2-BD59-A6C34878D82A}">
                    <a16:rowId xmlns:a16="http://schemas.microsoft.com/office/drawing/2014/main" val="4138599416"/>
                  </a:ext>
                </a:extLst>
              </a:tr>
              <a:tr h="331258">
                <a:tc>
                  <a:txBody>
                    <a:bodyPr/>
                    <a:lstStyle/>
                    <a:p>
                      <a:r>
                        <a:rPr lang="en-US" dirty="0"/>
                        <a:t>P( p ≈ 0.49 ) = 0.20</a:t>
                      </a:r>
                    </a:p>
                  </a:txBody>
                  <a:tcPr/>
                </a:tc>
                <a:extLst>
                  <a:ext uri="{0D108BD9-81ED-4DB2-BD59-A6C34878D82A}">
                    <a16:rowId xmlns:a16="http://schemas.microsoft.com/office/drawing/2014/main" val="3097431110"/>
                  </a:ext>
                </a:extLst>
              </a:tr>
              <a:tr h="331258">
                <a:tc>
                  <a:txBody>
                    <a:bodyPr/>
                    <a:lstStyle/>
                    <a:p>
                      <a:r>
                        <a:rPr lang="en-US" dirty="0"/>
                        <a:t>P( p ≈ 0.50 ) = 0.40</a:t>
                      </a:r>
                    </a:p>
                  </a:txBody>
                  <a:tcPr/>
                </a:tc>
                <a:extLst>
                  <a:ext uri="{0D108BD9-81ED-4DB2-BD59-A6C34878D82A}">
                    <a16:rowId xmlns:a16="http://schemas.microsoft.com/office/drawing/2014/main" val="2560043287"/>
                  </a:ext>
                </a:extLst>
              </a:tr>
              <a:tr h="331258">
                <a:tc>
                  <a:txBody>
                    <a:bodyPr/>
                    <a:lstStyle/>
                    <a:p>
                      <a:r>
                        <a:rPr lang="en-US" dirty="0"/>
                        <a:t>P( p ≈ 0.51 ) = 0.20</a:t>
                      </a:r>
                    </a:p>
                  </a:txBody>
                  <a:tcPr/>
                </a:tc>
                <a:extLst>
                  <a:ext uri="{0D108BD9-81ED-4DB2-BD59-A6C34878D82A}">
                    <a16:rowId xmlns:a16="http://schemas.microsoft.com/office/drawing/2014/main" val="3723529938"/>
                  </a:ext>
                </a:extLst>
              </a:tr>
              <a:tr h="331258">
                <a:tc>
                  <a:txBody>
                    <a:bodyPr/>
                    <a:lstStyle/>
                    <a:p>
                      <a:r>
                        <a:rPr lang="en-US" dirty="0"/>
                        <a:t>P( p ≈ 0.52 ) = 0.08</a:t>
                      </a:r>
                    </a:p>
                  </a:txBody>
                  <a:tcPr/>
                </a:tc>
                <a:extLst>
                  <a:ext uri="{0D108BD9-81ED-4DB2-BD59-A6C34878D82A}">
                    <a16:rowId xmlns:a16="http://schemas.microsoft.com/office/drawing/2014/main" val="3165450422"/>
                  </a:ext>
                </a:extLst>
              </a:tr>
              <a:tr h="331258">
                <a:tc>
                  <a:txBody>
                    <a:bodyPr/>
                    <a:lstStyle/>
                    <a:p>
                      <a:r>
                        <a:rPr lang="en-US" dirty="0"/>
                        <a:t>P( p ≈ 0.53 ) = 0.02</a:t>
                      </a:r>
                    </a:p>
                  </a:txBody>
                  <a:tcPr/>
                </a:tc>
                <a:extLst>
                  <a:ext uri="{0D108BD9-81ED-4DB2-BD59-A6C34878D82A}">
                    <a16:rowId xmlns:a16="http://schemas.microsoft.com/office/drawing/2014/main" val="1272302823"/>
                  </a:ext>
                </a:extLst>
              </a:tr>
            </a:tbl>
          </a:graphicData>
        </a:graphic>
      </p:graphicFrame>
    </p:spTree>
    <p:extLst>
      <p:ext uri="{BB962C8B-B14F-4D97-AF65-F5344CB8AC3E}">
        <p14:creationId xmlns:p14="http://schemas.microsoft.com/office/powerpoint/2010/main" val="16627509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2.xml><?xml version="1.0" encoding="utf-8"?>
<ds:datastoreItem xmlns:ds="http://schemas.openxmlformats.org/officeDocument/2006/customXml" ds:itemID="{425416D3-C940-40DB-AB53-511DFED1A1B4}">
  <ds:schemaRefs>
    <ds:schemaRef ds:uri="http://purl.org/dc/terms/"/>
    <ds:schemaRef ds:uri="http://schemas.microsoft.com/office/2006/metadata/properties"/>
    <ds:schemaRef ds:uri="974e2584-8277-4615-a9c6-4009564cc360"/>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1773</TotalTime>
  <Words>1652</Words>
  <Application>Microsoft Office PowerPoint</Application>
  <PresentationFormat>Widescreen</PresentationFormat>
  <Paragraphs>95</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Cambria Math</vt:lpstr>
      <vt:lpstr>Office Theme</vt:lpstr>
      <vt:lpstr>Relative Frequencies and Subjective Probability</vt:lpstr>
      <vt:lpstr>Defining a probability</vt:lpstr>
      <vt:lpstr>Relying on the physical situation</vt:lpstr>
      <vt:lpstr>Relying on the physical situation (continued)</vt:lpstr>
      <vt:lpstr>Approximating a long-term relative frequency</vt:lpstr>
      <vt:lpstr>Approximating a long-term relative frequency (continued)</vt:lpstr>
      <vt:lpstr>Approximating a long-term relative frequency (continued)</vt:lpstr>
      <vt:lpstr>Subjective probability</vt:lpstr>
      <vt:lpstr>Subjective probability (continued)</vt:lpstr>
      <vt:lpstr>Subjective probability (continued)</vt:lpstr>
      <vt:lpstr>Information asymmetry</vt:lpstr>
      <vt:lpstr>Information asymmetry (continued)</vt:lpstr>
      <vt:lpstr>Information asymmetry (continued)</vt:lpstr>
      <vt:lpstr>Calibrating subjective probability</vt:lpstr>
      <vt:lpstr>Calibrating subjective probability (continued)</vt:lpstr>
      <vt:lpstr>Calibrating subjective probability (continued)</vt:lpstr>
      <vt:lpstr>Subjective probability may  be uncertain</vt:lpstr>
      <vt:lpstr>Subjective probability may  be uncertain (continued)</vt:lpstr>
      <vt:lpstr>Subjective probability may  be uncertain (continued)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4</cp:revision>
  <dcterms:created xsi:type="dcterms:W3CDTF">2023-02-27T22:39:30Z</dcterms:created>
  <dcterms:modified xsi:type="dcterms:W3CDTF">2025-02-13T02:04:44Z</dcterms:modified>
</cp:coreProperties>
</file>