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397" r:id="rId6"/>
    <p:sldId id="453" r:id="rId7"/>
    <p:sldId id="440" r:id="rId8"/>
    <p:sldId id="454" r:id="rId9"/>
    <p:sldId id="442" r:id="rId10"/>
    <p:sldId id="441" r:id="rId11"/>
    <p:sldId id="455" r:id="rId12"/>
    <p:sldId id="457" r:id="rId13"/>
    <p:sldId id="458" r:id="rId14"/>
    <p:sldId id="459" r:id="rId15"/>
    <p:sldId id="461" r:id="rId16"/>
    <p:sldId id="444" r:id="rId17"/>
    <p:sldId id="462" r:id="rId18"/>
    <p:sldId id="463" r:id="rId19"/>
    <p:sldId id="464" r:id="rId20"/>
    <p:sldId id="465" r:id="rId21"/>
    <p:sldId id="466" r:id="rId22"/>
    <p:sldId id="467" r:id="rId23"/>
    <p:sldId id="468" r:id="rId24"/>
    <p:sldId id="394"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E39DD2B-BBAD-4C31-B1FA-B82E7850B9A3}">
          <p14:sldIdLst>
            <p14:sldId id="256"/>
            <p14:sldId id="397"/>
            <p14:sldId id="453"/>
            <p14:sldId id="440"/>
            <p14:sldId id="454"/>
            <p14:sldId id="442"/>
            <p14:sldId id="441"/>
            <p14:sldId id="455"/>
            <p14:sldId id="457"/>
            <p14:sldId id="458"/>
            <p14:sldId id="459"/>
            <p14:sldId id="461"/>
            <p14:sldId id="444"/>
            <p14:sldId id="462"/>
            <p14:sldId id="463"/>
            <p14:sldId id="464"/>
            <p14:sldId id="465"/>
            <p14:sldId id="466"/>
            <p14:sldId id="467"/>
            <p14:sldId id="468"/>
            <p14:sldId id="39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E1D240-5E41-4656-A55F-DA64E3D9AE85}" v="428" dt="2025-03-23T02:03:58.19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490" autoAdjust="0"/>
    <p:restoredTop sz="94660"/>
  </p:normalViewPr>
  <p:slideViewPr>
    <p:cSldViewPr snapToGrid="0">
      <p:cViewPr varScale="1">
        <p:scale>
          <a:sx n="73" d="100"/>
          <a:sy n="73" d="100"/>
        </p:scale>
        <p:origin x="10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nigo, Richard J." userId="84bdb4cc-0536-40f9-8f82-a5cf0553bba1" providerId="ADAL" clId="{96E1D240-5E41-4656-A55F-DA64E3D9AE85}"/>
    <pc:docChg chg="undo custSel addSld delSld modSld sldOrd modSection">
      <pc:chgData name="Charnigo, Richard J." userId="84bdb4cc-0536-40f9-8f82-a5cf0553bba1" providerId="ADAL" clId="{96E1D240-5E41-4656-A55F-DA64E3D9AE85}" dt="2025-03-23T02:19:50.658" v="15101" actId="20577"/>
      <pc:docMkLst>
        <pc:docMk/>
      </pc:docMkLst>
      <pc:sldChg chg="modSp mod">
        <pc:chgData name="Charnigo, Richard J." userId="84bdb4cc-0536-40f9-8f82-a5cf0553bba1" providerId="ADAL" clId="{96E1D240-5E41-4656-A55F-DA64E3D9AE85}" dt="2025-03-22T22:43:47.311" v="9308" actId="20577"/>
        <pc:sldMkLst>
          <pc:docMk/>
          <pc:sldMk cId="1207993657" sldId="256"/>
        </pc:sldMkLst>
        <pc:spChg chg="mod">
          <ac:chgData name="Charnigo, Richard J." userId="84bdb4cc-0536-40f9-8f82-a5cf0553bba1" providerId="ADAL" clId="{96E1D240-5E41-4656-A55F-DA64E3D9AE85}" dt="2025-03-22T22:43:47.311" v="9308" actId="20577"/>
          <ac:spMkLst>
            <pc:docMk/>
            <pc:sldMk cId="1207993657" sldId="256"/>
            <ac:spMk id="2" creationId="{8B22E45F-A1B0-4239-986B-48B68A04A762}"/>
          </ac:spMkLst>
        </pc:spChg>
      </pc:sldChg>
      <pc:sldChg chg="modSp mod">
        <pc:chgData name="Charnigo, Richard J." userId="84bdb4cc-0536-40f9-8f82-a5cf0553bba1" providerId="ADAL" clId="{96E1D240-5E41-4656-A55F-DA64E3D9AE85}" dt="2025-03-23T01:19:48.125" v="11584" actId="5793"/>
        <pc:sldMkLst>
          <pc:docMk/>
          <pc:sldMk cId="3796810032" sldId="394"/>
        </pc:sldMkLst>
        <pc:spChg chg="mod">
          <ac:chgData name="Charnigo, Richard J." userId="84bdb4cc-0536-40f9-8f82-a5cf0553bba1" providerId="ADAL" clId="{96E1D240-5E41-4656-A55F-DA64E3D9AE85}" dt="2025-03-23T01:19:48.125" v="11584" actId="5793"/>
          <ac:spMkLst>
            <pc:docMk/>
            <pc:sldMk cId="3796810032" sldId="394"/>
            <ac:spMk id="4" creationId="{BB933A6A-6809-4A67-B43D-CB085A1FC730}"/>
          </ac:spMkLst>
        </pc:spChg>
      </pc:sldChg>
      <pc:sldChg chg="modSp mod">
        <pc:chgData name="Charnigo, Richard J." userId="84bdb4cc-0536-40f9-8f82-a5cf0553bba1" providerId="ADAL" clId="{96E1D240-5E41-4656-A55F-DA64E3D9AE85}" dt="2025-03-23T01:57:41.703" v="14670" actId="20577"/>
        <pc:sldMkLst>
          <pc:docMk/>
          <pc:sldMk cId="1689188086" sldId="397"/>
        </pc:sldMkLst>
        <pc:spChg chg="mod">
          <ac:chgData name="Charnigo, Richard J." userId="84bdb4cc-0536-40f9-8f82-a5cf0553bba1" providerId="ADAL" clId="{96E1D240-5E41-4656-A55F-DA64E3D9AE85}" dt="2025-03-22T21:26:34.383" v="1111" actId="20577"/>
          <ac:spMkLst>
            <pc:docMk/>
            <pc:sldMk cId="1689188086" sldId="397"/>
            <ac:spMk id="2" creationId="{082B557F-F220-44AD-A777-F616FC57544D}"/>
          </ac:spMkLst>
        </pc:spChg>
        <pc:spChg chg="mod">
          <ac:chgData name="Charnigo, Richard J." userId="84bdb4cc-0536-40f9-8f82-a5cf0553bba1" providerId="ADAL" clId="{96E1D240-5E41-4656-A55F-DA64E3D9AE85}" dt="2025-03-23T01:57:41.703" v="14670" actId="20577"/>
          <ac:spMkLst>
            <pc:docMk/>
            <pc:sldMk cId="1689188086" sldId="397"/>
            <ac:spMk id="3" creationId="{62C8AD70-1FAA-41AB-BD78-D73A700DCAB2}"/>
          </ac:spMkLst>
        </pc:spChg>
      </pc:sldChg>
      <pc:sldChg chg="del">
        <pc:chgData name="Charnigo, Richard J." userId="84bdb4cc-0536-40f9-8f82-a5cf0553bba1" providerId="ADAL" clId="{96E1D240-5E41-4656-A55F-DA64E3D9AE85}" dt="2025-03-23T01:19:37.232" v="11575" actId="2696"/>
        <pc:sldMkLst>
          <pc:docMk/>
          <pc:sldMk cId="2037477995" sldId="429"/>
        </pc:sldMkLst>
      </pc:sldChg>
      <pc:sldChg chg="del">
        <pc:chgData name="Charnigo, Richard J." userId="84bdb4cc-0536-40f9-8f82-a5cf0553bba1" providerId="ADAL" clId="{96E1D240-5E41-4656-A55F-DA64E3D9AE85}" dt="2025-03-23T01:19:38.009" v="11576" actId="2696"/>
        <pc:sldMkLst>
          <pc:docMk/>
          <pc:sldMk cId="1600532174" sldId="430"/>
        </pc:sldMkLst>
      </pc:sldChg>
      <pc:sldChg chg="modSp mod">
        <pc:chgData name="Charnigo, Richard J." userId="84bdb4cc-0536-40f9-8f82-a5cf0553bba1" providerId="ADAL" clId="{96E1D240-5E41-4656-A55F-DA64E3D9AE85}" dt="2025-03-23T01:53:13.158" v="14630" actId="20577"/>
        <pc:sldMkLst>
          <pc:docMk/>
          <pc:sldMk cId="115585412" sldId="440"/>
        </pc:sldMkLst>
        <pc:spChg chg="mod">
          <ac:chgData name="Charnigo, Richard J." userId="84bdb4cc-0536-40f9-8f82-a5cf0553bba1" providerId="ADAL" clId="{96E1D240-5E41-4656-A55F-DA64E3D9AE85}" dt="2025-03-22T21:33:08.977" v="1697" actId="20577"/>
          <ac:spMkLst>
            <pc:docMk/>
            <pc:sldMk cId="115585412" sldId="440"/>
            <ac:spMk id="2" creationId="{082B557F-F220-44AD-A777-F616FC57544D}"/>
          </ac:spMkLst>
        </pc:spChg>
        <pc:spChg chg="mod">
          <ac:chgData name="Charnigo, Richard J." userId="84bdb4cc-0536-40f9-8f82-a5cf0553bba1" providerId="ADAL" clId="{96E1D240-5E41-4656-A55F-DA64E3D9AE85}" dt="2025-03-23T01:53:13.158" v="14630" actId="20577"/>
          <ac:spMkLst>
            <pc:docMk/>
            <pc:sldMk cId="115585412" sldId="440"/>
            <ac:spMk id="3" creationId="{62C8AD70-1FAA-41AB-BD78-D73A700DCAB2}"/>
          </ac:spMkLst>
        </pc:spChg>
      </pc:sldChg>
      <pc:sldChg chg="modSp mod">
        <pc:chgData name="Charnigo, Richard J." userId="84bdb4cc-0536-40f9-8f82-a5cf0553bba1" providerId="ADAL" clId="{96E1D240-5E41-4656-A55F-DA64E3D9AE85}" dt="2025-03-23T02:03:13.747" v="14786" actId="20577"/>
        <pc:sldMkLst>
          <pc:docMk/>
          <pc:sldMk cId="582563194" sldId="441"/>
        </pc:sldMkLst>
        <pc:spChg chg="mod">
          <ac:chgData name="Charnigo, Richard J." userId="84bdb4cc-0536-40f9-8f82-a5cf0553bba1" providerId="ADAL" clId="{96E1D240-5E41-4656-A55F-DA64E3D9AE85}" dt="2025-03-22T22:00:13.915" v="4251" actId="20577"/>
          <ac:spMkLst>
            <pc:docMk/>
            <pc:sldMk cId="582563194" sldId="441"/>
            <ac:spMk id="2" creationId="{082B557F-F220-44AD-A777-F616FC57544D}"/>
          </ac:spMkLst>
        </pc:spChg>
        <pc:spChg chg="mod">
          <ac:chgData name="Charnigo, Richard J." userId="84bdb4cc-0536-40f9-8f82-a5cf0553bba1" providerId="ADAL" clId="{96E1D240-5E41-4656-A55F-DA64E3D9AE85}" dt="2025-03-23T02:03:13.747" v="14786" actId="20577"/>
          <ac:spMkLst>
            <pc:docMk/>
            <pc:sldMk cId="582563194" sldId="441"/>
            <ac:spMk id="3" creationId="{62C8AD70-1FAA-41AB-BD78-D73A700DCAB2}"/>
          </ac:spMkLst>
        </pc:spChg>
      </pc:sldChg>
      <pc:sldChg chg="modSp mod">
        <pc:chgData name="Charnigo, Richard J." userId="84bdb4cc-0536-40f9-8f82-a5cf0553bba1" providerId="ADAL" clId="{96E1D240-5E41-4656-A55F-DA64E3D9AE85}" dt="2025-03-23T02:03:54.766" v="14792" actId="20577"/>
        <pc:sldMkLst>
          <pc:docMk/>
          <pc:sldMk cId="4089330912" sldId="442"/>
        </pc:sldMkLst>
        <pc:spChg chg="mod">
          <ac:chgData name="Charnigo, Richard J." userId="84bdb4cc-0536-40f9-8f82-a5cf0553bba1" providerId="ADAL" clId="{96E1D240-5E41-4656-A55F-DA64E3D9AE85}" dt="2025-03-22T21:48:42.529" v="3430" actId="20577"/>
          <ac:spMkLst>
            <pc:docMk/>
            <pc:sldMk cId="4089330912" sldId="442"/>
            <ac:spMk id="2" creationId="{082B557F-F220-44AD-A777-F616FC57544D}"/>
          </ac:spMkLst>
        </pc:spChg>
        <pc:spChg chg="mod">
          <ac:chgData name="Charnigo, Richard J." userId="84bdb4cc-0536-40f9-8f82-a5cf0553bba1" providerId="ADAL" clId="{96E1D240-5E41-4656-A55F-DA64E3D9AE85}" dt="2025-03-23T02:03:54.766" v="14792" actId="20577"/>
          <ac:spMkLst>
            <pc:docMk/>
            <pc:sldMk cId="4089330912" sldId="442"/>
            <ac:spMk id="3" creationId="{62C8AD70-1FAA-41AB-BD78-D73A700DCAB2}"/>
          </ac:spMkLst>
        </pc:spChg>
      </pc:sldChg>
      <pc:sldChg chg="modSp del mod">
        <pc:chgData name="Charnigo, Richard J." userId="84bdb4cc-0536-40f9-8f82-a5cf0553bba1" providerId="ADAL" clId="{96E1D240-5E41-4656-A55F-DA64E3D9AE85}" dt="2025-03-22T22:41:36.703" v="9208" actId="2696"/>
        <pc:sldMkLst>
          <pc:docMk/>
          <pc:sldMk cId="3309372951" sldId="443"/>
        </pc:sldMkLst>
        <pc:spChg chg="mod">
          <ac:chgData name="Charnigo, Richard J." userId="84bdb4cc-0536-40f9-8f82-a5cf0553bba1" providerId="ADAL" clId="{96E1D240-5E41-4656-A55F-DA64E3D9AE85}" dt="2025-03-22T22:19:37.107" v="6568" actId="20577"/>
          <ac:spMkLst>
            <pc:docMk/>
            <pc:sldMk cId="3309372951" sldId="443"/>
            <ac:spMk id="2" creationId="{082B557F-F220-44AD-A777-F616FC57544D}"/>
          </ac:spMkLst>
        </pc:spChg>
        <pc:spChg chg="mod">
          <ac:chgData name="Charnigo, Richard J." userId="84bdb4cc-0536-40f9-8f82-a5cf0553bba1" providerId="ADAL" clId="{96E1D240-5E41-4656-A55F-DA64E3D9AE85}" dt="2025-03-22T22:30:38.724" v="8227" actId="20577"/>
          <ac:spMkLst>
            <pc:docMk/>
            <pc:sldMk cId="3309372951" sldId="443"/>
            <ac:spMk id="3" creationId="{62C8AD70-1FAA-41AB-BD78-D73A700DCAB2}"/>
          </ac:spMkLst>
        </pc:spChg>
      </pc:sldChg>
      <pc:sldChg chg="modSp mod">
        <pc:chgData name="Charnigo, Richard J." userId="84bdb4cc-0536-40f9-8f82-a5cf0553bba1" providerId="ADAL" clId="{96E1D240-5E41-4656-A55F-DA64E3D9AE85}" dt="2025-03-23T02:14:26.516" v="15004" actId="20577"/>
        <pc:sldMkLst>
          <pc:docMk/>
          <pc:sldMk cId="2614916351" sldId="444"/>
        </pc:sldMkLst>
        <pc:spChg chg="mod">
          <ac:chgData name="Charnigo, Richard J." userId="84bdb4cc-0536-40f9-8f82-a5cf0553bba1" providerId="ADAL" clId="{96E1D240-5E41-4656-A55F-DA64E3D9AE85}" dt="2025-03-23T01:03:42.579" v="9604" actId="20577"/>
          <ac:spMkLst>
            <pc:docMk/>
            <pc:sldMk cId="2614916351" sldId="444"/>
            <ac:spMk id="2" creationId="{082B557F-F220-44AD-A777-F616FC57544D}"/>
          </ac:spMkLst>
        </pc:spChg>
        <pc:spChg chg="mod">
          <ac:chgData name="Charnigo, Richard J." userId="84bdb4cc-0536-40f9-8f82-a5cf0553bba1" providerId="ADAL" clId="{96E1D240-5E41-4656-A55F-DA64E3D9AE85}" dt="2025-03-23T02:14:26.516" v="15004" actId="20577"/>
          <ac:spMkLst>
            <pc:docMk/>
            <pc:sldMk cId="2614916351" sldId="444"/>
            <ac:spMk id="3" creationId="{62C8AD70-1FAA-41AB-BD78-D73A700DCAB2}"/>
          </ac:spMkLst>
        </pc:spChg>
      </pc:sldChg>
      <pc:sldChg chg="modSp del mod">
        <pc:chgData name="Charnigo, Richard J." userId="84bdb4cc-0536-40f9-8f82-a5cf0553bba1" providerId="ADAL" clId="{96E1D240-5E41-4656-A55F-DA64E3D9AE85}" dt="2025-03-23T01:19:58.607" v="11586" actId="2696"/>
        <pc:sldMkLst>
          <pc:docMk/>
          <pc:sldMk cId="4252118697" sldId="445"/>
        </pc:sldMkLst>
        <pc:spChg chg="mod">
          <ac:chgData name="Charnigo, Richard J." userId="84bdb4cc-0536-40f9-8f82-a5cf0553bba1" providerId="ADAL" clId="{96E1D240-5E41-4656-A55F-DA64E3D9AE85}" dt="2025-03-23T01:19:55.458" v="11585" actId="20577"/>
          <ac:spMkLst>
            <pc:docMk/>
            <pc:sldMk cId="4252118697" sldId="445"/>
            <ac:spMk id="4" creationId="{BB933A6A-6809-4A67-B43D-CB085A1FC730}"/>
          </ac:spMkLst>
        </pc:spChg>
      </pc:sldChg>
      <pc:sldChg chg="del">
        <pc:chgData name="Charnigo, Richard J." userId="84bdb4cc-0536-40f9-8f82-a5cf0553bba1" providerId="ADAL" clId="{96E1D240-5E41-4656-A55F-DA64E3D9AE85}" dt="2025-03-23T01:19:38.558" v="11577" actId="2696"/>
        <pc:sldMkLst>
          <pc:docMk/>
          <pc:sldMk cId="116882826" sldId="446"/>
        </pc:sldMkLst>
      </pc:sldChg>
      <pc:sldChg chg="del">
        <pc:chgData name="Charnigo, Richard J." userId="84bdb4cc-0536-40f9-8f82-a5cf0553bba1" providerId="ADAL" clId="{96E1D240-5E41-4656-A55F-DA64E3D9AE85}" dt="2025-03-23T01:19:39.090" v="11578" actId="2696"/>
        <pc:sldMkLst>
          <pc:docMk/>
          <pc:sldMk cId="1329389703" sldId="447"/>
        </pc:sldMkLst>
      </pc:sldChg>
      <pc:sldChg chg="del">
        <pc:chgData name="Charnigo, Richard J." userId="84bdb4cc-0536-40f9-8f82-a5cf0553bba1" providerId="ADAL" clId="{96E1D240-5E41-4656-A55F-DA64E3D9AE85}" dt="2025-03-23T01:19:41.385" v="11581" actId="2696"/>
        <pc:sldMkLst>
          <pc:docMk/>
          <pc:sldMk cId="2934969009" sldId="448"/>
        </pc:sldMkLst>
      </pc:sldChg>
      <pc:sldChg chg="del">
        <pc:chgData name="Charnigo, Richard J." userId="84bdb4cc-0536-40f9-8f82-a5cf0553bba1" providerId="ADAL" clId="{96E1D240-5E41-4656-A55F-DA64E3D9AE85}" dt="2025-03-23T01:19:40.168" v="11579" actId="2696"/>
        <pc:sldMkLst>
          <pc:docMk/>
          <pc:sldMk cId="1991499245" sldId="450"/>
        </pc:sldMkLst>
      </pc:sldChg>
      <pc:sldChg chg="del">
        <pc:chgData name="Charnigo, Richard J." userId="84bdb4cc-0536-40f9-8f82-a5cf0553bba1" providerId="ADAL" clId="{96E1D240-5E41-4656-A55F-DA64E3D9AE85}" dt="2025-03-23T01:19:40.888" v="11580" actId="2696"/>
        <pc:sldMkLst>
          <pc:docMk/>
          <pc:sldMk cId="2554596676" sldId="451"/>
        </pc:sldMkLst>
      </pc:sldChg>
      <pc:sldChg chg="del">
        <pc:chgData name="Charnigo, Richard J." userId="84bdb4cc-0536-40f9-8f82-a5cf0553bba1" providerId="ADAL" clId="{96E1D240-5E41-4656-A55F-DA64E3D9AE85}" dt="2025-03-23T01:19:42.115" v="11582" actId="2696"/>
        <pc:sldMkLst>
          <pc:docMk/>
          <pc:sldMk cId="1089997187" sldId="452"/>
        </pc:sldMkLst>
      </pc:sldChg>
      <pc:sldChg chg="modSp add mod">
        <pc:chgData name="Charnigo, Richard J." userId="84bdb4cc-0536-40f9-8f82-a5cf0553bba1" providerId="ADAL" clId="{96E1D240-5E41-4656-A55F-DA64E3D9AE85}" dt="2025-03-23T01:51:43.558" v="14594" actId="20577"/>
        <pc:sldMkLst>
          <pc:docMk/>
          <pc:sldMk cId="3745654843" sldId="453"/>
        </pc:sldMkLst>
        <pc:spChg chg="mod">
          <ac:chgData name="Charnigo, Richard J." userId="84bdb4cc-0536-40f9-8f82-a5cf0553bba1" providerId="ADAL" clId="{96E1D240-5E41-4656-A55F-DA64E3D9AE85}" dt="2025-03-22T21:26:40.425" v="1112"/>
          <ac:spMkLst>
            <pc:docMk/>
            <pc:sldMk cId="3745654843" sldId="453"/>
            <ac:spMk id="2" creationId="{082B557F-F220-44AD-A777-F616FC57544D}"/>
          </ac:spMkLst>
        </pc:spChg>
        <pc:spChg chg="mod">
          <ac:chgData name="Charnigo, Richard J." userId="84bdb4cc-0536-40f9-8f82-a5cf0553bba1" providerId="ADAL" clId="{96E1D240-5E41-4656-A55F-DA64E3D9AE85}" dt="2025-03-23T01:51:43.558" v="14594" actId="20577"/>
          <ac:spMkLst>
            <pc:docMk/>
            <pc:sldMk cId="3745654843" sldId="453"/>
            <ac:spMk id="3" creationId="{62C8AD70-1FAA-41AB-BD78-D73A700DCAB2}"/>
          </ac:spMkLst>
        </pc:spChg>
      </pc:sldChg>
      <pc:sldChg chg="modSp add del mod">
        <pc:chgData name="Charnigo, Richard J." userId="84bdb4cc-0536-40f9-8f82-a5cf0553bba1" providerId="ADAL" clId="{96E1D240-5E41-4656-A55F-DA64E3D9AE85}" dt="2025-03-22T21:33:01.244" v="1667" actId="2696"/>
        <pc:sldMkLst>
          <pc:docMk/>
          <pc:sldMk cId="2077421035" sldId="454"/>
        </pc:sldMkLst>
        <pc:spChg chg="mod">
          <ac:chgData name="Charnigo, Richard J." userId="84bdb4cc-0536-40f9-8f82-a5cf0553bba1" providerId="ADAL" clId="{96E1D240-5E41-4656-A55F-DA64E3D9AE85}" dt="2025-03-22T21:32:57.229" v="1666" actId="20577"/>
          <ac:spMkLst>
            <pc:docMk/>
            <pc:sldMk cId="2077421035" sldId="454"/>
            <ac:spMk id="2" creationId="{082B557F-F220-44AD-A777-F616FC57544D}"/>
          </ac:spMkLst>
        </pc:spChg>
        <pc:spChg chg="mod">
          <ac:chgData name="Charnigo, Richard J." userId="84bdb4cc-0536-40f9-8f82-a5cf0553bba1" providerId="ADAL" clId="{96E1D240-5E41-4656-A55F-DA64E3D9AE85}" dt="2025-03-22T21:32:21.661" v="1650" actId="20577"/>
          <ac:spMkLst>
            <pc:docMk/>
            <pc:sldMk cId="2077421035" sldId="454"/>
            <ac:spMk id="3" creationId="{62C8AD70-1FAA-41AB-BD78-D73A700DCAB2}"/>
          </ac:spMkLst>
        </pc:spChg>
      </pc:sldChg>
      <pc:sldChg chg="modSp add mod">
        <pc:chgData name="Charnigo, Richard J." userId="84bdb4cc-0536-40f9-8f82-a5cf0553bba1" providerId="ADAL" clId="{96E1D240-5E41-4656-A55F-DA64E3D9AE85}" dt="2025-03-23T01:54:15.389" v="14643" actId="20577"/>
        <pc:sldMkLst>
          <pc:docMk/>
          <pc:sldMk cId="4122405114" sldId="454"/>
        </pc:sldMkLst>
        <pc:spChg chg="mod">
          <ac:chgData name="Charnigo, Richard J." userId="84bdb4cc-0536-40f9-8f82-a5cf0553bba1" providerId="ADAL" clId="{96E1D240-5E41-4656-A55F-DA64E3D9AE85}" dt="2025-03-22T21:38:23.784" v="2395" actId="20577"/>
          <ac:spMkLst>
            <pc:docMk/>
            <pc:sldMk cId="4122405114" sldId="454"/>
            <ac:spMk id="2" creationId="{082B557F-F220-44AD-A777-F616FC57544D}"/>
          </ac:spMkLst>
        </pc:spChg>
        <pc:spChg chg="mod">
          <ac:chgData name="Charnigo, Richard J." userId="84bdb4cc-0536-40f9-8f82-a5cf0553bba1" providerId="ADAL" clId="{96E1D240-5E41-4656-A55F-DA64E3D9AE85}" dt="2025-03-23T01:54:15.389" v="14643" actId="20577"/>
          <ac:spMkLst>
            <pc:docMk/>
            <pc:sldMk cId="4122405114" sldId="454"/>
            <ac:spMk id="3" creationId="{62C8AD70-1FAA-41AB-BD78-D73A700DCAB2}"/>
          </ac:spMkLst>
        </pc:spChg>
      </pc:sldChg>
      <pc:sldChg chg="modSp add mod">
        <pc:chgData name="Charnigo, Richard J." userId="84bdb4cc-0536-40f9-8f82-a5cf0553bba1" providerId="ADAL" clId="{96E1D240-5E41-4656-A55F-DA64E3D9AE85}" dt="2025-03-23T01:02:48.874" v="9466" actId="313"/>
        <pc:sldMkLst>
          <pc:docMk/>
          <pc:sldMk cId="572747721" sldId="455"/>
        </pc:sldMkLst>
        <pc:spChg chg="mod">
          <ac:chgData name="Charnigo, Richard J." userId="84bdb4cc-0536-40f9-8f82-a5cf0553bba1" providerId="ADAL" clId="{96E1D240-5E41-4656-A55F-DA64E3D9AE85}" dt="2025-03-22T22:05:57.051" v="4743" actId="20577"/>
          <ac:spMkLst>
            <pc:docMk/>
            <pc:sldMk cId="572747721" sldId="455"/>
            <ac:spMk id="2" creationId="{082B557F-F220-44AD-A777-F616FC57544D}"/>
          </ac:spMkLst>
        </pc:spChg>
        <pc:spChg chg="mod">
          <ac:chgData name="Charnigo, Richard J." userId="84bdb4cc-0536-40f9-8f82-a5cf0553bba1" providerId="ADAL" clId="{96E1D240-5E41-4656-A55F-DA64E3D9AE85}" dt="2025-03-23T01:02:48.874" v="9466" actId="313"/>
          <ac:spMkLst>
            <pc:docMk/>
            <pc:sldMk cId="572747721" sldId="455"/>
            <ac:spMk id="3" creationId="{62C8AD70-1FAA-41AB-BD78-D73A700DCAB2}"/>
          </ac:spMkLst>
        </pc:spChg>
      </pc:sldChg>
      <pc:sldChg chg="modSp add del mod">
        <pc:chgData name="Charnigo, Richard J." userId="84bdb4cc-0536-40f9-8f82-a5cf0553bba1" providerId="ADAL" clId="{96E1D240-5E41-4656-A55F-DA64E3D9AE85}" dt="2025-03-22T22:24:33.340" v="7213" actId="2696"/>
        <pc:sldMkLst>
          <pc:docMk/>
          <pc:sldMk cId="940634952" sldId="456"/>
        </pc:sldMkLst>
        <pc:spChg chg="mod">
          <ac:chgData name="Charnigo, Richard J." userId="84bdb4cc-0536-40f9-8f82-a5cf0553bba1" providerId="ADAL" clId="{96E1D240-5E41-4656-A55F-DA64E3D9AE85}" dt="2025-03-22T22:22:07.668" v="6969" actId="20577"/>
          <ac:spMkLst>
            <pc:docMk/>
            <pc:sldMk cId="940634952" sldId="456"/>
            <ac:spMk id="3" creationId="{62C8AD70-1FAA-41AB-BD78-D73A700DCAB2}"/>
          </ac:spMkLst>
        </pc:spChg>
      </pc:sldChg>
      <pc:sldChg chg="modSp add mod">
        <pc:chgData name="Charnigo, Richard J." userId="84bdb4cc-0536-40f9-8f82-a5cf0553bba1" providerId="ADAL" clId="{96E1D240-5E41-4656-A55F-DA64E3D9AE85}" dt="2025-03-23T02:04:32.329" v="14793" actId="20577"/>
        <pc:sldMkLst>
          <pc:docMk/>
          <pc:sldMk cId="2905668782" sldId="457"/>
        </pc:sldMkLst>
        <pc:spChg chg="mod">
          <ac:chgData name="Charnigo, Richard J." userId="84bdb4cc-0536-40f9-8f82-a5cf0553bba1" providerId="ADAL" clId="{96E1D240-5E41-4656-A55F-DA64E3D9AE85}" dt="2025-03-23T02:04:32.329" v="14793" actId="20577"/>
          <ac:spMkLst>
            <pc:docMk/>
            <pc:sldMk cId="2905668782" sldId="457"/>
            <ac:spMk id="3" creationId="{62C8AD70-1FAA-41AB-BD78-D73A700DCAB2}"/>
          </ac:spMkLst>
        </pc:spChg>
      </pc:sldChg>
      <pc:sldChg chg="modSp add mod">
        <pc:chgData name="Charnigo, Richard J." userId="84bdb4cc-0536-40f9-8f82-a5cf0553bba1" providerId="ADAL" clId="{96E1D240-5E41-4656-A55F-DA64E3D9AE85}" dt="2025-03-23T02:05:27.332" v="14805" actId="255"/>
        <pc:sldMkLst>
          <pc:docMk/>
          <pc:sldMk cId="921555819" sldId="458"/>
        </pc:sldMkLst>
        <pc:spChg chg="mod">
          <ac:chgData name="Charnigo, Richard J." userId="84bdb4cc-0536-40f9-8f82-a5cf0553bba1" providerId="ADAL" clId="{96E1D240-5E41-4656-A55F-DA64E3D9AE85}" dt="2025-03-23T02:05:27.332" v="14805" actId="255"/>
          <ac:spMkLst>
            <pc:docMk/>
            <pc:sldMk cId="921555819" sldId="458"/>
            <ac:spMk id="3" creationId="{62C8AD70-1FAA-41AB-BD78-D73A700DCAB2}"/>
          </ac:spMkLst>
        </pc:spChg>
      </pc:sldChg>
      <pc:sldChg chg="modSp add mod">
        <pc:chgData name="Charnigo, Richard J." userId="84bdb4cc-0536-40f9-8f82-a5cf0553bba1" providerId="ADAL" clId="{96E1D240-5E41-4656-A55F-DA64E3D9AE85}" dt="2025-03-23T02:06:07.832" v="14817" actId="20577"/>
        <pc:sldMkLst>
          <pc:docMk/>
          <pc:sldMk cId="839534314" sldId="459"/>
        </pc:sldMkLst>
        <pc:spChg chg="mod">
          <ac:chgData name="Charnigo, Richard J." userId="84bdb4cc-0536-40f9-8f82-a5cf0553bba1" providerId="ADAL" clId="{96E1D240-5E41-4656-A55F-DA64E3D9AE85}" dt="2025-03-22T22:41:41.252" v="9210" actId="20577"/>
          <ac:spMkLst>
            <pc:docMk/>
            <pc:sldMk cId="839534314" sldId="459"/>
            <ac:spMk id="2" creationId="{082B557F-F220-44AD-A777-F616FC57544D}"/>
          </ac:spMkLst>
        </pc:spChg>
        <pc:spChg chg="mod">
          <ac:chgData name="Charnigo, Richard J." userId="84bdb4cc-0536-40f9-8f82-a5cf0553bba1" providerId="ADAL" clId="{96E1D240-5E41-4656-A55F-DA64E3D9AE85}" dt="2025-03-23T02:06:07.832" v="14817" actId="20577"/>
          <ac:spMkLst>
            <pc:docMk/>
            <pc:sldMk cId="839534314" sldId="459"/>
            <ac:spMk id="3" creationId="{62C8AD70-1FAA-41AB-BD78-D73A700DCAB2}"/>
          </ac:spMkLst>
        </pc:spChg>
      </pc:sldChg>
      <pc:sldChg chg="modSp add del mod ord">
        <pc:chgData name="Charnigo, Richard J." userId="84bdb4cc-0536-40f9-8f82-a5cf0553bba1" providerId="ADAL" clId="{96E1D240-5E41-4656-A55F-DA64E3D9AE85}" dt="2025-03-22T22:42:57.770" v="9249" actId="2696"/>
        <pc:sldMkLst>
          <pc:docMk/>
          <pc:sldMk cId="3708524144" sldId="460"/>
        </pc:sldMkLst>
        <pc:spChg chg="mod">
          <ac:chgData name="Charnigo, Richard J." userId="84bdb4cc-0536-40f9-8f82-a5cf0553bba1" providerId="ADAL" clId="{96E1D240-5E41-4656-A55F-DA64E3D9AE85}" dt="2025-03-22T22:39:22.330" v="9120" actId="20577"/>
          <ac:spMkLst>
            <pc:docMk/>
            <pc:sldMk cId="3708524144" sldId="460"/>
            <ac:spMk id="3" creationId="{62C8AD70-1FAA-41AB-BD78-D73A700DCAB2}"/>
          </ac:spMkLst>
        </pc:spChg>
      </pc:sldChg>
      <pc:sldChg chg="modSp add mod ord">
        <pc:chgData name="Charnigo, Richard J." userId="84bdb4cc-0536-40f9-8f82-a5cf0553bba1" providerId="ADAL" clId="{96E1D240-5E41-4656-A55F-DA64E3D9AE85}" dt="2025-03-23T02:07:15.896" v="14839" actId="20577"/>
        <pc:sldMkLst>
          <pc:docMk/>
          <pc:sldMk cId="333639583" sldId="461"/>
        </pc:sldMkLst>
        <pc:spChg chg="mod">
          <ac:chgData name="Charnigo, Richard J." userId="84bdb4cc-0536-40f9-8f82-a5cf0553bba1" providerId="ADAL" clId="{96E1D240-5E41-4656-A55F-DA64E3D9AE85}" dt="2025-03-23T02:07:15.896" v="14839" actId="20577"/>
          <ac:spMkLst>
            <pc:docMk/>
            <pc:sldMk cId="333639583" sldId="461"/>
            <ac:spMk id="3" creationId="{62C8AD70-1FAA-41AB-BD78-D73A700DCAB2}"/>
          </ac:spMkLst>
        </pc:spChg>
      </pc:sldChg>
      <pc:sldChg chg="modSp add mod">
        <pc:chgData name="Charnigo, Richard J." userId="84bdb4cc-0536-40f9-8f82-a5cf0553bba1" providerId="ADAL" clId="{96E1D240-5E41-4656-A55F-DA64E3D9AE85}" dt="2025-03-23T02:15:10.267" v="15028" actId="20577"/>
        <pc:sldMkLst>
          <pc:docMk/>
          <pc:sldMk cId="682051671" sldId="462"/>
        </pc:sldMkLst>
        <pc:spChg chg="mod">
          <ac:chgData name="Charnigo, Richard J." userId="84bdb4cc-0536-40f9-8f82-a5cf0553bba1" providerId="ADAL" clId="{96E1D240-5E41-4656-A55F-DA64E3D9AE85}" dt="2025-03-23T01:10:20.678" v="10456" actId="20577"/>
          <ac:spMkLst>
            <pc:docMk/>
            <pc:sldMk cId="682051671" sldId="462"/>
            <ac:spMk id="2" creationId="{082B557F-F220-44AD-A777-F616FC57544D}"/>
          </ac:spMkLst>
        </pc:spChg>
        <pc:spChg chg="mod">
          <ac:chgData name="Charnigo, Richard J." userId="84bdb4cc-0536-40f9-8f82-a5cf0553bba1" providerId="ADAL" clId="{96E1D240-5E41-4656-A55F-DA64E3D9AE85}" dt="2025-03-23T02:15:10.267" v="15028" actId="20577"/>
          <ac:spMkLst>
            <pc:docMk/>
            <pc:sldMk cId="682051671" sldId="462"/>
            <ac:spMk id="3" creationId="{62C8AD70-1FAA-41AB-BD78-D73A700DCAB2}"/>
          </ac:spMkLst>
        </pc:spChg>
      </pc:sldChg>
      <pc:sldChg chg="modSp add mod">
        <pc:chgData name="Charnigo, Richard J." userId="84bdb4cc-0536-40f9-8f82-a5cf0553bba1" providerId="ADAL" clId="{96E1D240-5E41-4656-A55F-DA64E3D9AE85}" dt="2025-03-23T01:19:29.613" v="11574" actId="20577"/>
        <pc:sldMkLst>
          <pc:docMk/>
          <pc:sldMk cId="150251319" sldId="463"/>
        </pc:sldMkLst>
        <pc:spChg chg="mod">
          <ac:chgData name="Charnigo, Richard J." userId="84bdb4cc-0536-40f9-8f82-a5cf0553bba1" providerId="ADAL" clId="{96E1D240-5E41-4656-A55F-DA64E3D9AE85}" dt="2025-03-23T01:19:29.613" v="11574" actId="20577"/>
          <ac:spMkLst>
            <pc:docMk/>
            <pc:sldMk cId="150251319" sldId="463"/>
            <ac:spMk id="3" creationId="{62C8AD70-1FAA-41AB-BD78-D73A700DCAB2}"/>
          </ac:spMkLst>
        </pc:spChg>
      </pc:sldChg>
      <pc:sldChg chg="modSp add mod">
        <pc:chgData name="Charnigo, Richard J." userId="84bdb4cc-0536-40f9-8f82-a5cf0553bba1" providerId="ADAL" clId="{96E1D240-5E41-4656-A55F-DA64E3D9AE85}" dt="2025-03-23T01:24:53.751" v="12226" actId="20577"/>
        <pc:sldMkLst>
          <pc:docMk/>
          <pc:sldMk cId="1740908716" sldId="464"/>
        </pc:sldMkLst>
        <pc:spChg chg="mod">
          <ac:chgData name="Charnigo, Richard J." userId="84bdb4cc-0536-40f9-8f82-a5cf0553bba1" providerId="ADAL" clId="{96E1D240-5E41-4656-A55F-DA64E3D9AE85}" dt="2025-03-23T01:24:53.751" v="12226" actId="20577"/>
          <ac:spMkLst>
            <pc:docMk/>
            <pc:sldMk cId="1740908716" sldId="464"/>
            <ac:spMk id="3" creationId="{62C8AD70-1FAA-41AB-BD78-D73A700DCAB2}"/>
          </ac:spMkLst>
        </pc:spChg>
      </pc:sldChg>
      <pc:sldChg chg="modSp add mod">
        <pc:chgData name="Charnigo, Richard J." userId="84bdb4cc-0536-40f9-8f82-a5cf0553bba1" providerId="ADAL" clId="{96E1D240-5E41-4656-A55F-DA64E3D9AE85}" dt="2025-03-23T01:28:13.400" v="12827" actId="20577"/>
        <pc:sldMkLst>
          <pc:docMk/>
          <pc:sldMk cId="2091536567" sldId="465"/>
        </pc:sldMkLst>
        <pc:spChg chg="mod">
          <ac:chgData name="Charnigo, Richard J." userId="84bdb4cc-0536-40f9-8f82-a5cf0553bba1" providerId="ADAL" clId="{96E1D240-5E41-4656-A55F-DA64E3D9AE85}" dt="2025-03-23T01:28:13.400" v="12827" actId="20577"/>
          <ac:spMkLst>
            <pc:docMk/>
            <pc:sldMk cId="2091536567" sldId="465"/>
            <ac:spMk id="3" creationId="{62C8AD70-1FAA-41AB-BD78-D73A700DCAB2}"/>
          </ac:spMkLst>
        </pc:spChg>
      </pc:sldChg>
      <pc:sldChg chg="modSp add mod">
        <pc:chgData name="Charnigo, Richard J." userId="84bdb4cc-0536-40f9-8f82-a5cf0553bba1" providerId="ADAL" clId="{96E1D240-5E41-4656-A55F-DA64E3D9AE85}" dt="2025-03-23T01:35:40.483" v="14092" actId="20577"/>
        <pc:sldMkLst>
          <pc:docMk/>
          <pc:sldMk cId="2241991301" sldId="466"/>
        </pc:sldMkLst>
        <pc:spChg chg="mod">
          <ac:chgData name="Charnigo, Richard J." userId="84bdb4cc-0536-40f9-8f82-a5cf0553bba1" providerId="ADAL" clId="{96E1D240-5E41-4656-A55F-DA64E3D9AE85}" dt="2025-03-23T01:35:40.483" v="14092" actId="20577"/>
          <ac:spMkLst>
            <pc:docMk/>
            <pc:sldMk cId="2241991301" sldId="466"/>
            <ac:spMk id="3" creationId="{62C8AD70-1FAA-41AB-BD78-D73A700DCAB2}"/>
          </ac:spMkLst>
        </pc:spChg>
      </pc:sldChg>
      <pc:sldChg chg="modSp add mod">
        <pc:chgData name="Charnigo, Richard J." userId="84bdb4cc-0536-40f9-8f82-a5cf0553bba1" providerId="ADAL" clId="{96E1D240-5E41-4656-A55F-DA64E3D9AE85}" dt="2025-03-23T02:19:32.683" v="15076" actId="20577"/>
        <pc:sldMkLst>
          <pc:docMk/>
          <pc:sldMk cId="1561150407" sldId="467"/>
        </pc:sldMkLst>
        <pc:spChg chg="mod">
          <ac:chgData name="Charnigo, Richard J." userId="84bdb4cc-0536-40f9-8f82-a5cf0553bba1" providerId="ADAL" clId="{96E1D240-5E41-4656-A55F-DA64E3D9AE85}" dt="2025-03-23T01:45:22.029" v="14134" actId="20577"/>
          <ac:spMkLst>
            <pc:docMk/>
            <pc:sldMk cId="1561150407" sldId="467"/>
            <ac:spMk id="2" creationId="{082B557F-F220-44AD-A777-F616FC57544D}"/>
          </ac:spMkLst>
        </pc:spChg>
        <pc:spChg chg="mod">
          <ac:chgData name="Charnigo, Richard J." userId="84bdb4cc-0536-40f9-8f82-a5cf0553bba1" providerId="ADAL" clId="{96E1D240-5E41-4656-A55F-DA64E3D9AE85}" dt="2025-03-23T02:19:32.683" v="15076" actId="20577"/>
          <ac:spMkLst>
            <pc:docMk/>
            <pc:sldMk cId="1561150407" sldId="467"/>
            <ac:spMk id="3" creationId="{62C8AD70-1FAA-41AB-BD78-D73A700DCAB2}"/>
          </ac:spMkLst>
        </pc:spChg>
      </pc:sldChg>
      <pc:sldChg chg="modSp add mod">
        <pc:chgData name="Charnigo, Richard J." userId="84bdb4cc-0536-40f9-8f82-a5cf0553bba1" providerId="ADAL" clId="{96E1D240-5E41-4656-A55F-DA64E3D9AE85}" dt="2025-03-23T02:19:50.658" v="15101" actId="20577"/>
        <pc:sldMkLst>
          <pc:docMk/>
          <pc:sldMk cId="4213372392" sldId="468"/>
        </pc:sldMkLst>
        <pc:spChg chg="mod">
          <ac:chgData name="Charnigo, Richard J." userId="84bdb4cc-0536-40f9-8f82-a5cf0553bba1" providerId="ADAL" clId="{96E1D240-5E41-4656-A55F-DA64E3D9AE85}" dt="2025-03-23T01:46:09.030" v="14221" actId="20577"/>
          <ac:spMkLst>
            <pc:docMk/>
            <pc:sldMk cId="4213372392" sldId="468"/>
            <ac:spMk id="2" creationId="{082B557F-F220-44AD-A777-F616FC57544D}"/>
          </ac:spMkLst>
        </pc:spChg>
        <pc:spChg chg="mod">
          <ac:chgData name="Charnigo, Richard J." userId="84bdb4cc-0536-40f9-8f82-a5cf0553bba1" providerId="ADAL" clId="{96E1D240-5E41-4656-A55F-DA64E3D9AE85}" dt="2025-03-23T02:19:50.658" v="15101" actId="20577"/>
          <ac:spMkLst>
            <pc:docMk/>
            <pc:sldMk cId="4213372392" sldId="468"/>
            <ac:spMk id="3" creationId="{62C8AD70-1FAA-41AB-BD78-D73A700DCAB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D173C-585F-4E8C-B844-3F5674049B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4A7F3D6-6153-4196-B60E-5C1379DDC1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1D5C9DF-B97A-4F91-88E1-D3AB44B94F92}"/>
              </a:ext>
            </a:extLst>
          </p:cNvPr>
          <p:cNvSpPr>
            <a:spLocks noGrp="1"/>
          </p:cNvSpPr>
          <p:nvPr>
            <p:ph type="dt" sz="half" idx="10"/>
          </p:nvPr>
        </p:nvSpPr>
        <p:spPr/>
        <p:txBody>
          <a:bodyPr/>
          <a:lstStyle/>
          <a:p>
            <a:fld id="{B9891FCC-53F1-4211-81DF-5CBCA708FB61}" type="datetimeFigureOut">
              <a:rPr lang="en-US" smtClean="0"/>
              <a:t>3/22/2025</a:t>
            </a:fld>
            <a:endParaRPr lang="en-US"/>
          </a:p>
        </p:txBody>
      </p:sp>
      <p:sp>
        <p:nvSpPr>
          <p:cNvPr id="5" name="Footer Placeholder 4">
            <a:extLst>
              <a:ext uri="{FF2B5EF4-FFF2-40B4-BE49-F238E27FC236}">
                <a16:creationId xmlns:a16="http://schemas.microsoft.com/office/drawing/2014/main" id="{ADEDEC38-D6CC-4041-A163-AC2E67A445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47B6E5-F867-4F7D-93ED-C8823E0139BE}"/>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4248006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3F87B-44D5-4FB5-8855-EF5A2308EF8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C8AA1E9-F318-4A6B-9DCB-A263703C139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44E799-5CFB-47A3-83E4-5863564AAB16}"/>
              </a:ext>
            </a:extLst>
          </p:cNvPr>
          <p:cNvSpPr>
            <a:spLocks noGrp="1"/>
          </p:cNvSpPr>
          <p:nvPr>
            <p:ph type="dt" sz="half" idx="10"/>
          </p:nvPr>
        </p:nvSpPr>
        <p:spPr/>
        <p:txBody>
          <a:bodyPr/>
          <a:lstStyle/>
          <a:p>
            <a:fld id="{B9891FCC-53F1-4211-81DF-5CBCA708FB61}" type="datetimeFigureOut">
              <a:rPr lang="en-US" smtClean="0"/>
              <a:t>3/22/2025</a:t>
            </a:fld>
            <a:endParaRPr lang="en-US"/>
          </a:p>
        </p:txBody>
      </p:sp>
      <p:sp>
        <p:nvSpPr>
          <p:cNvPr id="5" name="Footer Placeholder 4">
            <a:extLst>
              <a:ext uri="{FF2B5EF4-FFF2-40B4-BE49-F238E27FC236}">
                <a16:creationId xmlns:a16="http://schemas.microsoft.com/office/drawing/2014/main" id="{7ED3E221-D51A-44CD-82C2-7226782E1D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7C5904-C339-4066-8510-C17DF2C27D93}"/>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763265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FD85FF0-3986-4DCF-BFD6-4DF8D67A439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AEC7BFE-4514-4C20-8DBE-CFFC24AD536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ED6193-1B4B-4451-9105-9C75642B422D}"/>
              </a:ext>
            </a:extLst>
          </p:cNvPr>
          <p:cNvSpPr>
            <a:spLocks noGrp="1"/>
          </p:cNvSpPr>
          <p:nvPr>
            <p:ph type="dt" sz="half" idx="10"/>
          </p:nvPr>
        </p:nvSpPr>
        <p:spPr/>
        <p:txBody>
          <a:bodyPr/>
          <a:lstStyle/>
          <a:p>
            <a:fld id="{B9891FCC-53F1-4211-81DF-5CBCA708FB61}" type="datetimeFigureOut">
              <a:rPr lang="en-US" smtClean="0"/>
              <a:t>3/22/2025</a:t>
            </a:fld>
            <a:endParaRPr lang="en-US"/>
          </a:p>
        </p:txBody>
      </p:sp>
      <p:sp>
        <p:nvSpPr>
          <p:cNvPr id="5" name="Footer Placeholder 4">
            <a:extLst>
              <a:ext uri="{FF2B5EF4-FFF2-40B4-BE49-F238E27FC236}">
                <a16:creationId xmlns:a16="http://schemas.microsoft.com/office/drawing/2014/main" id="{E3F970DD-9E5D-4AF2-9D45-FD16B81B10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E97982-F569-43D2-8B10-3FE64D65D406}"/>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961024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73D5B-B995-458C-A0D7-FCB42939A82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DF38074-225A-4763-81CE-F5CF17AD3A5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42261B-9B8F-4E71-865A-12DFDB82501B}"/>
              </a:ext>
            </a:extLst>
          </p:cNvPr>
          <p:cNvSpPr>
            <a:spLocks noGrp="1"/>
          </p:cNvSpPr>
          <p:nvPr>
            <p:ph type="dt" sz="half" idx="10"/>
          </p:nvPr>
        </p:nvSpPr>
        <p:spPr/>
        <p:txBody>
          <a:bodyPr/>
          <a:lstStyle/>
          <a:p>
            <a:fld id="{B9891FCC-53F1-4211-81DF-5CBCA708FB61}" type="datetimeFigureOut">
              <a:rPr lang="en-US" smtClean="0"/>
              <a:t>3/22/2025</a:t>
            </a:fld>
            <a:endParaRPr lang="en-US"/>
          </a:p>
        </p:txBody>
      </p:sp>
      <p:sp>
        <p:nvSpPr>
          <p:cNvPr id="5" name="Footer Placeholder 4">
            <a:extLst>
              <a:ext uri="{FF2B5EF4-FFF2-40B4-BE49-F238E27FC236}">
                <a16:creationId xmlns:a16="http://schemas.microsoft.com/office/drawing/2014/main" id="{F85723BC-7B25-4E66-ABF1-503151DCB8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DB5206-8017-4679-A475-22634631E328}"/>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3820819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22506-8649-4CAD-9CF4-0E84076A3AB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9B918E4-EC01-4DC2-A085-22E1537926B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10E6E3-8314-468D-99F3-8BB73F329823}"/>
              </a:ext>
            </a:extLst>
          </p:cNvPr>
          <p:cNvSpPr>
            <a:spLocks noGrp="1"/>
          </p:cNvSpPr>
          <p:nvPr>
            <p:ph type="dt" sz="half" idx="10"/>
          </p:nvPr>
        </p:nvSpPr>
        <p:spPr/>
        <p:txBody>
          <a:bodyPr/>
          <a:lstStyle/>
          <a:p>
            <a:fld id="{B9891FCC-53F1-4211-81DF-5CBCA708FB61}" type="datetimeFigureOut">
              <a:rPr lang="en-US" smtClean="0"/>
              <a:t>3/22/2025</a:t>
            </a:fld>
            <a:endParaRPr lang="en-US"/>
          </a:p>
        </p:txBody>
      </p:sp>
      <p:sp>
        <p:nvSpPr>
          <p:cNvPr id="5" name="Footer Placeholder 4">
            <a:extLst>
              <a:ext uri="{FF2B5EF4-FFF2-40B4-BE49-F238E27FC236}">
                <a16:creationId xmlns:a16="http://schemas.microsoft.com/office/drawing/2014/main" id="{F9A4B140-36F5-408B-B40A-1CF001D134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82102C-45BC-4A1E-9A51-DDA83C168374}"/>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382954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84747-5726-4C81-B71D-81F99E635E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68FD919-92C2-4D5B-A6FD-E0CC6B4AA68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17C2DF3-3723-4E95-8644-25DD0B19516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178D457-9DD9-4171-A03B-4A92AF519D0D}"/>
              </a:ext>
            </a:extLst>
          </p:cNvPr>
          <p:cNvSpPr>
            <a:spLocks noGrp="1"/>
          </p:cNvSpPr>
          <p:nvPr>
            <p:ph type="dt" sz="half" idx="10"/>
          </p:nvPr>
        </p:nvSpPr>
        <p:spPr/>
        <p:txBody>
          <a:bodyPr/>
          <a:lstStyle/>
          <a:p>
            <a:fld id="{B9891FCC-53F1-4211-81DF-5CBCA708FB61}" type="datetimeFigureOut">
              <a:rPr lang="en-US" smtClean="0"/>
              <a:t>3/22/2025</a:t>
            </a:fld>
            <a:endParaRPr lang="en-US"/>
          </a:p>
        </p:txBody>
      </p:sp>
      <p:sp>
        <p:nvSpPr>
          <p:cNvPr id="6" name="Footer Placeholder 5">
            <a:extLst>
              <a:ext uri="{FF2B5EF4-FFF2-40B4-BE49-F238E27FC236}">
                <a16:creationId xmlns:a16="http://schemas.microsoft.com/office/drawing/2014/main" id="{E7185311-C215-4BE0-A9DD-A7ADD8A994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5A9E96E-3EA8-4070-8D3E-D9372141CB08}"/>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734938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FBA3B-3909-476C-A1C4-FB666D7EEC5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8D1EF7C-B032-40CC-85C4-3592CE85F44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EEACEA4-1781-4D1E-A129-4C25536A50F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6A641BE-0D89-4C68-B97C-3C9D37193D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7B5F72B-68EA-4F1D-847A-B7F8736BDCD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ADA101B-1160-4AC3-87B2-CF80620636BE}"/>
              </a:ext>
            </a:extLst>
          </p:cNvPr>
          <p:cNvSpPr>
            <a:spLocks noGrp="1"/>
          </p:cNvSpPr>
          <p:nvPr>
            <p:ph type="dt" sz="half" idx="10"/>
          </p:nvPr>
        </p:nvSpPr>
        <p:spPr/>
        <p:txBody>
          <a:bodyPr/>
          <a:lstStyle/>
          <a:p>
            <a:fld id="{B9891FCC-53F1-4211-81DF-5CBCA708FB61}" type="datetimeFigureOut">
              <a:rPr lang="en-US" smtClean="0"/>
              <a:t>3/22/2025</a:t>
            </a:fld>
            <a:endParaRPr lang="en-US"/>
          </a:p>
        </p:txBody>
      </p:sp>
      <p:sp>
        <p:nvSpPr>
          <p:cNvPr id="8" name="Footer Placeholder 7">
            <a:extLst>
              <a:ext uri="{FF2B5EF4-FFF2-40B4-BE49-F238E27FC236}">
                <a16:creationId xmlns:a16="http://schemas.microsoft.com/office/drawing/2014/main" id="{31C85CD9-B336-4FD9-8532-5D11C6B60E6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963B4F8-57A5-4A29-BD5C-5C02F5B3BF01}"/>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2550238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FB32-3987-456C-8C4C-240903EC7F9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9C29186-EDDD-4578-AD55-15213FE08430}"/>
              </a:ext>
            </a:extLst>
          </p:cNvPr>
          <p:cNvSpPr>
            <a:spLocks noGrp="1"/>
          </p:cNvSpPr>
          <p:nvPr>
            <p:ph type="dt" sz="half" idx="10"/>
          </p:nvPr>
        </p:nvSpPr>
        <p:spPr/>
        <p:txBody>
          <a:bodyPr/>
          <a:lstStyle/>
          <a:p>
            <a:fld id="{B9891FCC-53F1-4211-81DF-5CBCA708FB61}" type="datetimeFigureOut">
              <a:rPr lang="en-US" smtClean="0"/>
              <a:t>3/22/2025</a:t>
            </a:fld>
            <a:endParaRPr lang="en-US"/>
          </a:p>
        </p:txBody>
      </p:sp>
      <p:sp>
        <p:nvSpPr>
          <p:cNvPr id="4" name="Footer Placeholder 3">
            <a:extLst>
              <a:ext uri="{FF2B5EF4-FFF2-40B4-BE49-F238E27FC236}">
                <a16:creationId xmlns:a16="http://schemas.microsoft.com/office/drawing/2014/main" id="{22EC6901-C7EA-4E05-B89A-46BF435875B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3FBD37D-36B2-4A21-9447-49FC89F0DD46}"/>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180604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A449B7-E1A4-4E27-BDFE-A7A01760A342}"/>
              </a:ext>
            </a:extLst>
          </p:cNvPr>
          <p:cNvSpPr>
            <a:spLocks noGrp="1"/>
          </p:cNvSpPr>
          <p:nvPr>
            <p:ph type="dt" sz="half" idx="10"/>
          </p:nvPr>
        </p:nvSpPr>
        <p:spPr/>
        <p:txBody>
          <a:bodyPr/>
          <a:lstStyle/>
          <a:p>
            <a:fld id="{B9891FCC-53F1-4211-81DF-5CBCA708FB61}" type="datetimeFigureOut">
              <a:rPr lang="en-US" smtClean="0"/>
              <a:t>3/22/2025</a:t>
            </a:fld>
            <a:endParaRPr lang="en-US"/>
          </a:p>
        </p:txBody>
      </p:sp>
      <p:sp>
        <p:nvSpPr>
          <p:cNvPr id="3" name="Footer Placeholder 2">
            <a:extLst>
              <a:ext uri="{FF2B5EF4-FFF2-40B4-BE49-F238E27FC236}">
                <a16:creationId xmlns:a16="http://schemas.microsoft.com/office/drawing/2014/main" id="{1F95AEEC-2966-411F-B273-895B5B1C2CD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6D0DB4B-02EB-42C0-9BC8-9976564DD289}"/>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392973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F90F5-1B16-4E48-90BD-B019FF800D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B7A217F-8C41-4DBF-A82E-14A83BB6273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3776CA9-0452-494C-A2C8-635DFCE58D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1570E9-2CF1-4B07-823B-D4FC598C7E07}"/>
              </a:ext>
            </a:extLst>
          </p:cNvPr>
          <p:cNvSpPr>
            <a:spLocks noGrp="1"/>
          </p:cNvSpPr>
          <p:nvPr>
            <p:ph type="dt" sz="half" idx="10"/>
          </p:nvPr>
        </p:nvSpPr>
        <p:spPr/>
        <p:txBody>
          <a:bodyPr/>
          <a:lstStyle/>
          <a:p>
            <a:fld id="{B9891FCC-53F1-4211-81DF-5CBCA708FB61}" type="datetimeFigureOut">
              <a:rPr lang="en-US" smtClean="0"/>
              <a:t>3/22/2025</a:t>
            </a:fld>
            <a:endParaRPr lang="en-US"/>
          </a:p>
        </p:txBody>
      </p:sp>
      <p:sp>
        <p:nvSpPr>
          <p:cNvPr id="6" name="Footer Placeholder 5">
            <a:extLst>
              <a:ext uri="{FF2B5EF4-FFF2-40B4-BE49-F238E27FC236}">
                <a16:creationId xmlns:a16="http://schemas.microsoft.com/office/drawing/2014/main" id="{F3893117-1C42-48EF-8840-5D517F0C53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7CA759-7E55-4D92-A583-33CBD879DB3D}"/>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305922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27A69-19F9-4AE0-8F37-A1C7B4C462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EBF4C60-433E-4CDB-AB20-F4E8967B26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89CC116-BC65-4E8C-B575-7C624DC4A3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323C5A-4693-4796-9A81-AA931D704992}"/>
              </a:ext>
            </a:extLst>
          </p:cNvPr>
          <p:cNvSpPr>
            <a:spLocks noGrp="1"/>
          </p:cNvSpPr>
          <p:nvPr>
            <p:ph type="dt" sz="half" idx="10"/>
          </p:nvPr>
        </p:nvSpPr>
        <p:spPr/>
        <p:txBody>
          <a:bodyPr/>
          <a:lstStyle/>
          <a:p>
            <a:fld id="{B9891FCC-53F1-4211-81DF-5CBCA708FB61}" type="datetimeFigureOut">
              <a:rPr lang="en-US" smtClean="0"/>
              <a:t>3/22/2025</a:t>
            </a:fld>
            <a:endParaRPr lang="en-US"/>
          </a:p>
        </p:txBody>
      </p:sp>
      <p:sp>
        <p:nvSpPr>
          <p:cNvPr id="6" name="Footer Placeholder 5">
            <a:extLst>
              <a:ext uri="{FF2B5EF4-FFF2-40B4-BE49-F238E27FC236}">
                <a16:creationId xmlns:a16="http://schemas.microsoft.com/office/drawing/2014/main" id="{74E2053D-4CE3-4857-A6F8-0C9BA2DB760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73FB53-98CC-4A50-AFD9-932BBB536082}"/>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4087719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1BBE75-2DF1-42FD-8863-F9A7F1ECBE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D38923F-884A-484B-909F-FE696110BE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4B25B8-3365-46CC-A821-64D3A22653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891FCC-53F1-4211-81DF-5CBCA708FB61}" type="datetimeFigureOut">
              <a:rPr lang="en-US" smtClean="0"/>
              <a:t>3/22/2025</a:t>
            </a:fld>
            <a:endParaRPr lang="en-US"/>
          </a:p>
        </p:txBody>
      </p:sp>
      <p:sp>
        <p:nvSpPr>
          <p:cNvPr id="5" name="Footer Placeholder 4">
            <a:extLst>
              <a:ext uri="{FF2B5EF4-FFF2-40B4-BE49-F238E27FC236}">
                <a16:creationId xmlns:a16="http://schemas.microsoft.com/office/drawing/2014/main" id="{8614A04C-2427-4A0C-BDFA-674B31D94F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3FBA8B6-420A-4755-9DB7-7E90B54490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170492-2D20-436E-8A95-3DD752730A2B}" type="slidenum">
              <a:rPr lang="en-US" smtClean="0"/>
              <a:t>‹#›</a:t>
            </a:fld>
            <a:endParaRPr lang="en-US"/>
          </a:p>
        </p:txBody>
      </p:sp>
    </p:spTree>
    <p:extLst>
      <p:ext uri="{BB962C8B-B14F-4D97-AF65-F5344CB8AC3E}">
        <p14:creationId xmlns:p14="http://schemas.microsoft.com/office/powerpoint/2010/main" val="8916670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A292AEA-2528-46C0-B426-95822B6141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8B7B198-E4DF-43CD-AD8C-1998843237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2" name="Freeform: Shape 11">
            <a:extLst>
              <a:ext uri="{FF2B5EF4-FFF2-40B4-BE49-F238E27FC236}">
                <a16:creationId xmlns:a16="http://schemas.microsoft.com/office/drawing/2014/main" id="{2BE67753-EA0E-4819-8D22-0B6600CF7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96934" y="3984"/>
            <a:ext cx="9376632" cy="6858000"/>
          </a:xfrm>
          <a:custGeom>
            <a:avLst/>
            <a:gdLst>
              <a:gd name="connsiteX0" fmla="*/ 1691615 w 9376632"/>
              <a:gd name="connsiteY0" fmla="*/ 0 h 6858000"/>
              <a:gd name="connsiteX1" fmla="*/ 7685017 w 9376632"/>
              <a:gd name="connsiteY1" fmla="*/ 0 h 6858000"/>
              <a:gd name="connsiteX2" fmla="*/ 7840634 w 9376632"/>
              <a:gd name="connsiteY2" fmla="*/ 134799 h 6858000"/>
              <a:gd name="connsiteX3" fmla="*/ 9376632 w 9376632"/>
              <a:gd name="connsiteY3" fmla="*/ 3605175 h 6858000"/>
              <a:gd name="connsiteX4" fmla="*/ 8158692 w 9376632"/>
              <a:gd name="connsiteY4" fmla="*/ 6757493 h 6858000"/>
              <a:gd name="connsiteX5" fmla="*/ 8062868 w 9376632"/>
              <a:gd name="connsiteY5" fmla="*/ 6858000 h 6858000"/>
              <a:gd name="connsiteX6" fmla="*/ 1313765 w 9376632"/>
              <a:gd name="connsiteY6" fmla="*/ 6858000 h 6858000"/>
              <a:gd name="connsiteX7" fmla="*/ 1217940 w 9376632"/>
              <a:gd name="connsiteY7" fmla="*/ 6757493 h 6858000"/>
              <a:gd name="connsiteX8" fmla="*/ 0 w 9376632"/>
              <a:gd name="connsiteY8" fmla="*/ 3605175 h 6858000"/>
              <a:gd name="connsiteX9" fmla="*/ 1535999 w 9376632"/>
              <a:gd name="connsiteY9" fmla="*/ 13479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76632" h="6858000">
                <a:moveTo>
                  <a:pt x="1691615" y="0"/>
                </a:moveTo>
                <a:lnTo>
                  <a:pt x="7685017" y="0"/>
                </a:lnTo>
                <a:lnTo>
                  <a:pt x="7840634" y="134799"/>
                </a:lnTo>
                <a:cubicBezTo>
                  <a:pt x="8784230" y="992423"/>
                  <a:pt x="9376632" y="2229618"/>
                  <a:pt x="9376632" y="3605175"/>
                </a:cubicBezTo>
                <a:cubicBezTo>
                  <a:pt x="9376632" y="4818903"/>
                  <a:pt x="8915419" y="5924908"/>
                  <a:pt x="8158692" y="6757493"/>
                </a:cubicBezTo>
                <a:lnTo>
                  <a:pt x="8062868" y="6858000"/>
                </a:lnTo>
                <a:lnTo>
                  <a:pt x="1313765" y="6858000"/>
                </a:lnTo>
                <a:lnTo>
                  <a:pt x="1217940" y="6757493"/>
                </a:lnTo>
                <a:cubicBezTo>
                  <a:pt x="461213" y="5924908"/>
                  <a:pt x="0" y="4818903"/>
                  <a:pt x="0" y="3605175"/>
                </a:cubicBezTo>
                <a:cubicBezTo>
                  <a:pt x="0" y="2229618"/>
                  <a:pt x="592403" y="992423"/>
                  <a:pt x="1535999" y="134799"/>
                </a:cubicBezTo>
                <a:close/>
              </a:path>
            </a:pathLst>
          </a:cu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D76D63AC-0421-45EC-B383-E79A61A78C6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03402" y="3985"/>
            <a:ext cx="9772765" cy="6858000"/>
            <a:chOff x="1303402" y="36937"/>
            <a:chExt cx="9772765" cy="6858000"/>
          </a:xfrm>
          <a:solidFill>
            <a:schemeClr val="bg1">
              <a:alpha val="30000"/>
            </a:schemeClr>
          </a:solidFill>
        </p:grpSpPr>
        <p:sp>
          <p:nvSpPr>
            <p:cNvPr id="15" name="Freeform: Shape 14">
              <a:extLst>
                <a:ext uri="{FF2B5EF4-FFF2-40B4-BE49-F238E27FC236}">
                  <a16:creationId xmlns:a16="http://schemas.microsoft.com/office/drawing/2014/main" id="{B997A32E-7032-4107-9C8B-99DB59EDD5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6937"/>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943BB27F-1470-42CA-91FF-D94BC691C8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6937"/>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Shape 16">
              <a:extLst>
                <a:ext uri="{FF2B5EF4-FFF2-40B4-BE49-F238E27FC236}">
                  <a16:creationId xmlns:a16="http://schemas.microsoft.com/office/drawing/2014/main" id="{E997B002-17FD-47B3-A06A-76802FE15C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6937"/>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Shape 17">
              <a:extLst>
                <a:ext uri="{FF2B5EF4-FFF2-40B4-BE49-F238E27FC236}">
                  <a16:creationId xmlns:a16="http://schemas.microsoft.com/office/drawing/2014/main" id="{E401EA35-9D2E-43B7-860F-EBB8A6C3E0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6937"/>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Freeform: Shape 18">
              <a:extLst>
                <a:ext uri="{FF2B5EF4-FFF2-40B4-BE49-F238E27FC236}">
                  <a16:creationId xmlns:a16="http://schemas.microsoft.com/office/drawing/2014/main" id="{F8C44827-3D81-4FF9-B4A5-5650D1B20A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6937"/>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Freeform: Shape 19">
              <a:extLst>
                <a:ext uri="{FF2B5EF4-FFF2-40B4-BE49-F238E27FC236}">
                  <a16:creationId xmlns:a16="http://schemas.microsoft.com/office/drawing/2014/main" id="{F613D97F-F6DF-4D32-AD91-209A80E7A2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6937"/>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Freeform: Shape 20">
              <a:extLst>
                <a:ext uri="{FF2B5EF4-FFF2-40B4-BE49-F238E27FC236}">
                  <a16:creationId xmlns:a16="http://schemas.microsoft.com/office/drawing/2014/main" id="{82B0ED5C-927D-4C5F-8F27-1B403820B9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6937"/>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grpSp>
      <p:sp>
        <p:nvSpPr>
          <p:cNvPr id="2" name="Title 1">
            <a:extLst>
              <a:ext uri="{FF2B5EF4-FFF2-40B4-BE49-F238E27FC236}">
                <a16:creationId xmlns:a16="http://schemas.microsoft.com/office/drawing/2014/main" id="{8B22E45F-A1B0-4239-986B-48B68A04A762}"/>
              </a:ext>
            </a:extLst>
          </p:cNvPr>
          <p:cNvSpPr>
            <a:spLocks noGrp="1"/>
          </p:cNvSpPr>
          <p:nvPr>
            <p:ph type="ctrTitle"/>
          </p:nvPr>
        </p:nvSpPr>
        <p:spPr>
          <a:xfrm>
            <a:off x="2686289" y="938780"/>
            <a:ext cx="7151978" cy="2595549"/>
          </a:xfrm>
        </p:spPr>
        <p:txBody>
          <a:bodyPr anchor="b">
            <a:noAutofit/>
          </a:bodyPr>
          <a:lstStyle/>
          <a:p>
            <a:r>
              <a:rPr lang="en-US" sz="4000" dirty="0">
                <a:solidFill>
                  <a:srgbClr val="000000"/>
                </a:solidFill>
                <a:latin typeface="Calibri" panose="020F0502020204030204" pitchFamily="34" charset="0"/>
              </a:rPr>
              <a:t>Motivating and Introducing</a:t>
            </a:r>
            <a:br>
              <a:rPr lang="en-US" sz="4000" dirty="0">
                <a:solidFill>
                  <a:srgbClr val="000000"/>
                </a:solidFill>
                <a:latin typeface="Calibri" panose="020F0502020204030204" pitchFamily="34" charset="0"/>
              </a:rPr>
            </a:br>
            <a:r>
              <a:rPr lang="en-US" sz="4000" dirty="0">
                <a:solidFill>
                  <a:srgbClr val="000000"/>
                </a:solidFill>
                <a:latin typeface="Calibri" panose="020F0502020204030204" pitchFamily="34" charset="0"/>
              </a:rPr>
              <a:t>Markov Chain Monte Carlo</a:t>
            </a:r>
            <a:endParaRPr lang="en-US" sz="4000" dirty="0">
              <a:solidFill>
                <a:schemeClr val="tx2"/>
              </a:solidFill>
            </a:endParaRPr>
          </a:p>
        </p:txBody>
      </p:sp>
      <p:sp>
        <p:nvSpPr>
          <p:cNvPr id="3" name="Subtitle 2">
            <a:extLst>
              <a:ext uri="{FF2B5EF4-FFF2-40B4-BE49-F238E27FC236}">
                <a16:creationId xmlns:a16="http://schemas.microsoft.com/office/drawing/2014/main" id="{FB027E1D-8509-4045-A95A-6ED7FBE281C1}"/>
              </a:ext>
            </a:extLst>
          </p:cNvPr>
          <p:cNvSpPr>
            <a:spLocks noGrp="1"/>
          </p:cNvSpPr>
          <p:nvPr>
            <p:ph type="subTitle" idx="1"/>
          </p:nvPr>
        </p:nvSpPr>
        <p:spPr>
          <a:xfrm>
            <a:off x="3668261" y="3749041"/>
            <a:ext cx="5188034" cy="2170179"/>
          </a:xfrm>
        </p:spPr>
        <p:txBody>
          <a:bodyPr>
            <a:normAutofit/>
          </a:bodyPr>
          <a:lstStyle/>
          <a:p>
            <a:endParaRPr lang="en-US" dirty="0">
              <a:solidFill>
                <a:schemeClr val="tx2"/>
              </a:solidFill>
            </a:endParaRPr>
          </a:p>
          <a:p>
            <a:r>
              <a:rPr lang="en-US" dirty="0">
                <a:solidFill>
                  <a:schemeClr val="tx2"/>
                </a:solidFill>
              </a:rPr>
              <a:t>Dr. Richard Charnigo</a:t>
            </a:r>
          </a:p>
          <a:p>
            <a:r>
              <a:rPr lang="en-US" dirty="0">
                <a:solidFill>
                  <a:schemeClr val="tx2"/>
                </a:solidFill>
              </a:rPr>
              <a:t>University of Kentucky</a:t>
            </a:r>
          </a:p>
          <a:p>
            <a:r>
              <a:rPr lang="en-US" dirty="0">
                <a:solidFill>
                  <a:schemeClr val="tx2"/>
                </a:solidFill>
              </a:rPr>
              <a:t>CPH 565, Spring 2025</a:t>
            </a:r>
          </a:p>
          <a:p>
            <a:endParaRPr lang="en-US" dirty="0">
              <a:solidFill>
                <a:schemeClr val="tx2"/>
              </a:solidFill>
            </a:endParaRPr>
          </a:p>
          <a:p>
            <a:endParaRPr lang="en-US" dirty="0">
              <a:solidFill>
                <a:schemeClr val="tx2"/>
              </a:solidFill>
            </a:endParaRPr>
          </a:p>
          <a:p>
            <a:endParaRPr lang="en-US" dirty="0">
              <a:solidFill>
                <a:schemeClr val="tx2"/>
              </a:solidFill>
            </a:endParaRPr>
          </a:p>
        </p:txBody>
      </p:sp>
      <p:grpSp>
        <p:nvGrpSpPr>
          <p:cNvPr id="23" name="Group 22">
            <a:extLst>
              <a:ext uri="{FF2B5EF4-FFF2-40B4-BE49-F238E27FC236}">
                <a16:creationId xmlns:a16="http://schemas.microsoft.com/office/drawing/2014/main" id="{87F87F1B-42BA-4AC7-A4E2-41544DDB2CE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5" y="-4155"/>
            <a:ext cx="2514948" cy="2174333"/>
            <a:chOff x="-305" y="-4155"/>
            <a:chExt cx="2514948" cy="2174333"/>
          </a:xfrm>
        </p:grpSpPr>
        <p:sp>
          <p:nvSpPr>
            <p:cNvPr id="24" name="Freeform: Shape 23">
              <a:extLst>
                <a:ext uri="{FF2B5EF4-FFF2-40B4-BE49-F238E27FC236}">
                  <a16:creationId xmlns:a16="http://schemas.microsoft.com/office/drawing/2014/main" id="{68B53067-4E48-4E71-A6A9-A8CAABAFBF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06D1A0D3-4BB8-41D9-9CE7-2884C83F44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81E20F06-3B09-4B89-A36B-AB8BFBCCA5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7" name="Freeform: Shape 26">
              <a:extLst>
                <a:ext uri="{FF2B5EF4-FFF2-40B4-BE49-F238E27FC236}">
                  <a16:creationId xmlns:a16="http://schemas.microsoft.com/office/drawing/2014/main" id="{DAE6C3D7-7D5B-4926-877D-45F117BB6B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a:extLst>
              <a:ext uri="{FF2B5EF4-FFF2-40B4-BE49-F238E27FC236}">
                <a16:creationId xmlns:a16="http://schemas.microsoft.com/office/drawing/2014/main" id="{967346A5-7569-4F15-AB5D-BE3DADF192C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685727" y="4683666"/>
            <a:ext cx="2514948" cy="2174333"/>
            <a:chOff x="-305" y="-4155"/>
            <a:chExt cx="2514948" cy="2174333"/>
          </a:xfrm>
        </p:grpSpPr>
        <p:sp>
          <p:nvSpPr>
            <p:cNvPr id="30" name="Freeform: Shape 29">
              <a:extLst>
                <a:ext uri="{FF2B5EF4-FFF2-40B4-BE49-F238E27FC236}">
                  <a16:creationId xmlns:a16="http://schemas.microsoft.com/office/drawing/2014/main" id="{E1951533-A568-4765-AB1F-F71D9AFDE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A7214F52-4F3F-4C96-A62E-F1401D6C04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023146A1-291C-4FA0-AB5B-EB04D42398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33" name="Freeform: Shape 32">
              <a:extLst>
                <a:ext uri="{FF2B5EF4-FFF2-40B4-BE49-F238E27FC236}">
                  <a16:creationId xmlns:a16="http://schemas.microsoft.com/office/drawing/2014/main" id="{62977932-2B03-4899-8306-5002CEE68E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207993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3. Sampling from the posterior</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Moreover, while you may be accustomed to sampling from a population of people (or other experimental units), one can certainly sample from a probability distribution (page 145).</a:t>
            </a:r>
          </a:p>
          <a:p>
            <a:pPr marL="0" indent="0">
              <a:spcBef>
                <a:spcPts val="0"/>
              </a:spcBef>
              <a:spcAft>
                <a:spcPts val="600"/>
              </a:spcAft>
              <a:buNone/>
            </a:pPr>
            <a:endParaRPr lang="en-US" sz="2400" dirty="0"/>
          </a:p>
          <a:p>
            <a:pPr marL="0" indent="0">
              <a:spcBef>
                <a:spcPts val="0"/>
              </a:spcBef>
              <a:spcAft>
                <a:spcPts val="600"/>
              </a:spcAft>
              <a:buNone/>
            </a:pPr>
            <a:r>
              <a:rPr lang="en-US" sz="2400" dirty="0"/>
              <a:t>In fact, you are sampling from a probability distribution whenever you employ a pseudo-random number generator.  For instance, the  R  command “</a:t>
            </a:r>
            <a:r>
              <a:rPr lang="en-US" sz="2400" dirty="0" err="1"/>
              <a:t>runif</a:t>
            </a:r>
            <a:r>
              <a:rPr lang="en-US" sz="2400" dirty="0"/>
              <a:t>” samples from a uniform distribution, and the  R  command “</a:t>
            </a:r>
            <a:r>
              <a:rPr lang="en-US" sz="2400" dirty="0" err="1"/>
              <a:t>rnorm</a:t>
            </a:r>
            <a:r>
              <a:rPr lang="en-US" sz="2400" dirty="0"/>
              <a:t>” samples from a normal distribution.</a:t>
            </a:r>
          </a:p>
        </p:txBody>
      </p:sp>
    </p:spTree>
    <p:extLst>
      <p:ext uri="{BB962C8B-B14F-4D97-AF65-F5344CB8AC3E}">
        <p14:creationId xmlns:p14="http://schemas.microsoft.com/office/powerpoint/2010/main" val="921555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Markov Chain Monte Carlo</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You may wonder, then, how to sample from a Bayesian posterior distribution ?  We shall come to that in the Chapter 7b and Chapter 7c slides, when we shall discuss the Metropolis and Gibbs procedures in detail.  For now, we lay a little more groundwork and build some intuition.</a:t>
            </a:r>
          </a:p>
          <a:p>
            <a:pPr marL="0" indent="0">
              <a:spcBef>
                <a:spcPts val="0"/>
              </a:spcBef>
              <a:spcAft>
                <a:spcPts val="600"/>
              </a:spcAft>
              <a:buNone/>
            </a:pPr>
            <a:endParaRPr lang="en-US" sz="2400" dirty="0"/>
          </a:p>
          <a:p>
            <a:pPr marL="0" indent="0">
              <a:spcBef>
                <a:spcPts val="0"/>
              </a:spcBef>
              <a:spcAft>
                <a:spcPts val="600"/>
              </a:spcAft>
              <a:buNone/>
            </a:pPr>
            <a:r>
              <a:rPr lang="en-US" sz="2400" dirty="0"/>
              <a:t>Procedures for sampling from a Bayesian posterior distribution fall under an overarching heading called “Markov Chain Monte Carlo” (page 144), commonly abbreviated to the acronym “MCMC”.</a:t>
            </a:r>
          </a:p>
        </p:txBody>
      </p:sp>
    </p:spTree>
    <p:extLst>
      <p:ext uri="{BB962C8B-B14F-4D97-AF65-F5344CB8AC3E}">
        <p14:creationId xmlns:p14="http://schemas.microsoft.com/office/powerpoint/2010/main" val="8395343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Markov Chain Monte Carlo</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The term “Monte Carlo” (page 177) refers to reliance on pseudo-random number generation.  The term “Markov Chain” (page 178) refers more specifically to a sequence of (pseudo-)random steps, such that the next step depends on your history of steps only through your current location.</a:t>
            </a:r>
          </a:p>
          <a:p>
            <a:pPr marL="0" indent="0">
              <a:spcBef>
                <a:spcPts val="0"/>
              </a:spcBef>
              <a:spcAft>
                <a:spcPts val="600"/>
              </a:spcAft>
              <a:buNone/>
            </a:pPr>
            <a:endParaRPr lang="en-US" sz="2400" dirty="0"/>
          </a:p>
          <a:p>
            <a:pPr marL="0" indent="0">
              <a:spcBef>
                <a:spcPts val="0"/>
              </a:spcBef>
              <a:spcAft>
                <a:spcPts val="600"/>
              </a:spcAft>
              <a:buNone/>
            </a:pPr>
            <a:r>
              <a:rPr lang="en-US" sz="2400" dirty="0"/>
              <a:t>For instance, let  </a:t>
            </a:r>
            <a:r>
              <a:rPr lang="en-US" sz="2400" dirty="0" err="1"/>
              <a:t>X</a:t>
            </a:r>
            <a:r>
              <a:rPr lang="en-US" sz="2400" baseline="-25000" dirty="0" err="1"/>
              <a:t>n</a:t>
            </a:r>
            <a:r>
              <a:rPr lang="en-US" sz="2400" dirty="0"/>
              <a:t>  denote the cumulative number of heads obtained after flipping a fair coin  n  times.  If I tell you that  X</a:t>
            </a:r>
            <a:r>
              <a:rPr lang="en-US" sz="2400" baseline="-25000" dirty="0"/>
              <a:t>9</a:t>
            </a:r>
            <a:r>
              <a:rPr lang="en-US" sz="2400" dirty="0"/>
              <a:t> = 6,  then you can be sure that  X</a:t>
            </a:r>
            <a:r>
              <a:rPr lang="en-US" sz="2400" baseline="-25000" dirty="0"/>
              <a:t>10</a:t>
            </a:r>
            <a:r>
              <a:rPr lang="en-US" sz="2400" dirty="0"/>
              <a:t>  will be either  6  or  7  (each with probability  1/2).  You do not need to know  X</a:t>
            </a:r>
            <a:r>
              <a:rPr lang="en-US" sz="2400" baseline="-25000" dirty="0"/>
              <a:t>1</a:t>
            </a:r>
            <a:r>
              <a:rPr lang="en-US" sz="2400" dirty="0"/>
              <a:t>  through  X</a:t>
            </a:r>
            <a:r>
              <a:rPr lang="en-US" sz="2400" baseline="-25000" dirty="0"/>
              <a:t>8</a:t>
            </a:r>
            <a:r>
              <a:rPr lang="en-US" sz="2400" dirty="0"/>
              <a:t>  to make that determination.</a:t>
            </a:r>
          </a:p>
        </p:txBody>
      </p:sp>
    </p:spTree>
    <p:extLst>
      <p:ext uri="{BB962C8B-B14F-4D97-AF65-F5344CB8AC3E}">
        <p14:creationId xmlns:p14="http://schemas.microsoft.com/office/powerpoint/2010/main" val="3336395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An intuition-building example: Markovian dining</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Your textbook author illustrates a Markovian process by describing a strange protocol for traversing islands within a politician’s constituency (pages 146-152).  I encourage you to study that illustration, but I shall present a related example that is simpler and easier for me to convey.</a:t>
            </a:r>
          </a:p>
          <a:p>
            <a:pPr marL="0" indent="0">
              <a:spcBef>
                <a:spcPts val="0"/>
              </a:spcBef>
              <a:spcAft>
                <a:spcPts val="600"/>
              </a:spcAft>
              <a:buNone/>
            </a:pPr>
            <a:endParaRPr lang="en-US" sz="2400" dirty="0"/>
          </a:p>
          <a:p>
            <a:pPr marL="0" indent="0">
              <a:spcBef>
                <a:spcPts val="0"/>
              </a:spcBef>
              <a:spcAft>
                <a:spcPts val="600"/>
              </a:spcAft>
              <a:buNone/>
            </a:pPr>
            <a:r>
              <a:rPr lang="en-US" sz="2400" dirty="0"/>
              <a:t>Suppose that I dine at one of two restaurants, which we shall call “A” and “B”.  I like restaurant B better and want to visit it more frequently, but I have enough need for variety that I do not want to eat at restaurant B every day.</a:t>
            </a:r>
          </a:p>
        </p:txBody>
      </p:sp>
    </p:spTree>
    <p:extLst>
      <p:ext uri="{BB962C8B-B14F-4D97-AF65-F5344CB8AC3E}">
        <p14:creationId xmlns:p14="http://schemas.microsoft.com/office/powerpoint/2010/main" val="26149163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An intuition-building example: Markovian dining</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Therefore, whenever I eat at restaurant A, I resolve to eat at restaurant B the next day.</a:t>
            </a:r>
          </a:p>
          <a:p>
            <a:pPr marL="0" indent="0">
              <a:spcBef>
                <a:spcPts val="0"/>
              </a:spcBef>
              <a:spcAft>
                <a:spcPts val="600"/>
              </a:spcAft>
              <a:buNone/>
            </a:pPr>
            <a:endParaRPr lang="en-US" sz="2400" dirty="0"/>
          </a:p>
          <a:p>
            <a:pPr marL="0" indent="0">
              <a:spcBef>
                <a:spcPts val="0"/>
              </a:spcBef>
              <a:spcAft>
                <a:spcPts val="600"/>
              </a:spcAft>
              <a:buNone/>
            </a:pPr>
            <a:r>
              <a:rPr lang="en-US" sz="2400" dirty="0"/>
              <a:t>However, whenever I eat at restaurant B, with probability  </a:t>
            </a:r>
            <a:r>
              <a:rPr lang="el-GR" sz="2400" dirty="0"/>
              <a:t>λ</a:t>
            </a:r>
            <a:r>
              <a:rPr lang="en-US" sz="2400" dirty="0"/>
              <a:t>  I resolve to eat at restaurant A the next day but with probability  1 - </a:t>
            </a:r>
            <a:r>
              <a:rPr lang="el-GR" sz="2400" dirty="0"/>
              <a:t>λ</a:t>
            </a:r>
            <a:r>
              <a:rPr lang="en-US" sz="2400" dirty="0"/>
              <a:t>  I resolve to eat at restaurant B again the next day.  (Here,   </a:t>
            </a:r>
            <a:r>
              <a:rPr lang="el-GR" sz="2400" dirty="0"/>
              <a:t>λ</a:t>
            </a:r>
            <a:r>
              <a:rPr lang="en-US" sz="2400" dirty="0"/>
              <a:t>  is between  0  and  1.)</a:t>
            </a:r>
          </a:p>
        </p:txBody>
      </p:sp>
    </p:spTree>
    <p:extLst>
      <p:ext uri="{BB962C8B-B14F-4D97-AF65-F5344CB8AC3E}">
        <p14:creationId xmlns:p14="http://schemas.microsoft.com/office/powerpoint/2010/main" val="6820516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An intuition-building example: Markovian dining</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One can prove mathematically (this entails evaluating an infinite summation, which I do not wish to do in CPH 565) that the expected number of consecutive visits to restaurant B is  1 / </a:t>
            </a:r>
            <a:r>
              <a:rPr lang="el-GR" sz="2400" dirty="0"/>
              <a:t>λ</a:t>
            </a:r>
            <a:r>
              <a:rPr lang="en-US" sz="2400" dirty="0"/>
              <a:t>.  </a:t>
            </a:r>
          </a:p>
          <a:p>
            <a:pPr marL="0" indent="0">
              <a:spcBef>
                <a:spcPts val="0"/>
              </a:spcBef>
              <a:spcAft>
                <a:spcPts val="600"/>
              </a:spcAft>
              <a:buNone/>
            </a:pPr>
            <a:endParaRPr lang="en-US" sz="2400" dirty="0"/>
          </a:p>
          <a:p>
            <a:pPr marL="0" indent="0">
              <a:spcBef>
                <a:spcPts val="0"/>
              </a:spcBef>
              <a:spcAft>
                <a:spcPts val="600"/>
              </a:spcAft>
              <a:buNone/>
            </a:pPr>
            <a:r>
              <a:rPr lang="en-US" sz="2400" dirty="0"/>
              <a:t>This expected number is a long-term average and need not be an integer, just as the expected number on a fair six-sided die is not one of the numbers actually appearing on the die.</a:t>
            </a:r>
          </a:p>
        </p:txBody>
      </p:sp>
    </p:spTree>
    <p:extLst>
      <p:ext uri="{BB962C8B-B14F-4D97-AF65-F5344CB8AC3E}">
        <p14:creationId xmlns:p14="http://schemas.microsoft.com/office/powerpoint/2010/main" val="1502513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An intuition-building example: Markovian dining</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Although I did not give you a proof that the expected number of consecutive visits to restaurant B is  1 / </a:t>
            </a:r>
            <a:r>
              <a:rPr lang="el-GR" sz="2400" dirty="0"/>
              <a:t>λ</a:t>
            </a:r>
            <a:r>
              <a:rPr lang="en-US" sz="2400" dirty="0"/>
              <a:t>,  I hope that you can believe it.  In particular, does it make sense that the formula is decreasing with respect to  </a:t>
            </a:r>
            <a:r>
              <a:rPr lang="el-GR" sz="2400" dirty="0"/>
              <a:t>λ</a:t>
            </a:r>
            <a:r>
              <a:rPr lang="en-US" sz="2400" dirty="0"/>
              <a:t>,  equal to  1  when  </a:t>
            </a:r>
            <a:r>
              <a:rPr lang="el-GR" sz="2400" dirty="0"/>
              <a:t>λ</a:t>
            </a:r>
            <a:r>
              <a:rPr lang="en-US" sz="2400" dirty="0"/>
              <a:t> = 1,  and approaching  ∞  when </a:t>
            </a:r>
            <a:r>
              <a:rPr lang="el-GR" sz="2400" dirty="0"/>
              <a:t>λ</a:t>
            </a:r>
            <a:r>
              <a:rPr lang="en-US" sz="2400" dirty="0"/>
              <a:t>  approaches 0 ?</a:t>
            </a:r>
          </a:p>
          <a:p>
            <a:pPr marL="0" indent="0">
              <a:spcBef>
                <a:spcPts val="0"/>
              </a:spcBef>
              <a:spcAft>
                <a:spcPts val="600"/>
              </a:spcAft>
              <a:buNone/>
            </a:pPr>
            <a:endParaRPr lang="en-US" sz="2400" dirty="0"/>
          </a:p>
          <a:p>
            <a:pPr marL="0" indent="0">
              <a:spcBef>
                <a:spcPts val="0"/>
              </a:spcBef>
              <a:spcAft>
                <a:spcPts val="600"/>
              </a:spcAft>
              <a:buNone/>
            </a:pPr>
            <a:r>
              <a:rPr lang="en-US" sz="2400" dirty="0"/>
              <a:t>By the way, the expected number of consecutive visits to restaurant A is  1,  because I never eat there two days in a row.</a:t>
            </a:r>
          </a:p>
        </p:txBody>
      </p:sp>
    </p:spTree>
    <p:extLst>
      <p:ext uri="{BB962C8B-B14F-4D97-AF65-F5344CB8AC3E}">
        <p14:creationId xmlns:p14="http://schemas.microsoft.com/office/powerpoint/2010/main" val="17409087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An intuition-building example: Markovian dining</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Putting the preceding facts together, over the long term, I expect to eat at restaurant B  1/</a:t>
            </a:r>
            <a:r>
              <a:rPr lang="el-GR" sz="2400" dirty="0"/>
              <a:t>λ</a:t>
            </a:r>
            <a:r>
              <a:rPr lang="en-US" sz="2400" dirty="0"/>
              <a:t>  times for every time I eat at restaurant A.</a:t>
            </a:r>
          </a:p>
          <a:p>
            <a:pPr marL="0" indent="0">
              <a:spcBef>
                <a:spcPts val="0"/>
              </a:spcBef>
              <a:spcAft>
                <a:spcPts val="600"/>
              </a:spcAft>
              <a:buNone/>
            </a:pPr>
            <a:endParaRPr lang="en-US" sz="2400" dirty="0"/>
          </a:p>
          <a:p>
            <a:pPr marL="0" indent="0">
              <a:spcBef>
                <a:spcPts val="0"/>
              </a:spcBef>
              <a:spcAft>
                <a:spcPts val="600"/>
              </a:spcAft>
              <a:buNone/>
            </a:pPr>
            <a:r>
              <a:rPr lang="en-US" sz="2400" dirty="0"/>
              <a:t>So, over the long term, the probability of eating at restaurant B on a given day divided by the probability of eating at restaurant A is  1/</a:t>
            </a:r>
            <a:r>
              <a:rPr lang="el-GR" sz="2400" dirty="0"/>
              <a:t>λ</a:t>
            </a:r>
            <a:r>
              <a:rPr lang="en-US" sz="2400" dirty="0"/>
              <a:t>.  Such a ratio of probabilities is referred to as “odds”.</a:t>
            </a:r>
          </a:p>
        </p:txBody>
      </p:sp>
    </p:spTree>
    <p:extLst>
      <p:ext uri="{BB962C8B-B14F-4D97-AF65-F5344CB8AC3E}">
        <p14:creationId xmlns:p14="http://schemas.microsoft.com/office/powerpoint/2010/main" val="20915365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An intuition-building example: Markovian dining</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If we let  </a:t>
            </a:r>
            <a:r>
              <a:rPr lang="el-GR" sz="2400" dirty="0"/>
              <a:t>θ</a:t>
            </a:r>
            <a:r>
              <a:rPr lang="en-US" sz="2400" dirty="0"/>
              <a:t>  denote the probability of eating at restaurant B on a given day, then  1/</a:t>
            </a:r>
            <a:r>
              <a:rPr lang="el-GR" sz="2400" dirty="0"/>
              <a:t>λ</a:t>
            </a:r>
            <a:r>
              <a:rPr lang="en-US" sz="2400" dirty="0"/>
              <a:t> = </a:t>
            </a:r>
            <a:r>
              <a:rPr lang="el-GR" sz="2400" dirty="0"/>
              <a:t>θ</a:t>
            </a:r>
            <a:r>
              <a:rPr lang="en-US" sz="2400" dirty="0"/>
              <a:t> / (1 – </a:t>
            </a:r>
            <a:r>
              <a:rPr lang="el-GR" sz="2400" dirty="0"/>
              <a:t>θ</a:t>
            </a:r>
            <a:r>
              <a:rPr lang="en-US" sz="2400" dirty="0"/>
              <a:t>).  From this we can obtain  </a:t>
            </a:r>
            <a:r>
              <a:rPr lang="el-GR" sz="2400" dirty="0"/>
              <a:t>θ</a:t>
            </a:r>
            <a:r>
              <a:rPr lang="en-US" sz="2400" dirty="0"/>
              <a:t> = 1 / (1 + </a:t>
            </a:r>
            <a:r>
              <a:rPr lang="el-GR" sz="2400" dirty="0"/>
              <a:t>λ</a:t>
            </a:r>
            <a:r>
              <a:rPr lang="en-US" sz="2400" dirty="0"/>
              <a:t>).  </a:t>
            </a:r>
          </a:p>
          <a:p>
            <a:pPr marL="0" indent="0">
              <a:spcBef>
                <a:spcPts val="0"/>
              </a:spcBef>
              <a:spcAft>
                <a:spcPts val="600"/>
              </a:spcAft>
              <a:buNone/>
            </a:pPr>
            <a:endParaRPr lang="en-US" sz="2400" dirty="0"/>
          </a:p>
          <a:p>
            <a:pPr marL="0" indent="0">
              <a:spcBef>
                <a:spcPts val="0"/>
              </a:spcBef>
              <a:spcAft>
                <a:spcPts val="600"/>
              </a:spcAft>
              <a:buNone/>
            </a:pPr>
            <a:r>
              <a:rPr lang="en-US" sz="2400" dirty="0"/>
              <a:t>This last quantity is decreasing with respect to  </a:t>
            </a:r>
            <a:r>
              <a:rPr lang="el-GR" sz="2400" dirty="0"/>
              <a:t>λ</a:t>
            </a:r>
            <a:r>
              <a:rPr lang="en-US" sz="2400" dirty="0"/>
              <a:t>  but must be between  1/2  and  1  because  </a:t>
            </a:r>
            <a:r>
              <a:rPr lang="el-GR" sz="2400" dirty="0"/>
              <a:t>λ</a:t>
            </a:r>
            <a:r>
              <a:rPr lang="en-US" sz="2400" dirty="0"/>
              <a:t>  is between  0  and  1.  Does that make sense ?</a:t>
            </a:r>
          </a:p>
        </p:txBody>
      </p:sp>
    </p:spTree>
    <p:extLst>
      <p:ext uri="{BB962C8B-B14F-4D97-AF65-F5344CB8AC3E}">
        <p14:creationId xmlns:p14="http://schemas.microsoft.com/office/powerpoint/2010/main" val="22419913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Why make it this complicated ?</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endParaRPr lang="en-US" sz="2400" dirty="0"/>
          </a:p>
          <a:p>
            <a:pPr marL="0" indent="0">
              <a:spcBef>
                <a:spcPts val="0"/>
              </a:spcBef>
              <a:spcAft>
                <a:spcPts val="600"/>
              </a:spcAft>
              <a:buNone/>
            </a:pPr>
            <a:r>
              <a:rPr lang="en-US" sz="2400" dirty="0"/>
              <a:t>You may ask, why go to this trouble ?  Why not just alternate according to a pre-determined pattern: 1 day at restaurant A, followed by 2 days at restaurant B, and repeat ?</a:t>
            </a:r>
          </a:p>
          <a:p>
            <a:pPr marL="0" indent="0">
              <a:spcBef>
                <a:spcPts val="0"/>
              </a:spcBef>
              <a:spcAft>
                <a:spcPts val="600"/>
              </a:spcAft>
              <a:buNone/>
            </a:pPr>
            <a:endParaRPr lang="en-US" sz="2400" dirty="0"/>
          </a:p>
          <a:p>
            <a:pPr marL="0" indent="0">
              <a:spcBef>
                <a:spcPts val="0"/>
              </a:spcBef>
              <a:spcAft>
                <a:spcPts val="600"/>
              </a:spcAft>
              <a:buNone/>
            </a:pPr>
            <a:r>
              <a:rPr lang="en-US" sz="2400" dirty="0"/>
              <a:t>The short answer is that such a pre-determined pattern is not Markovian.  In particular, if I am at restaurant B today, conforming to such a pre-determined pattern requires me to also remember whether I ate at restaurant B yesterday.</a:t>
            </a:r>
          </a:p>
        </p:txBody>
      </p:sp>
    </p:spTree>
    <p:extLst>
      <p:ext uri="{BB962C8B-B14F-4D97-AF65-F5344CB8AC3E}">
        <p14:creationId xmlns:p14="http://schemas.microsoft.com/office/powerpoint/2010/main" val="15611504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Finding a posterior density</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As shown on the cover of your textbook</a:t>
                </a:r>
                <a:r>
                  <a:rPr lang="en-US" sz="2400" baseline="30000" dirty="0"/>
                  <a:t>1</a:t>
                </a:r>
                <a:r>
                  <a:rPr lang="en-US" sz="2400" dirty="0"/>
                  <a:t> (with puppies), Bayes’ Rule has the form</a:t>
                </a:r>
              </a:p>
              <a:p>
                <a:pPr marL="0" indent="0">
                  <a:spcBef>
                    <a:spcPts val="0"/>
                  </a:spcBef>
                  <a:spcAft>
                    <a:spcPts val="600"/>
                  </a:spcAft>
                  <a:buNone/>
                </a:pPr>
                <a:r>
                  <a:rPr lang="en-US" sz="2400" dirty="0"/>
                  <a:t>p(</a:t>
                </a:r>
                <a:r>
                  <a:rPr lang="el-GR" sz="2400" dirty="0"/>
                  <a:t>θ</a:t>
                </a:r>
                <a:r>
                  <a:rPr lang="en-US" sz="2400" dirty="0"/>
                  <a:t>|D) = p(</a:t>
                </a:r>
                <a:r>
                  <a:rPr lang="el-GR" sz="2400" dirty="0"/>
                  <a:t>θ</a:t>
                </a:r>
                <a:r>
                  <a:rPr lang="en-US" sz="2400" dirty="0"/>
                  <a:t>) p(D|</a:t>
                </a:r>
                <a:r>
                  <a:rPr lang="el-GR" sz="2400" dirty="0"/>
                  <a:t>θ</a:t>
                </a:r>
                <a:r>
                  <a:rPr lang="en-US" sz="2400" dirty="0"/>
                  <a:t>) / p(D).</a:t>
                </a:r>
              </a:p>
              <a:p>
                <a:pPr marL="0" indent="0">
                  <a:spcBef>
                    <a:spcPts val="0"/>
                  </a:spcBef>
                  <a:spcAft>
                    <a:spcPts val="600"/>
                  </a:spcAft>
                  <a:buNone/>
                </a:pPr>
                <a:endParaRPr lang="en-US" sz="2400" dirty="0"/>
              </a:p>
              <a:p>
                <a:pPr marL="0" indent="0">
                  <a:spcBef>
                    <a:spcPts val="0"/>
                  </a:spcBef>
                  <a:spcAft>
                    <a:spcPts val="600"/>
                  </a:spcAft>
                  <a:buNone/>
                </a:pPr>
                <a:r>
                  <a:rPr lang="en-US" sz="2400" dirty="0"/>
                  <a:t>If  </a:t>
                </a:r>
                <a:r>
                  <a:rPr lang="el-GR" sz="2400" dirty="0"/>
                  <a:t>θ</a:t>
                </a:r>
                <a:r>
                  <a:rPr lang="en-US" sz="2400" dirty="0"/>
                  <a:t>  is treated as a continuous quantity (caution: the </a:t>
                </a:r>
                <a:r>
                  <a:rPr lang="en-US" sz="2400" u="sng" dirty="0"/>
                  <a:t>data</a:t>
                </a:r>
                <a:r>
                  <a:rPr lang="en-US" sz="2400" dirty="0"/>
                  <a:t> may or may not be continuous), then  P(D)  is defined by an integral over the parameter space,</a:t>
                </a:r>
              </a:p>
              <a:p>
                <a:pPr marL="0" indent="0">
                  <a:spcBef>
                    <a:spcPts val="0"/>
                  </a:spcBef>
                  <a:spcAft>
                    <a:spcPts val="600"/>
                  </a:spcAft>
                  <a:buNone/>
                </a:pPr>
                <a:r>
                  <a:rPr lang="en-US" sz="2400" dirty="0"/>
                  <a:t>p(D) = </a:t>
                </a:r>
                <a14:m>
                  <m:oMath xmlns:m="http://schemas.openxmlformats.org/officeDocument/2006/math">
                    <m:r>
                      <a:rPr lang="en-US" sz="2400" b="0" i="1" smtClean="0">
                        <a:latin typeface="Cambria Math" panose="02040503050406030204" pitchFamily="18" charset="0"/>
                      </a:rPr>
                      <m:t>∫</m:t>
                    </m:r>
                    <m:r>
                      <m:rPr>
                        <m:nor/>
                      </m:rPr>
                      <a:rPr lang="en-US" sz="2400" dirty="0"/>
                      <m:t>p</m:t>
                    </m:r>
                    <m:r>
                      <m:rPr>
                        <m:nor/>
                      </m:rPr>
                      <a:rPr lang="en-US" sz="2400" dirty="0"/>
                      <m:t>(</m:t>
                    </m:r>
                    <m:r>
                      <m:rPr>
                        <m:nor/>
                      </m:rPr>
                      <a:rPr lang="el-GR" sz="2400" dirty="0"/>
                      <m:t>θ</m:t>
                    </m:r>
                    <m:r>
                      <m:rPr>
                        <m:nor/>
                      </m:rPr>
                      <a:rPr lang="en-US" sz="2400" b="0" i="0" dirty="0" smtClean="0"/>
                      <m:t>*</m:t>
                    </m:r>
                    <m:r>
                      <m:rPr>
                        <m:nor/>
                      </m:rPr>
                      <a:rPr lang="en-US" sz="2400" dirty="0"/>
                      <m:t>) </m:t>
                    </m:r>
                    <m:r>
                      <m:rPr>
                        <m:nor/>
                      </m:rPr>
                      <a:rPr lang="en-US" sz="2400" dirty="0"/>
                      <m:t>p</m:t>
                    </m:r>
                    <m:r>
                      <m:rPr>
                        <m:nor/>
                      </m:rPr>
                      <a:rPr lang="en-US" sz="2400" dirty="0"/>
                      <m:t>(</m:t>
                    </m:r>
                    <m:r>
                      <m:rPr>
                        <m:nor/>
                      </m:rPr>
                      <a:rPr lang="en-US" sz="2400" dirty="0"/>
                      <m:t>D</m:t>
                    </m:r>
                    <m:r>
                      <m:rPr>
                        <m:nor/>
                      </m:rPr>
                      <a:rPr lang="en-US" sz="2400" dirty="0"/>
                      <m:t>|</m:t>
                    </m:r>
                    <m:r>
                      <m:rPr>
                        <m:nor/>
                      </m:rPr>
                      <a:rPr lang="el-GR" sz="2400" dirty="0"/>
                      <m:t>θ</m:t>
                    </m:r>
                    <m:r>
                      <m:rPr>
                        <m:nor/>
                      </m:rPr>
                      <a:rPr lang="en-US" sz="2400" b="0" i="0" dirty="0" smtClean="0"/>
                      <m:t>*</m:t>
                    </m:r>
                    <m:r>
                      <m:rPr>
                        <m:nor/>
                      </m:rPr>
                      <a:rPr lang="en-US" sz="2400" dirty="0"/>
                      <m:t>)</m:t>
                    </m:r>
                  </m:oMath>
                </a14:m>
                <a:r>
                  <a:rPr lang="en-US" sz="2400" dirty="0"/>
                  <a:t>  d</a:t>
                </a:r>
                <a14:m>
                  <m:oMath xmlns:m="http://schemas.openxmlformats.org/officeDocument/2006/math">
                    <m:r>
                      <m:rPr>
                        <m:nor/>
                      </m:rPr>
                      <a:rPr lang="el-GR" sz="2400" dirty="0"/>
                      <m:t>θ</m:t>
                    </m:r>
                    <m:r>
                      <m:rPr>
                        <m:nor/>
                      </m:rPr>
                      <a:rPr lang="en-US" sz="2400" b="0" i="0" dirty="0" smtClean="0"/>
                      <m:t>*</m:t>
                    </m:r>
                    <m:r>
                      <m:rPr>
                        <m:nor/>
                      </m:rPr>
                      <a:rPr lang="en-US" sz="2400" b="0" i="0" dirty="0" smtClean="0"/>
                      <m:t>.</m:t>
                    </m:r>
                  </m:oMath>
                </a14:m>
                <a:endParaRPr lang="en-US" sz="2400" dirty="0"/>
              </a:p>
            </p:txBody>
          </p:sp>
        </mc:Choice>
        <mc:Fallback>
          <p:sp>
            <p:nvSpPr>
              <p:cNvPr id="3" name="Content Placeholder 2">
                <a:extLst>
                  <a:ext uri="{FF2B5EF4-FFF2-40B4-BE49-F238E27FC236}">
                    <a16:creationId xmlns:a16="http://schemas.microsoft.com/office/drawing/2014/main" id="{62C8AD70-1FAA-41AB-BD78-D73A700DCAB2}"/>
                  </a:ext>
                </a:extLst>
              </p:cNvPr>
              <p:cNvSpPr>
                <a:spLocks noGrp="1" noRot="1" noChangeAspect="1" noMove="1" noResize="1" noEditPoints="1" noAdjustHandles="1" noChangeArrowheads="1" noChangeShapeType="1" noTextEdit="1"/>
              </p:cNvSpPr>
              <p:nvPr>
                <p:ph idx="1"/>
              </p:nvPr>
            </p:nvSpPr>
            <p:spPr>
              <a:xfrm>
                <a:off x="4810259" y="649480"/>
                <a:ext cx="6555347" cy="5546047"/>
              </a:xfrm>
              <a:blipFill>
                <a:blip r:embed="rId2"/>
                <a:stretch>
                  <a:fillRect l="-1395" r="-3070"/>
                </a:stretch>
              </a:blipFill>
            </p:spPr>
            <p:txBody>
              <a:bodyPr/>
              <a:lstStyle/>
              <a:p>
                <a:r>
                  <a:rPr lang="en-US">
                    <a:noFill/>
                  </a:rPr>
                  <a:t> </a:t>
                </a:r>
              </a:p>
            </p:txBody>
          </p:sp>
        </mc:Fallback>
      </mc:AlternateContent>
    </p:spTree>
    <p:extLst>
      <p:ext uri="{BB962C8B-B14F-4D97-AF65-F5344CB8AC3E}">
        <p14:creationId xmlns:p14="http://schemas.microsoft.com/office/powerpoint/2010/main" val="16891880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Why Markovian ?</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You may then further ask, why insist on a Markovian process at all ?  </a:t>
            </a:r>
          </a:p>
          <a:p>
            <a:pPr marL="0" indent="0">
              <a:spcBef>
                <a:spcPts val="0"/>
              </a:spcBef>
              <a:spcAft>
                <a:spcPts val="600"/>
              </a:spcAft>
              <a:buNone/>
            </a:pPr>
            <a:endParaRPr lang="en-US" sz="2400" dirty="0"/>
          </a:p>
          <a:p>
            <a:pPr marL="0" indent="0">
              <a:spcBef>
                <a:spcPts val="0"/>
              </a:spcBef>
              <a:spcAft>
                <a:spcPts val="600"/>
              </a:spcAft>
              <a:buNone/>
            </a:pPr>
            <a:r>
              <a:rPr lang="en-US" sz="2400" dirty="0"/>
              <a:t>In this dining example, </a:t>
            </a:r>
            <a:r>
              <a:rPr lang="en-US" sz="2400"/>
              <a:t>perhaps there is no </a:t>
            </a:r>
            <a:r>
              <a:rPr lang="en-US" sz="2400" dirty="0"/>
              <a:t>reason to do so.  However, in a statistical computing context, implementing a Markovian process may be less time-consuming.  (Would you want to have to consult the first million draws from a probability distribution to perform the 1,000,001</a:t>
            </a:r>
            <a:r>
              <a:rPr lang="en-US" sz="2400" baseline="30000" dirty="0"/>
              <a:t>st</a:t>
            </a:r>
            <a:r>
              <a:rPr lang="en-US" sz="2400" dirty="0"/>
              <a:t> draw ?)</a:t>
            </a:r>
          </a:p>
        </p:txBody>
      </p:sp>
    </p:spTree>
    <p:extLst>
      <p:ext uri="{BB962C8B-B14F-4D97-AF65-F5344CB8AC3E}">
        <p14:creationId xmlns:p14="http://schemas.microsoft.com/office/powerpoint/2010/main" val="42133723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056114"/>
          </a:xfrm>
        </p:spPr>
        <p:txBody>
          <a:bodyPr vert="horz" lIns="91440" tIns="45720" rIns="91440" bIns="45720" rtlCol="0" anchor="b">
            <a:normAutofit/>
          </a:bodyPr>
          <a:lstStyle/>
          <a:p>
            <a:pPr algn="ctr"/>
            <a:r>
              <a:rPr lang="en-US" sz="3100" dirty="0"/>
              <a:t>References</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r>
              <a:rPr lang="en-US" sz="2400" dirty="0"/>
              <a:t>1. </a:t>
            </a:r>
            <a:r>
              <a:rPr lang="en-US" sz="2400" dirty="0" err="1"/>
              <a:t>Kruschke</a:t>
            </a:r>
            <a:r>
              <a:rPr lang="en-US" sz="2400" dirty="0"/>
              <a:t> J (2015).  </a:t>
            </a:r>
            <a:r>
              <a:rPr lang="en-US" sz="2400" i="1" dirty="0"/>
              <a:t>Doing Bayesian Data Analysis (Second Edition).</a:t>
            </a:r>
            <a:r>
              <a:rPr lang="en-US" sz="2400" dirty="0"/>
              <a:t>  Academic Press, London UK.</a:t>
            </a:r>
          </a:p>
          <a:p>
            <a:pPr marL="0" indent="0">
              <a:buNone/>
            </a:pPr>
            <a:endParaRPr lang="en-US" sz="2400" dirty="0"/>
          </a:p>
        </p:txBody>
      </p:sp>
    </p:spTree>
    <p:extLst>
      <p:ext uri="{BB962C8B-B14F-4D97-AF65-F5344CB8AC3E}">
        <p14:creationId xmlns:p14="http://schemas.microsoft.com/office/powerpoint/2010/main" val="3796810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Finding a posterior density</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In words, Bayes’ Rule says that the posterior density of  </a:t>
            </a:r>
            <a:r>
              <a:rPr lang="el-GR" sz="2400" dirty="0"/>
              <a:t>θ</a:t>
            </a:r>
            <a:r>
              <a:rPr lang="en-US" sz="2400" dirty="0"/>
              <a:t>  equals the prior density times the likelihood divided by the marginal likelihood (or “evidence”, as on page 107 of your textbook).</a:t>
            </a:r>
          </a:p>
          <a:p>
            <a:pPr marL="0" indent="0">
              <a:spcBef>
                <a:spcPts val="0"/>
              </a:spcBef>
              <a:spcAft>
                <a:spcPts val="600"/>
              </a:spcAft>
              <a:buNone/>
            </a:pPr>
            <a:endParaRPr lang="en-US" sz="2400" dirty="0"/>
          </a:p>
          <a:p>
            <a:pPr marL="0" indent="0">
              <a:spcBef>
                <a:spcPts val="0"/>
              </a:spcBef>
              <a:spcAft>
                <a:spcPts val="600"/>
              </a:spcAft>
              <a:buNone/>
            </a:pPr>
            <a:r>
              <a:rPr lang="en-US" sz="2400" dirty="0"/>
              <a:t>To access  p(</a:t>
            </a:r>
            <a:r>
              <a:rPr lang="el-GR" sz="2400" dirty="0"/>
              <a:t>θ</a:t>
            </a:r>
            <a:r>
              <a:rPr lang="en-US" sz="2400" dirty="0"/>
              <a:t>|D)  and related quantities (such as the posterior mean and the 95% highest density interval), we seem to need to evaluate an integral.  In some simple cases, that can be done with basic calculus.  Otherwise, there are three strategies to which we can appeal.</a:t>
            </a:r>
          </a:p>
        </p:txBody>
      </p:sp>
    </p:spTree>
    <p:extLst>
      <p:ext uri="{BB962C8B-B14F-4D97-AF65-F5344CB8AC3E}">
        <p14:creationId xmlns:p14="http://schemas.microsoft.com/office/powerpoint/2010/main" val="37456548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1. Use a conjugate prior</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If we choose a prior density for  </a:t>
            </a:r>
            <a:r>
              <a:rPr lang="el-GR" sz="2400" dirty="0"/>
              <a:t>θ</a:t>
            </a:r>
            <a:r>
              <a:rPr lang="en-US" sz="2400" dirty="0"/>
              <a:t>  which is conjugate to the likelihood (i.e., has a similar mathematical form, which is preserved upon multiplication of the prior and the likelihood), then we can identify the posterior density accordingly (see page 126 of your textbook).</a:t>
            </a:r>
          </a:p>
          <a:p>
            <a:pPr marL="0" indent="0">
              <a:spcBef>
                <a:spcPts val="0"/>
              </a:spcBef>
              <a:spcAft>
                <a:spcPts val="600"/>
              </a:spcAft>
              <a:buNone/>
            </a:pPr>
            <a:endParaRPr lang="en-US" sz="2400" dirty="0"/>
          </a:p>
          <a:p>
            <a:pPr marL="0" indent="0">
              <a:spcBef>
                <a:spcPts val="0"/>
              </a:spcBef>
              <a:spcAft>
                <a:spcPts val="600"/>
              </a:spcAft>
              <a:buNone/>
            </a:pPr>
            <a:r>
              <a:rPr lang="en-US" sz="2400" dirty="0"/>
              <a:t>This strategy was illustrated in the Chapter 5b slides 9 through 15.  A normal prior and a normal likelihood are both proportional to exponentials of quadratic polynomials in  </a:t>
            </a:r>
            <a:r>
              <a:rPr lang="el-GR" sz="2400" dirty="0"/>
              <a:t>θ</a:t>
            </a:r>
            <a:r>
              <a:rPr lang="en-US" sz="2400" dirty="0"/>
              <a:t>.  Therefore, so is their product, from which we can conclude that the corresponding posterior is also normal.</a:t>
            </a:r>
          </a:p>
        </p:txBody>
      </p:sp>
    </p:spTree>
    <p:extLst>
      <p:ext uri="{BB962C8B-B14F-4D97-AF65-F5344CB8AC3E}">
        <p14:creationId xmlns:p14="http://schemas.microsoft.com/office/powerpoint/2010/main" val="1155854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1. Use a conjugate prior</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This strategy was also demonstrated in the Chapter 6a slides 2 through 12.  A beta prior and a Bernoulli likelihood are both proportional to a power of  </a:t>
            </a:r>
            <a:r>
              <a:rPr lang="el-GR" sz="2400" dirty="0"/>
              <a:t>θ</a:t>
            </a:r>
            <a:r>
              <a:rPr lang="en-US" sz="2400" dirty="0"/>
              <a:t>  multiplied by a power of  (1 – </a:t>
            </a:r>
            <a:r>
              <a:rPr lang="el-GR" sz="2400" dirty="0"/>
              <a:t>θ</a:t>
            </a:r>
            <a:r>
              <a:rPr lang="en-US" sz="2400" dirty="0"/>
              <a:t>).  Therefore, so is their product, from which we can conclude that the corresponding posterior is also beta.</a:t>
            </a:r>
          </a:p>
          <a:p>
            <a:pPr marL="0" indent="0">
              <a:spcBef>
                <a:spcPts val="0"/>
              </a:spcBef>
              <a:spcAft>
                <a:spcPts val="600"/>
              </a:spcAft>
              <a:buNone/>
            </a:pPr>
            <a:endParaRPr lang="en-US" sz="2400" dirty="0"/>
          </a:p>
          <a:p>
            <a:pPr marL="0" indent="0">
              <a:spcBef>
                <a:spcPts val="0"/>
              </a:spcBef>
              <a:spcAft>
                <a:spcPts val="600"/>
              </a:spcAft>
              <a:buNone/>
            </a:pPr>
            <a:r>
              <a:rPr lang="en-US" sz="2400" dirty="0"/>
              <a:t>Using a conjugate prior allows us to find the posterior density without calculating  p(D).  On the other hand, once we have the posterior density, we can easily obtain  p(D)  if we want it (see, e.g., the footnote on page 132 of the textbook).</a:t>
            </a:r>
          </a:p>
        </p:txBody>
      </p:sp>
    </p:spTree>
    <p:extLst>
      <p:ext uri="{BB962C8B-B14F-4D97-AF65-F5344CB8AC3E}">
        <p14:creationId xmlns:p14="http://schemas.microsoft.com/office/powerpoint/2010/main" val="41224051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2. Approximate the integral using a grid</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If  </a:t>
                </a:r>
                <a:r>
                  <a:rPr lang="el-GR" sz="2400" dirty="0"/>
                  <a:t>θ</a:t>
                </a:r>
                <a:r>
                  <a:rPr lang="en-US" sz="2400" dirty="0"/>
                  <a:t>  is one-dimensional, then  </a:t>
                </a:r>
                <a14:m>
                  <m:oMath xmlns:m="http://schemas.openxmlformats.org/officeDocument/2006/math">
                    <m:r>
                      <a:rPr lang="en-US" sz="2400" b="0" i="1" smtClean="0">
                        <a:latin typeface="Cambria Math" panose="02040503050406030204" pitchFamily="18" charset="0"/>
                      </a:rPr>
                      <m:t>∫</m:t>
                    </m:r>
                    <m:r>
                      <m:rPr>
                        <m:nor/>
                      </m:rPr>
                      <a:rPr lang="en-US" sz="2400" dirty="0"/>
                      <m:t>p</m:t>
                    </m:r>
                    <m:r>
                      <m:rPr>
                        <m:nor/>
                      </m:rPr>
                      <a:rPr lang="en-US" sz="2400" dirty="0"/>
                      <m:t>(</m:t>
                    </m:r>
                    <m:r>
                      <m:rPr>
                        <m:nor/>
                      </m:rPr>
                      <a:rPr lang="el-GR" sz="2400" dirty="0"/>
                      <m:t>θ</m:t>
                    </m:r>
                    <m:r>
                      <m:rPr>
                        <m:nor/>
                      </m:rPr>
                      <a:rPr lang="en-US" sz="2400" b="0" i="0" dirty="0" smtClean="0"/>
                      <m:t>*</m:t>
                    </m:r>
                    <m:r>
                      <m:rPr>
                        <m:nor/>
                      </m:rPr>
                      <a:rPr lang="en-US" sz="2400" dirty="0"/>
                      <m:t>) </m:t>
                    </m:r>
                    <m:r>
                      <m:rPr>
                        <m:nor/>
                      </m:rPr>
                      <a:rPr lang="en-US" sz="2400" dirty="0"/>
                      <m:t>p</m:t>
                    </m:r>
                    <m:r>
                      <m:rPr>
                        <m:nor/>
                      </m:rPr>
                      <a:rPr lang="en-US" sz="2400" dirty="0"/>
                      <m:t>(</m:t>
                    </m:r>
                    <m:r>
                      <m:rPr>
                        <m:nor/>
                      </m:rPr>
                      <a:rPr lang="en-US" sz="2400" dirty="0"/>
                      <m:t>D</m:t>
                    </m:r>
                    <m:r>
                      <m:rPr>
                        <m:nor/>
                      </m:rPr>
                      <a:rPr lang="en-US" sz="2400" dirty="0"/>
                      <m:t>|</m:t>
                    </m:r>
                    <m:r>
                      <m:rPr>
                        <m:nor/>
                      </m:rPr>
                      <a:rPr lang="el-GR" sz="2400" dirty="0"/>
                      <m:t>θ</m:t>
                    </m:r>
                    <m:r>
                      <m:rPr>
                        <m:nor/>
                      </m:rPr>
                      <a:rPr lang="en-US" sz="2400" b="0" i="0" dirty="0" smtClean="0"/>
                      <m:t>*</m:t>
                    </m:r>
                    <m:r>
                      <m:rPr>
                        <m:nor/>
                      </m:rPr>
                      <a:rPr lang="en-US" sz="2400" dirty="0"/>
                      <m:t>)</m:t>
                    </m:r>
                  </m:oMath>
                </a14:m>
                <a:r>
                  <a:rPr lang="en-US" sz="2400" dirty="0"/>
                  <a:t>  d</a:t>
                </a:r>
                <a14:m>
                  <m:oMath xmlns:m="http://schemas.openxmlformats.org/officeDocument/2006/math">
                    <m:r>
                      <m:rPr>
                        <m:nor/>
                      </m:rPr>
                      <a:rPr lang="el-GR" sz="2400" dirty="0"/>
                      <m:t>θ</m:t>
                    </m:r>
                    <m:r>
                      <m:rPr>
                        <m:nor/>
                      </m:rPr>
                      <a:rPr lang="en-US" sz="2400" b="0" i="0" dirty="0" smtClean="0"/>
                      <m:t>*</m:t>
                    </m:r>
                  </m:oMath>
                </a14:m>
                <a:r>
                  <a:rPr lang="en-US" sz="2400" dirty="0"/>
                  <a:t>  can be approximated by  </a:t>
                </a:r>
                <a14:m>
                  <m:oMath xmlns:m="http://schemas.openxmlformats.org/officeDocument/2006/math">
                    <m:nary>
                      <m:naryPr>
                        <m:chr m:val="∑"/>
                        <m:ctrlPr>
                          <a:rPr lang="en-US" sz="2400" b="0" i="1" smtClean="0">
                            <a:latin typeface="Cambria Math" panose="02040503050406030204" pitchFamily="18" charset="0"/>
                          </a:rPr>
                        </m:ctrlPr>
                      </m:naryPr>
                      <m:sub>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𝜃</m:t>
                            </m:r>
                          </m:e>
                          <m:sup>
                            <m:r>
                              <a:rPr lang="en-US" sz="2400" b="0" i="1" smtClean="0">
                                <a:latin typeface="Cambria Math" panose="02040503050406030204" pitchFamily="18" charset="0"/>
                              </a:rPr>
                              <m:t>∗</m:t>
                            </m:r>
                          </m:sup>
                        </m:sSup>
                      </m:sub>
                      <m:sup/>
                      <m:e>
                        <m:r>
                          <m:rPr>
                            <m:nor/>
                          </m:rPr>
                          <a:rPr lang="en-US" sz="2400" dirty="0"/>
                          <m:t>p</m:t>
                        </m:r>
                        <m:r>
                          <m:rPr>
                            <m:nor/>
                          </m:rPr>
                          <a:rPr lang="en-US" sz="2400" dirty="0"/>
                          <m:t>(</m:t>
                        </m:r>
                        <m:r>
                          <m:rPr>
                            <m:nor/>
                          </m:rPr>
                          <a:rPr lang="el-GR" sz="2400" dirty="0"/>
                          <m:t>θ</m:t>
                        </m:r>
                        <m:r>
                          <m:rPr>
                            <m:nor/>
                          </m:rPr>
                          <a:rPr lang="en-US" sz="2400" b="0" i="0" dirty="0" smtClean="0"/>
                          <m:t>*</m:t>
                        </m:r>
                        <m:r>
                          <m:rPr>
                            <m:nor/>
                          </m:rPr>
                          <a:rPr lang="en-US" sz="2400" dirty="0"/>
                          <m:t>) </m:t>
                        </m:r>
                        <m:r>
                          <m:rPr>
                            <m:nor/>
                          </m:rPr>
                          <a:rPr lang="en-US" sz="2400" dirty="0"/>
                          <m:t>p</m:t>
                        </m:r>
                        <m:r>
                          <m:rPr>
                            <m:nor/>
                          </m:rPr>
                          <a:rPr lang="en-US" sz="2400" dirty="0"/>
                          <m:t>(</m:t>
                        </m:r>
                        <m:r>
                          <m:rPr>
                            <m:nor/>
                          </m:rPr>
                          <a:rPr lang="en-US" sz="2400" dirty="0"/>
                          <m:t>D</m:t>
                        </m:r>
                        <m:r>
                          <m:rPr>
                            <m:nor/>
                          </m:rPr>
                          <a:rPr lang="en-US" sz="2400" dirty="0"/>
                          <m:t>|</m:t>
                        </m:r>
                        <m:r>
                          <m:rPr>
                            <m:nor/>
                          </m:rPr>
                          <a:rPr lang="el-GR" sz="2400" dirty="0"/>
                          <m:t>θ</m:t>
                        </m:r>
                        <m:r>
                          <m:rPr>
                            <m:nor/>
                          </m:rPr>
                          <a:rPr lang="en-US" sz="2400" b="0" i="0" dirty="0" smtClean="0"/>
                          <m:t>*</m:t>
                        </m:r>
                        <m:r>
                          <m:rPr>
                            <m:nor/>
                          </m:rPr>
                          <a:rPr lang="en-US" sz="2400" dirty="0"/>
                          <m:t>)</m:t>
                        </m:r>
                      </m:e>
                    </m:nary>
                  </m:oMath>
                </a14:m>
                <a:r>
                  <a:rPr lang="en-US" sz="2400" dirty="0"/>
                  <a:t> / M,  where the summation is taken over a grid (or “comb”, as on page 115) whose successive values are  1/M  apart.  For those familiar with calculus, this is a </a:t>
                </a:r>
                <a:r>
                  <a:rPr lang="en-US" sz="2400" u="sng" dirty="0"/>
                  <a:t>Riemann sum approximation</a:t>
                </a:r>
                <a:r>
                  <a:rPr lang="en-US" sz="2400" dirty="0"/>
                  <a:t>.</a:t>
                </a:r>
              </a:p>
              <a:p>
                <a:pPr marL="0" indent="0">
                  <a:spcBef>
                    <a:spcPts val="0"/>
                  </a:spcBef>
                  <a:spcAft>
                    <a:spcPts val="600"/>
                  </a:spcAft>
                  <a:buNone/>
                </a:pPr>
                <a:endParaRPr lang="en-US" sz="2400" dirty="0"/>
              </a:p>
              <a:p>
                <a:pPr marL="0" indent="0">
                  <a:spcBef>
                    <a:spcPts val="0"/>
                  </a:spcBef>
                  <a:spcAft>
                    <a:spcPts val="600"/>
                  </a:spcAft>
                  <a:buNone/>
                </a:pPr>
                <a:r>
                  <a:rPr lang="en-US" sz="2400" dirty="0"/>
                  <a:t>Your textbook author illustrates this strategy on pages 110-113, with a Bernoulli likelihood and  </a:t>
                </a:r>
                <a:r>
                  <a:rPr lang="en-US" sz="2400" u="sng" dirty="0"/>
                  <a:t>non-conjugate</a:t>
                </a:r>
                <a:r>
                  <a:rPr lang="en-US" sz="2400" dirty="0"/>
                  <a:t> priors for </a:t>
                </a:r>
                <a14:m>
                  <m:oMath xmlns:m="http://schemas.openxmlformats.org/officeDocument/2006/math">
                    <m:r>
                      <a:rPr lang="en-US" sz="2400" b="0" i="0" dirty="0" smtClean="0">
                        <a:latin typeface="Cambria Math" panose="02040503050406030204" pitchFamily="18" charset="0"/>
                      </a:rPr>
                      <m:t> </m:t>
                    </m:r>
                    <m:r>
                      <m:rPr>
                        <m:nor/>
                      </m:rPr>
                      <a:rPr lang="el-GR" sz="2400" dirty="0" smtClean="0"/>
                      <m:t>θ</m:t>
                    </m:r>
                  </m:oMath>
                </a14:m>
                <a:r>
                  <a:rPr lang="en-US" sz="2400" dirty="0"/>
                  <a:t>.  (A non-conjugate prior may, in some cases, be more realistic than a conjugate prior.)</a:t>
                </a:r>
              </a:p>
            </p:txBody>
          </p:sp>
        </mc:Choice>
        <mc:Fallback>
          <p:sp>
            <p:nvSpPr>
              <p:cNvPr id="3" name="Content Placeholder 2">
                <a:extLst>
                  <a:ext uri="{FF2B5EF4-FFF2-40B4-BE49-F238E27FC236}">
                    <a16:creationId xmlns:a16="http://schemas.microsoft.com/office/drawing/2014/main" id="{62C8AD70-1FAA-41AB-BD78-D73A700DCAB2}"/>
                  </a:ext>
                </a:extLst>
              </p:cNvPr>
              <p:cNvSpPr>
                <a:spLocks noGrp="1" noRot="1" noChangeAspect="1" noMove="1" noResize="1" noEditPoints="1" noAdjustHandles="1" noChangeArrowheads="1" noChangeShapeType="1" noTextEdit="1"/>
              </p:cNvSpPr>
              <p:nvPr>
                <p:ph idx="1"/>
              </p:nvPr>
            </p:nvSpPr>
            <p:spPr>
              <a:xfrm>
                <a:off x="4810259" y="649480"/>
                <a:ext cx="6555347" cy="5546047"/>
              </a:xfrm>
              <a:blipFill>
                <a:blip r:embed="rId2"/>
                <a:stretch>
                  <a:fillRect l="-1395" r="-1488"/>
                </a:stretch>
              </a:blipFill>
            </p:spPr>
            <p:txBody>
              <a:bodyPr/>
              <a:lstStyle/>
              <a:p>
                <a:r>
                  <a:rPr lang="en-US">
                    <a:noFill/>
                  </a:rPr>
                  <a:t> </a:t>
                </a:r>
              </a:p>
            </p:txBody>
          </p:sp>
        </mc:Fallback>
      </mc:AlternateContent>
    </p:spTree>
    <p:extLst>
      <p:ext uri="{BB962C8B-B14F-4D97-AF65-F5344CB8AC3E}">
        <p14:creationId xmlns:p14="http://schemas.microsoft.com/office/powerpoint/2010/main" val="40893309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3. Sampling from the posterior</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Although the grid approach may be adapted to a two-dimensional setting, such a strategy will not work in a high-dimensional setting; the number of terms in the sum would be prohibitively large (page 115 and page 144).</a:t>
            </a:r>
          </a:p>
          <a:p>
            <a:pPr marL="0" indent="0">
              <a:spcBef>
                <a:spcPts val="0"/>
              </a:spcBef>
              <a:spcAft>
                <a:spcPts val="600"/>
              </a:spcAft>
              <a:buNone/>
            </a:pPr>
            <a:endParaRPr lang="en-US" sz="2400" dirty="0"/>
          </a:p>
          <a:p>
            <a:pPr marL="0" indent="0">
              <a:spcBef>
                <a:spcPts val="0"/>
              </a:spcBef>
              <a:spcAft>
                <a:spcPts val="600"/>
              </a:spcAft>
              <a:buNone/>
            </a:pPr>
            <a:r>
              <a:rPr lang="en-US" sz="2400" dirty="0"/>
              <a:t>Thus, a third strategy for accessing  p(</a:t>
            </a:r>
            <a:r>
              <a:rPr lang="el-GR" sz="2400" dirty="0"/>
              <a:t>θ</a:t>
            </a:r>
            <a:r>
              <a:rPr lang="en-US" sz="2400" dirty="0"/>
              <a:t>|D)  is to obtain a sample from it (page 145).  Upon reflection, this idea ought not seem strange.  After all, we are taking a sample from a population whenever we collect data (page 145), whether our analytic framework be frequentist or Bayesian.</a:t>
            </a:r>
          </a:p>
        </p:txBody>
      </p:sp>
    </p:spTree>
    <p:extLst>
      <p:ext uri="{BB962C8B-B14F-4D97-AF65-F5344CB8AC3E}">
        <p14:creationId xmlns:p14="http://schemas.microsoft.com/office/powerpoint/2010/main" val="5825631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3. Sampling from the posterior</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Thinking like a frequentist for the moment, suppose you plan to take a random sample of size  n  from a population with mean  </a:t>
            </a:r>
            <a:r>
              <a:rPr lang="el-GR" sz="2400" dirty="0"/>
              <a:t>μ</a:t>
            </a:r>
            <a:r>
              <a:rPr lang="en-US" sz="2400" dirty="0"/>
              <a:t>  and standard deviation  </a:t>
            </a:r>
            <a:r>
              <a:rPr lang="el-GR" sz="2400" dirty="0"/>
              <a:t>σ</a:t>
            </a:r>
            <a:r>
              <a:rPr lang="en-US" sz="2400" dirty="0"/>
              <a:t>.  </a:t>
            </a:r>
          </a:p>
          <a:p>
            <a:pPr marL="0" indent="0">
              <a:spcBef>
                <a:spcPts val="0"/>
              </a:spcBef>
              <a:spcAft>
                <a:spcPts val="600"/>
              </a:spcAft>
              <a:buNone/>
            </a:pPr>
            <a:endParaRPr lang="en-US" sz="2400" dirty="0"/>
          </a:p>
          <a:p>
            <a:pPr marL="0" indent="0">
              <a:spcBef>
                <a:spcPts val="0"/>
              </a:spcBef>
              <a:spcAft>
                <a:spcPts val="600"/>
              </a:spcAft>
              <a:buNone/>
            </a:pPr>
            <a:r>
              <a:rPr lang="en-US" sz="2400" dirty="0"/>
              <a:t>Before you collect the data, the sample mean is itself described by a distribution with mean  </a:t>
            </a:r>
            <a:r>
              <a:rPr lang="el-GR" sz="2400" dirty="0"/>
              <a:t>μ</a:t>
            </a:r>
            <a:r>
              <a:rPr lang="en-US" sz="2400" dirty="0"/>
              <a:t>  and standard deviation  </a:t>
            </a:r>
            <a:r>
              <a:rPr lang="el-GR" sz="2400" dirty="0"/>
              <a:t>σ</a:t>
            </a:r>
            <a:r>
              <a:rPr lang="en-US" sz="2400" dirty="0"/>
              <a:t> / √n.  (The latter quantity is called a “standard error”.)  After you collect the data, the observed value of the sample mean can be used to estimate the population mean.</a:t>
            </a:r>
          </a:p>
        </p:txBody>
      </p:sp>
    </p:spTree>
    <p:extLst>
      <p:ext uri="{BB962C8B-B14F-4D97-AF65-F5344CB8AC3E}">
        <p14:creationId xmlns:p14="http://schemas.microsoft.com/office/powerpoint/2010/main" val="5727477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3. Sampling from the posterior</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Likewise, the observed value of the sample standard deviation can be used to estimate the population standard deviation.</a:t>
            </a:r>
          </a:p>
          <a:p>
            <a:pPr marL="0" indent="0">
              <a:spcBef>
                <a:spcPts val="0"/>
              </a:spcBef>
              <a:spcAft>
                <a:spcPts val="600"/>
              </a:spcAft>
              <a:buNone/>
            </a:pPr>
            <a:endParaRPr lang="en-US" sz="2400" dirty="0"/>
          </a:p>
          <a:p>
            <a:pPr marL="0" indent="0">
              <a:spcBef>
                <a:spcPts val="0"/>
              </a:spcBef>
              <a:spcAft>
                <a:spcPts val="600"/>
              </a:spcAft>
              <a:buNone/>
            </a:pPr>
            <a:r>
              <a:rPr lang="en-US" sz="2400" dirty="0"/>
              <a:t>In fact, although introductory statistics courses do not typically address this (except perhaps for  p = 25,  50,  or  75),  one can use the observed value of the  </a:t>
            </a:r>
            <a:r>
              <a:rPr lang="en-US" sz="2400" dirty="0" err="1"/>
              <a:t>p</a:t>
            </a:r>
            <a:r>
              <a:rPr lang="en-US" sz="2400" baseline="30000" dirty="0" err="1"/>
              <a:t>th</a:t>
            </a:r>
            <a:r>
              <a:rPr lang="en-US" sz="2400" dirty="0"/>
              <a:t>  percentile of the sample to estimate the  </a:t>
            </a:r>
            <a:r>
              <a:rPr lang="en-US" sz="2400" dirty="0" err="1"/>
              <a:t>p</a:t>
            </a:r>
            <a:r>
              <a:rPr lang="en-US" sz="2400" baseline="30000" dirty="0" err="1"/>
              <a:t>th</a:t>
            </a:r>
            <a:r>
              <a:rPr lang="en-US" sz="2400" dirty="0"/>
              <a:t>  percentile of the population.  (Here,  p  can be any number between  0  and  100.)</a:t>
            </a:r>
          </a:p>
        </p:txBody>
      </p:sp>
    </p:spTree>
    <p:extLst>
      <p:ext uri="{BB962C8B-B14F-4D97-AF65-F5344CB8AC3E}">
        <p14:creationId xmlns:p14="http://schemas.microsoft.com/office/powerpoint/2010/main" val="29056687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68ECC0BB0A81B46BA12CC1F54851E72" ma:contentTypeVersion="10" ma:contentTypeDescription="Create a new document." ma:contentTypeScope="" ma:versionID="a64e5c929062fb621924190c43749fcd">
  <xsd:schema xmlns:xsd="http://www.w3.org/2001/XMLSchema" xmlns:xs="http://www.w3.org/2001/XMLSchema" xmlns:p="http://schemas.microsoft.com/office/2006/metadata/properties" xmlns:ns3="974e2584-8277-4615-a9c6-4009564cc360" targetNamespace="http://schemas.microsoft.com/office/2006/metadata/properties" ma:root="true" ma:fieldsID="25b5f1fd8d788d802f3538436be60896" ns3:_="">
    <xsd:import namespace="974e2584-8277-4615-a9c6-4009564cc360"/>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4e2584-8277-4615-a9c6-4009564cc36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A7D7A9A-4EE8-4045-9545-DD0C11C6D5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74e2584-8277-4615-a9c6-4009564cc36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5877712-D2D6-4EB4-AC03-C12741D8F776}">
  <ds:schemaRefs>
    <ds:schemaRef ds:uri="http://schemas.microsoft.com/sharepoint/v3/contenttype/forms"/>
  </ds:schemaRefs>
</ds:datastoreItem>
</file>

<file path=customXml/itemProps3.xml><?xml version="1.0" encoding="utf-8"?>
<ds:datastoreItem xmlns:ds="http://schemas.openxmlformats.org/officeDocument/2006/customXml" ds:itemID="{425416D3-C940-40DB-AB53-511DFED1A1B4}">
  <ds:schemaRefs>
    <ds:schemaRef ds:uri="http://purl.org/dc/terms/"/>
    <ds:schemaRef ds:uri="http://schemas.microsoft.com/office/2006/metadata/properties"/>
    <ds:schemaRef ds:uri="974e2584-8277-4615-a9c6-4009564cc360"/>
    <ds:schemaRef ds:uri="http://schemas.openxmlformats.org/package/2006/metadata/core-properties"/>
    <ds:schemaRef ds:uri="http://schemas.microsoft.com/office/2006/documentManagement/types"/>
    <ds:schemaRef ds:uri="http://purl.org/dc/elements/1.1/"/>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5097</TotalTime>
  <Words>1897</Words>
  <Application>Microsoft Office PowerPoint</Application>
  <PresentationFormat>Widescreen</PresentationFormat>
  <Paragraphs>88</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Cambria Math</vt:lpstr>
      <vt:lpstr>Office Theme</vt:lpstr>
      <vt:lpstr>Motivating and Introducing Markov Chain Monte Carlo</vt:lpstr>
      <vt:lpstr>Finding a posterior density</vt:lpstr>
      <vt:lpstr>Finding a posterior density (continued)</vt:lpstr>
      <vt:lpstr>1. Use a conjugate prior</vt:lpstr>
      <vt:lpstr>1. Use a conjugate prior (continued)</vt:lpstr>
      <vt:lpstr>2. Approximate the integral using a grid</vt:lpstr>
      <vt:lpstr>3. Sampling from the posterior</vt:lpstr>
      <vt:lpstr>3. Sampling from the posterior (continued)</vt:lpstr>
      <vt:lpstr>3. Sampling from the posterior (continued)</vt:lpstr>
      <vt:lpstr>3. Sampling from the posterior (continued)</vt:lpstr>
      <vt:lpstr>Markov Chain Monte Carlo</vt:lpstr>
      <vt:lpstr>Markov Chain Monte Carlo (continued)</vt:lpstr>
      <vt:lpstr>An intuition-building example: Markovian dining</vt:lpstr>
      <vt:lpstr>An intuition-building example: Markovian dining (continued)</vt:lpstr>
      <vt:lpstr>An intuition-building example: Markovian dining (continued)</vt:lpstr>
      <vt:lpstr>An intuition-building example: Markovian dining (continued)</vt:lpstr>
      <vt:lpstr>An intuition-building example: Markovian dining (continued)</vt:lpstr>
      <vt:lpstr>An intuition-building example: Markovian dining (continued)</vt:lpstr>
      <vt:lpstr>Why make it this complicated ?</vt:lpstr>
      <vt:lpstr>Why Markovian ?</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Illustrating some concepts from statistical learning: pictures worth thousands of words</dc:title>
  <dc:creator>Charnigo, Richard J.</dc:creator>
  <cp:lastModifiedBy>Charnigo, Richard J.</cp:lastModifiedBy>
  <cp:revision>10</cp:revision>
  <dcterms:created xsi:type="dcterms:W3CDTF">2023-02-27T22:39:30Z</dcterms:created>
  <dcterms:modified xsi:type="dcterms:W3CDTF">2025-03-23T02:19:52Z</dcterms:modified>
</cp:coreProperties>
</file>