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6" r:id="rId6"/>
    <p:sldId id="415" r:id="rId7"/>
    <p:sldId id="416" r:id="rId8"/>
    <p:sldId id="417" r:id="rId9"/>
    <p:sldId id="418" r:id="rId10"/>
    <p:sldId id="419" r:id="rId11"/>
    <p:sldId id="420" r:id="rId12"/>
    <p:sldId id="421" r:id="rId13"/>
    <p:sldId id="422" r:id="rId14"/>
    <p:sldId id="423" r:id="rId15"/>
    <p:sldId id="424" r:id="rId16"/>
    <p:sldId id="425" r:id="rId17"/>
    <p:sldId id="426" r:id="rId18"/>
    <p:sldId id="428" r:id="rId19"/>
    <p:sldId id="429" r:id="rId20"/>
    <p:sldId id="394"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490" autoAdjust="0"/>
    <p:restoredTop sz="94660"/>
  </p:normalViewPr>
  <p:slideViewPr>
    <p:cSldViewPr snapToGrid="0">
      <p:cViewPr varScale="1">
        <p:scale>
          <a:sx n="66" d="100"/>
          <a:sy n="66" d="100"/>
        </p:scale>
        <p:origin x="48" y="1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nigo, Richard J." userId="84bdb4cc-0536-40f9-8f82-a5cf0553bba1" providerId="ADAL" clId="{0278D429-7CB1-4D0B-8966-524F2EF39E01}"/>
    <pc:docChg chg="undo custSel addSld delSld modSld sldOrd">
      <pc:chgData name="Charnigo, Richard J." userId="84bdb4cc-0536-40f9-8f82-a5cf0553bba1" providerId="ADAL" clId="{0278D429-7CB1-4D0B-8966-524F2EF39E01}" dt="2025-02-11T20:03:51.284" v="6551" actId="20577"/>
      <pc:docMkLst>
        <pc:docMk/>
      </pc:docMkLst>
      <pc:sldChg chg="modSp mod">
        <pc:chgData name="Charnigo, Richard J." userId="84bdb4cc-0536-40f9-8f82-a5cf0553bba1" providerId="ADAL" clId="{0278D429-7CB1-4D0B-8966-524F2EF39E01}" dt="2025-02-11T18:53:10.786" v="3601" actId="20577"/>
        <pc:sldMkLst>
          <pc:docMk/>
          <pc:sldMk cId="1207993657" sldId="256"/>
        </pc:sldMkLst>
        <pc:spChg chg="mod">
          <ac:chgData name="Charnigo, Richard J." userId="84bdb4cc-0536-40f9-8f82-a5cf0553bba1" providerId="ADAL" clId="{0278D429-7CB1-4D0B-8966-524F2EF39E01}" dt="2025-02-11T18:53:10.786" v="3601" actId="20577"/>
          <ac:spMkLst>
            <pc:docMk/>
            <pc:sldMk cId="1207993657" sldId="256"/>
            <ac:spMk id="2" creationId="{8B22E45F-A1B0-4239-986B-48B68A04A762}"/>
          </ac:spMkLst>
        </pc:spChg>
      </pc:sldChg>
      <pc:sldChg chg="modSp mod">
        <pc:chgData name="Charnigo, Richard J." userId="84bdb4cc-0536-40f9-8f82-a5cf0553bba1" providerId="ADAL" clId="{0278D429-7CB1-4D0B-8966-524F2EF39E01}" dt="2025-02-11T19:41:08.545" v="6187" actId="20577"/>
        <pc:sldMkLst>
          <pc:docMk/>
          <pc:sldMk cId="3885526582" sldId="266"/>
        </pc:sldMkLst>
        <pc:spChg chg="mod">
          <ac:chgData name="Charnigo, Richard J." userId="84bdb4cc-0536-40f9-8f82-a5cf0553bba1" providerId="ADAL" clId="{0278D429-7CB1-4D0B-8966-524F2EF39E01}" dt="2025-02-11T17:13:03.311" v="63" actId="20577"/>
          <ac:spMkLst>
            <pc:docMk/>
            <pc:sldMk cId="3885526582" sldId="266"/>
            <ac:spMk id="2" creationId="{082B557F-F220-44AD-A777-F616FC57544D}"/>
          </ac:spMkLst>
        </pc:spChg>
        <pc:spChg chg="mod">
          <ac:chgData name="Charnigo, Richard J." userId="84bdb4cc-0536-40f9-8f82-a5cf0553bba1" providerId="ADAL" clId="{0278D429-7CB1-4D0B-8966-524F2EF39E01}" dt="2025-02-11T19:41:08.545" v="6187" actId="20577"/>
          <ac:spMkLst>
            <pc:docMk/>
            <pc:sldMk cId="3885526582" sldId="266"/>
            <ac:spMk id="3" creationId="{62C8AD70-1FAA-41AB-BD78-D73A700DCAB2}"/>
          </ac:spMkLst>
        </pc:spChg>
      </pc:sldChg>
      <pc:sldChg chg="del">
        <pc:chgData name="Charnigo, Richard J." userId="84bdb4cc-0536-40f9-8f82-a5cf0553bba1" providerId="ADAL" clId="{0278D429-7CB1-4D0B-8966-524F2EF39E01}" dt="2025-02-11T17:42:26.613" v="650" actId="2696"/>
        <pc:sldMkLst>
          <pc:docMk/>
          <pc:sldMk cId="994763923" sldId="396"/>
        </pc:sldMkLst>
      </pc:sldChg>
      <pc:sldChg chg="del">
        <pc:chgData name="Charnigo, Richard J." userId="84bdb4cc-0536-40f9-8f82-a5cf0553bba1" providerId="ADAL" clId="{0278D429-7CB1-4D0B-8966-524F2EF39E01}" dt="2025-02-11T17:55:28.591" v="745" actId="2696"/>
        <pc:sldMkLst>
          <pc:docMk/>
          <pc:sldMk cId="1072614866" sldId="397"/>
        </pc:sldMkLst>
      </pc:sldChg>
      <pc:sldChg chg="del">
        <pc:chgData name="Charnigo, Richard J." userId="84bdb4cc-0536-40f9-8f82-a5cf0553bba1" providerId="ADAL" clId="{0278D429-7CB1-4D0B-8966-524F2EF39E01}" dt="2025-02-11T17:42:30.391" v="651" actId="2696"/>
        <pc:sldMkLst>
          <pc:docMk/>
          <pc:sldMk cId="541733470" sldId="398"/>
        </pc:sldMkLst>
      </pc:sldChg>
      <pc:sldChg chg="del">
        <pc:chgData name="Charnigo, Richard J." userId="84bdb4cc-0536-40f9-8f82-a5cf0553bba1" providerId="ADAL" clId="{0278D429-7CB1-4D0B-8966-524F2EF39E01}" dt="2025-02-11T17:42:30.979" v="652" actId="2696"/>
        <pc:sldMkLst>
          <pc:docMk/>
          <pc:sldMk cId="3059191782" sldId="399"/>
        </pc:sldMkLst>
      </pc:sldChg>
      <pc:sldChg chg="del">
        <pc:chgData name="Charnigo, Richard J." userId="84bdb4cc-0536-40f9-8f82-a5cf0553bba1" providerId="ADAL" clId="{0278D429-7CB1-4D0B-8966-524F2EF39E01}" dt="2025-02-11T17:42:31.531" v="653" actId="2696"/>
        <pc:sldMkLst>
          <pc:docMk/>
          <pc:sldMk cId="929432498" sldId="401"/>
        </pc:sldMkLst>
      </pc:sldChg>
      <pc:sldChg chg="del">
        <pc:chgData name="Charnigo, Richard J." userId="84bdb4cc-0536-40f9-8f82-a5cf0553bba1" providerId="ADAL" clId="{0278D429-7CB1-4D0B-8966-524F2EF39E01}" dt="2025-02-11T17:42:31.903" v="654" actId="2696"/>
        <pc:sldMkLst>
          <pc:docMk/>
          <pc:sldMk cId="3966769927" sldId="402"/>
        </pc:sldMkLst>
      </pc:sldChg>
      <pc:sldChg chg="del">
        <pc:chgData name="Charnigo, Richard J." userId="84bdb4cc-0536-40f9-8f82-a5cf0553bba1" providerId="ADAL" clId="{0278D429-7CB1-4D0B-8966-524F2EF39E01}" dt="2025-02-11T17:42:32.278" v="655" actId="2696"/>
        <pc:sldMkLst>
          <pc:docMk/>
          <pc:sldMk cId="2030856808" sldId="403"/>
        </pc:sldMkLst>
      </pc:sldChg>
      <pc:sldChg chg="del">
        <pc:chgData name="Charnigo, Richard J." userId="84bdb4cc-0536-40f9-8f82-a5cf0553bba1" providerId="ADAL" clId="{0278D429-7CB1-4D0B-8966-524F2EF39E01}" dt="2025-02-11T17:42:32.641" v="656" actId="2696"/>
        <pc:sldMkLst>
          <pc:docMk/>
          <pc:sldMk cId="4223603581" sldId="404"/>
        </pc:sldMkLst>
      </pc:sldChg>
      <pc:sldChg chg="del">
        <pc:chgData name="Charnigo, Richard J." userId="84bdb4cc-0536-40f9-8f82-a5cf0553bba1" providerId="ADAL" clId="{0278D429-7CB1-4D0B-8966-524F2EF39E01}" dt="2025-02-11T17:42:33.439" v="658" actId="2696"/>
        <pc:sldMkLst>
          <pc:docMk/>
          <pc:sldMk cId="3346336814" sldId="405"/>
        </pc:sldMkLst>
      </pc:sldChg>
      <pc:sldChg chg="del">
        <pc:chgData name="Charnigo, Richard J." userId="84bdb4cc-0536-40f9-8f82-a5cf0553bba1" providerId="ADAL" clId="{0278D429-7CB1-4D0B-8966-524F2EF39E01}" dt="2025-02-11T17:42:34.239" v="660" actId="2696"/>
        <pc:sldMkLst>
          <pc:docMk/>
          <pc:sldMk cId="3824703870" sldId="406"/>
        </pc:sldMkLst>
      </pc:sldChg>
      <pc:sldChg chg="del">
        <pc:chgData name="Charnigo, Richard J." userId="84bdb4cc-0536-40f9-8f82-a5cf0553bba1" providerId="ADAL" clId="{0278D429-7CB1-4D0B-8966-524F2EF39E01}" dt="2025-02-11T17:42:34.859" v="662" actId="2696"/>
        <pc:sldMkLst>
          <pc:docMk/>
          <pc:sldMk cId="2911854554" sldId="407"/>
        </pc:sldMkLst>
      </pc:sldChg>
      <pc:sldChg chg="del">
        <pc:chgData name="Charnigo, Richard J." userId="84bdb4cc-0536-40f9-8f82-a5cf0553bba1" providerId="ADAL" clId="{0278D429-7CB1-4D0B-8966-524F2EF39E01}" dt="2025-02-11T17:42:35.561" v="664" actId="2696"/>
        <pc:sldMkLst>
          <pc:docMk/>
          <pc:sldMk cId="3590487765" sldId="408"/>
        </pc:sldMkLst>
      </pc:sldChg>
      <pc:sldChg chg="del">
        <pc:chgData name="Charnigo, Richard J." userId="84bdb4cc-0536-40f9-8f82-a5cf0553bba1" providerId="ADAL" clId="{0278D429-7CB1-4D0B-8966-524F2EF39E01}" dt="2025-02-11T17:42:36.255" v="665" actId="2696"/>
        <pc:sldMkLst>
          <pc:docMk/>
          <pc:sldMk cId="3134482308" sldId="409"/>
        </pc:sldMkLst>
      </pc:sldChg>
      <pc:sldChg chg="del">
        <pc:chgData name="Charnigo, Richard J." userId="84bdb4cc-0536-40f9-8f82-a5cf0553bba1" providerId="ADAL" clId="{0278D429-7CB1-4D0B-8966-524F2EF39E01}" dt="2025-02-11T17:42:36.763" v="666" actId="2696"/>
        <pc:sldMkLst>
          <pc:docMk/>
          <pc:sldMk cId="3961656594" sldId="410"/>
        </pc:sldMkLst>
      </pc:sldChg>
      <pc:sldChg chg="del">
        <pc:chgData name="Charnigo, Richard J." userId="84bdb4cc-0536-40f9-8f82-a5cf0553bba1" providerId="ADAL" clId="{0278D429-7CB1-4D0B-8966-524F2EF39E01}" dt="2025-02-11T17:42:34.475" v="661" actId="2696"/>
        <pc:sldMkLst>
          <pc:docMk/>
          <pc:sldMk cId="2029512118" sldId="411"/>
        </pc:sldMkLst>
      </pc:sldChg>
      <pc:sldChg chg="del">
        <pc:chgData name="Charnigo, Richard J." userId="84bdb4cc-0536-40f9-8f82-a5cf0553bba1" providerId="ADAL" clId="{0278D429-7CB1-4D0B-8966-524F2EF39E01}" dt="2025-02-11T17:42:33.050" v="657" actId="2696"/>
        <pc:sldMkLst>
          <pc:docMk/>
          <pc:sldMk cId="3139299317" sldId="412"/>
        </pc:sldMkLst>
      </pc:sldChg>
      <pc:sldChg chg="del">
        <pc:chgData name="Charnigo, Richard J." userId="84bdb4cc-0536-40f9-8f82-a5cf0553bba1" providerId="ADAL" clId="{0278D429-7CB1-4D0B-8966-524F2EF39E01}" dt="2025-02-11T17:42:35.318" v="663" actId="2696"/>
        <pc:sldMkLst>
          <pc:docMk/>
          <pc:sldMk cId="3288484605" sldId="413"/>
        </pc:sldMkLst>
      </pc:sldChg>
      <pc:sldChg chg="del">
        <pc:chgData name="Charnigo, Richard J." userId="84bdb4cc-0536-40f9-8f82-a5cf0553bba1" providerId="ADAL" clId="{0278D429-7CB1-4D0B-8966-524F2EF39E01}" dt="2025-02-11T17:42:33.821" v="659" actId="2696"/>
        <pc:sldMkLst>
          <pc:docMk/>
          <pc:sldMk cId="2750068273" sldId="414"/>
        </pc:sldMkLst>
      </pc:sldChg>
      <pc:sldChg chg="addSp modSp add mod ord">
        <pc:chgData name="Charnigo, Richard J." userId="84bdb4cc-0536-40f9-8f82-a5cf0553bba1" providerId="ADAL" clId="{0278D429-7CB1-4D0B-8966-524F2EF39E01}" dt="2025-02-11T17:53:32.409" v="733" actId="1036"/>
        <pc:sldMkLst>
          <pc:docMk/>
          <pc:sldMk cId="696819453" sldId="415"/>
        </pc:sldMkLst>
        <pc:spChg chg="mod">
          <ac:chgData name="Charnigo, Richard J." userId="84bdb4cc-0536-40f9-8f82-a5cf0553bba1" providerId="ADAL" clId="{0278D429-7CB1-4D0B-8966-524F2EF39E01}" dt="2025-02-11T17:52:03.663" v="718" actId="20577"/>
          <ac:spMkLst>
            <pc:docMk/>
            <pc:sldMk cId="696819453" sldId="415"/>
            <ac:spMk id="2" creationId="{082B557F-F220-44AD-A777-F616FC57544D}"/>
          </ac:spMkLst>
        </pc:spChg>
        <pc:spChg chg="mod">
          <ac:chgData name="Charnigo, Richard J." userId="84bdb4cc-0536-40f9-8f82-a5cf0553bba1" providerId="ADAL" clId="{0278D429-7CB1-4D0B-8966-524F2EF39E01}" dt="2025-02-11T17:51:40.512" v="667" actId="20577"/>
          <ac:spMkLst>
            <pc:docMk/>
            <pc:sldMk cId="696819453" sldId="415"/>
            <ac:spMk id="4" creationId="{BB933A6A-6809-4A67-B43D-CB085A1FC730}"/>
          </ac:spMkLst>
        </pc:spChg>
        <pc:picChg chg="add mod">
          <ac:chgData name="Charnigo, Richard J." userId="84bdb4cc-0536-40f9-8f82-a5cf0553bba1" providerId="ADAL" clId="{0278D429-7CB1-4D0B-8966-524F2EF39E01}" dt="2025-02-11T17:53:32.409" v="733" actId="1036"/>
          <ac:picMkLst>
            <pc:docMk/>
            <pc:sldMk cId="696819453" sldId="415"/>
            <ac:picMk id="5" creationId="{B55F2717-C910-4DD1-8636-F2EB264F923D}"/>
          </ac:picMkLst>
        </pc:picChg>
      </pc:sldChg>
      <pc:sldChg chg="modSp add del mod">
        <pc:chgData name="Charnigo, Richard J." userId="84bdb4cc-0536-40f9-8f82-a5cf0553bba1" providerId="ADAL" clId="{0278D429-7CB1-4D0B-8966-524F2EF39E01}" dt="2025-02-11T17:52:09.035" v="719" actId="2696"/>
        <pc:sldMkLst>
          <pc:docMk/>
          <pc:sldMk cId="1340657990" sldId="416"/>
        </pc:sldMkLst>
        <pc:spChg chg="mod">
          <ac:chgData name="Charnigo, Richard J." userId="84bdb4cc-0536-40f9-8f82-a5cf0553bba1" providerId="ADAL" clId="{0278D429-7CB1-4D0B-8966-524F2EF39E01}" dt="2025-02-11T17:51:43.311" v="668" actId="20577"/>
          <ac:spMkLst>
            <pc:docMk/>
            <pc:sldMk cId="1340657990" sldId="416"/>
            <ac:spMk id="4" creationId="{BB933A6A-6809-4A67-B43D-CB085A1FC730}"/>
          </ac:spMkLst>
        </pc:spChg>
      </pc:sldChg>
      <pc:sldChg chg="addSp modSp add mod">
        <pc:chgData name="Charnigo, Richard J." userId="84bdb4cc-0536-40f9-8f82-a5cf0553bba1" providerId="ADAL" clId="{0278D429-7CB1-4D0B-8966-524F2EF39E01}" dt="2025-02-11T17:54:50.047" v="741" actId="14100"/>
        <pc:sldMkLst>
          <pc:docMk/>
          <pc:sldMk cId="2965905451" sldId="416"/>
        </pc:sldMkLst>
        <pc:spChg chg="mod">
          <ac:chgData name="Charnigo, Richard J." userId="84bdb4cc-0536-40f9-8f82-a5cf0553bba1" providerId="ADAL" clId="{0278D429-7CB1-4D0B-8966-524F2EF39E01}" dt="2025-02-11T17:52:17.736" v="726" actId="20577"/>
          <ac:spMkLst>
            <pc:docMk/>
            <pc:sldMk cId="2965905451" sldId="416"/>
            <ac:spMk id="2" creationId="{082B557F-F220-44AD-A777-F616FC57544D}"/>
          </ac:spMkLst>
        </pc:spChg>
        <pc:picChg chg="add mod">
          <ac:chgData name="Charnigo, Richard J." userId="84bdb4cc-0536-40f9-8f82-a5cf0553bba1" providerId="ADAL" clId="{0278D429-7CB1-4D0B-8966-524F2EF39E01}" dt="2025-02-11T17:54:50.047" v="741" actId="14100"/>
          <ac:picMkLst>
            <pc:docMk/>
            <pc:sldMk cId="2965905451" sldId="416"/>
            <ac:picMk id="5" creationId="{422F9F9B-104B-4E60-98C3-F85FDCD8D26B}"/>
          </ac:picMkLst>
        </pc:picChg>
      </pc:sldChg>
      <pc:sldChg chg="modSp add mod ord">
        <pc:chgData name="Charnigo, Richard J." userId="84bdb4cc-0536-40f9-8f82-a5cf0553bba1" providerId="ADAL" clId="{0278D429-7CB1-4D0B-8966-524F2EF39E01}" dt="2025-02-11T19:09:22.598" v="4423" actId="20577"/>
        <pc:sldMkLst>
          <pc:docMk/>
          <pc:sldMk cId="3977435040" sldId="417"/>
        </pc:sldMkLst>
        <pc:spChg chg="mod">
          <ac:chgData name="Charnigo, Richard J." userId="84bdb4cc-0536-40f9-8f82-a5cf0553bba1" providerId="ADAL" clId="{0278D429-7CB1-4D0B-8966-524F2EF39E01}" dt="2025-02-11T17:55:50.594" v="757" actId="20577"/>
          <ac:spMkLst>
            <pc:docMk/>
            <pc:sldMk cId="3977435040" sldId="417"/>
            <ac:spMk id="2" creationId="{082B557F-F220-44AD-A777-F616FC57544D}"/>
          </ac:spMkLst>
        </pc:spChg>
        <pc:spChg chg="mod">
          <ac:chgData name="Charnigo, Richard J." userId="84bdb4cc-0536-40f9-8f82-a5cf0553bba1" providerId="ADAL" clId="{0278D429-7CB1-4D0B-8966-524F2EF39E01}" dt="2025-02-11T19:09:22.598" v="4423" actId="20577"/>
          <ac:spMkLst>
            <pc:docMk/>
            <pc:sldMk cId="3977435040" sldId="417"/>
            <ac:spMk id="3" creationId="{62C8AD70-1FAA-41AB-BD78-D73A700DCAB2}"/>
          </ac:spMkLst>
        </pc:spChg>
      </pc:sldChg>
      <pc:sldChg chg="modSp add mod">
        <pc:chgData name="Charnigo, Richard J." userId="84bdb4cc-0536-40f9-8f82-a5cf0553bba1" providerId="ADAL" clId="{0278D429-7CB1-4D0B-8966-524F2EF39E01}" dt="2025-02-11T19:42:37.429" v="6195" actId="20577"/>
        <pc:sldMkLst>
          <pc:docMk/>
          <pc:sldMk cId="1734191023" sldId="418"/>
        </pc:sldMkLst>
        <pc:spChg chg="mod">
          <ac:chgData name="Charnigo, Richard J." userId="84bdb4cc-0536-40f9-8f82-a5cf0553bba1" providerId="ADAL" clId="{0278D429-7CB1-4D0B-8966-524F2EF39E01}" dt="2025-02-11T19:42:37.429" v="6195" actId="20577"/>
          <ac:spMkLst>
            <pc:docMk/>
            <pc:sldMk cId="1734191023" sldId="418"/>
            <ac:spMk id="3" creationId="{62C8AD70-1FAA-41AB-BD78-D73A700DCAB2}"/>
          </ac:spMkLst>
        </pc:spChg>
      </pc:sldChg>
      <pc:sldChg chg="modSp add mod">
        <pc:chgData name="Charnigo, Richard J." userId="84bdb4cc-0536-40f9-8f82-a5cf0553bba1" providerId="ADAL" clId="{0278D429-7CB1-4D0B-8966-524F2EF39E01}" dt="2025-02-11T19:59:52.108" v="6344" actId="20577"/>
        <pc:sldMkLst>
          <pc:docMk/>
          <pc:sldMk cId="2145471055" sldId="419"/>
        </pc:sldMkLst>
        <pc:spChg chg="mod">
          <ac:chgData name="Charnigo, Richard J." userId="84bdb4cc-0536-40f9-8f82-a5cf0553bba1" providerId="ADAL" clId="{0278D429-7CB1-4D0B-8966-524F2EF39E01}" dt="2025-02-11T18:59:24.594" v="4060"/>
          <ac:spMkLst>
            <pc:docMk/>
            <pc:sldMk cId="2145471055" sldId="419"/>
            <ac:spMk id="2" creationId="{082B557F-F220-44AD-A777-F616FC57544D}"/>
          </ac:spMkLst>
        </pc:spChg>
        <pc:spChg chg="mod">
          <ac:chgData name="Charnigo, Richard J." userId="84bdb4cc-0536-40f9-8f82-a5cf0553bba1" providerId="ADAL" clId="{0278D429-7CB1-4D0B-8966-524F2EF39E01}" dt="2025-02-11T19:59:52.108" v="6344" actId="20577"/>
          <ac:spMkLst>
            <pc:docMk/>
            <pc:sldMk cId="2145471055" sldId="419"/>
            <ac:spMk id="3" creationId="{62C8AD70-1FAA-41AB-BD78-D73A700DCAB2}"/>
          </ac:spMkLst>
        </pc:spChg>
      </pc:sldChg>
      <pc:sldChg chg="modSp add mod">
        <pc:chgData name="Charnigo, Richard J." userId="84bdb4cc-0536-40f9-8f82-a5cf0553bba1" providerId="ADAL" clId="{0278D429-7CB1-4D0B-8966-524F2EF39E01}" dt="2025-02-11T19:51:31.709" v="6216" actId="20577"/>
        <pc:sldMkLst>
          <pc:docMk/>
          <pc:sldMk cId="3522917517" sldId="420"/>
        </pc:sldMkLst>
        <pc:spChg chg="mod">
          <ac:chgData name="Charnigo, Richard J." userId="84bdb4cc-0536-40f9-8f82-a5cf0553bba1" providerId="ADAL" clId="{0278D429-7CB1-4D0B-8966-524F2EF39E01}" dt="2025-02-11T18:59:31.175" v="4072" actId="20577"/>
          <ac:spMkLst>
            <pc:docMk/>
            <pc:sldMk cId="3522917517" sldId="420"/>
            <ac:spMk id="2" creationId="{082B557F-F220-44AD-A777-F616FC57544D}"/>
          </ac:spMkLst>
        </pc:spChg>
        <pc:spChg chg="mod">
          <ac:chgData name="Charnigo, Richard J." userId="84bdb4cc-0536-40f9-8f82-a5cf0553bba1" providerId="ADAL" clId="{0278D429-7CB1-4D0B-8966-524F2EF39E01}" dt="2025-02-11T19:51:31.709" v="6216" actId="20577"/>
          <ac:spMkLst>
            <pc:docMk/>
            <pc:sldMk cId="3522917517" sldId="420"/>
            <ac:spMk id="3" creationId="{62C8AD70-1FAA-41AB-BD78-D73A700DCAB2}"/>
          </ac:spMkLst>
        </pc:spChg>
      </pc:sldChg>
      <pc:sldChg chg="modSp add mod">
        <pc:chgData name="Charnigo, Richard J." userId="84bdb4cc-0536-40f9-8f82-a5cf0553bba1" providerId="ADAL" clId="{0278D429-7CB1-4D0B-8966-524F2EF39E01}" dt="2025-02-11T19:00:52.563" v="4202" actId="20577"/>
        <pc:sldMkLst>
          <pc:docMk/>
          <pc:sldMk cId="3217130653" sldId="421"/>
        </pc:sldMkLst>
        <pc:spChg chg="mod">
          <ac:chgData name="Charnigo, Richard J." userId="84bdb4cc-0536-40f9-8f82-a5cf0553bba1" providerId="ADAL" clId="{0278D429-7CB1-4D0B-8966-524F2EF39E01}" dt="2025-02-11T18:47:20.284" v="2659" actId="20577"/>
          <ac:spMkLst>
            <pc:docMk/>
            <pc:sldMk cId="3217130653" sldId="421"/>
            <ac:spMk id="2" creationId="{082B557F-F220-44AD-A777-F616FC57544D}"/>
          </ac:spMkLst>
        </pc:spChg>
        <pc:spChg chg="mod">
          <ac:chgData name="Charnigo, Richard J." userId="84bdb4cc-0536-40f9-8f82-a5cf0553bba1" providerId="ADAL" clId="{0278D429-7CB1-4D0B-8966-524F2EF39E01}" dt="2025-02-11T19:00:52.563" v="4202" actId="20577"/>
          <ac:spMkLst>
            <pc:docMk/>
            <pc:sldMk cId="3217130653" sldId="421"/>
            <ac:spMk id="3" creationId="{62C8AD70-1FAA-41AB-BD78-D73A700DCAB2}"/>
          </ac:spMkLst>
        </pc:spChg>
      </pc:sldChg>
      <pc:sldChg chg="modSp add mod">
        <pc:chgData name="Charnigo, Richard J." userId="84bdb4cc-0536-40f9-8f82-a5cf0553bba1" providerId="ADAL" clId="{0278D429-7CB1-4D0B-8966-524F2EF39E01}" dt="2025-02-11T19:53:13.520" v="6244" actId="20577"/>
        <pc:sldMkLst>
          <pc:docMk/>
          <pc:sldMk cId="3993184241" sldId="422"/>
        </pc:sldMkLst>
        <pc:spChg chg="mod">
          <ac:chgData name="Charnigo, Richard J." userId="84bdb4cc-0536-40f9-8f82-a5cf0553bba1" providerId="ADAL" clId="{0278D429-7CB1-4D0B-8966-524F2EF39E01}" dt="2025-02-11T19:53:13.520" v="6244" actId="20577"/>
          <ac:spMkLst>
            <pc:docMk/>
            <pc:sldMk cId="3993184241" sldId="422"/>
            <ac:spMk id="3" creationId="{62C8AD70-1FAA-41AB-BD78-D73A700DCAB2}"/>
          </ac:spMkLst>
        </pc:spChg>
      </pc:sldChg>
      <pc:sldChg chg="addSp delSp modSp add mod ord">
        <pc:chgData name="Charnigo, Richard J." userId="84bdb4cc-0536-40f9-8f82-a5cf0553bba1" providerId="ADAL" clId="{0278D429-7CB1-4D0B-8966-524F2EF39E01}" dt="2025-02-11T19:26:43.872" v="4468" actId="1076"/>
        <pc:sldMkLst>
          <pc:docMk/>
          <pc:sldMk cId="811628409" sldId="423"/>
        </pc:sldMkLst>
        <pc:spChg chg="mod">
          <ac:chgData name="Charnigo, Richard J." userId="84bdb4cc-0536-40f9-8f82-a5cf0553bba1" providerId="ADAL" clId="{0278D429-7CB1-4D0B-8966-524F2EF39E01}" dt="2025-02-11T19:02:20.856" v="4291" actId="20577"/>
          <ac:spMkLst>
            <pc:docMk/>
            <pc:sldMk cId="811628409" sldId="423"/>
            <ac:spMk id="2" creationId="{082B557F-F220-44AD-A777-F616FC57544D}"/>
          </ac:spMkLst>
        </pc:spChg>
        <pc:picChg chg="del">
          <ac:chgData name="Charnigo, Richard J." userId="84bdb4cc-0536-40f9-8f82-a5cf0553bba1" providerId="ADAL" clId="{0278D429-7CB1-4D0B-8966-524F2EF39E01}" dt="2025-02-11T19:02:29.908" v="4292" actId="21"/>
          <ac:picMkLst>
            <pc:docMk/>
            <pc:sldMk cId="811628409" sldId="423"/>
            <ac:picMk id="5" creationId="{422F9F9B-104B-4E60-98C3-F85FDCD8D26B}"/>
          </ac:picMkLst>
        </pc:picChg>
        <pc:picChg chg="add mod">
          <ac:chgData name="Charnigo, Richard J." userId="84bdb4cc-0536-40f9-8f82-a5cf0553bba1" providerId="ADAL" clId="{0278D429-7CB1-4D0B-8966-524F2EF39E01}" dt="2025-02-11T19:26:43.872" v="4468" actId="1076"/>
          <ac:picMkLst>
            <pc:docMk/>
            <pc:sldMk cId="811628409" sldId="423"/>
            <ac:picMk id="6" creationId="{8A586B23-AB43-4B51-BD8B-BE1657BD63A9}"/>
          </ac:picMkLst>
        </pc:picChg>
      </pc:sldChg>
      <pc:sldChg chg="addSp delSp modSp add del mod">
        <pc:chgData name="Charnigo, Richard J." userId="84bdb4cc-0536-40f9-8f82-a5cf0553bba1" providerId="ADAL" clId="{0278D429-7CB1-4D0B-8966-524F2EF39E01}" dt="2025-02-11T19:27:19.835" v="4473" actId="1076"/>
        <pc:sldMkLst>
          <pc:docMk/>
          <pc:sldMk cId="270788645" sldId="424"/>
        </pc:sldMkLst>
        <pc:spChg chg="mod">
          <ac:chgData name="Charnigo, Richard J." userId="84bdb4cc-0536-40f9-8f82-a5cf0553bba1" providerId="ADAL" clId="{0278D429-7CB1-4D0B-8966-524F2EF39E01}" dt="2025-02-11T19:02:16.304" v="4290" actId="20577"/>
          <ac:spMkLst>
            <pc:docMk/>
            <pc:sldMk cId="270788645" sldId="424"/>
            <ac:spMk id="2" creationId="{082B557F-F220-44AD-A777-F616FC57544D}"/>
          </ac:spMkLst>
        </pc:spChg>
        <pc:picChg chg="del">
          <ac:chgData name="Charnigo, Richard J." userId="84bdb4cc-0536-40f9-8f82-a5cf0553bba1" providerId="ADAL" clId="{0278D429-7CB1-4D0B-8966-524F2EF39E01}" dt="2025-02-11T19:02:38.299" v="4295" actId="21"/>
          <ac:picMkLst>
            <pc:docMk/>
            <pc:sldMk cId="270788645" sldId="424"/>
            <ac:picMk id="5" creationId="{422F9F9B-104B-4E60-98C3-F85FDCD8D26B}"/>
          </ac:picMkLst>
        </pc:picChg>
        <pc:picChg chg="add mod">
          <ac:chgData name="Charnigo, Richard J." userId="84bdb4cc-0536-40f9-8f82-a5cf0553bba1" providerId="ADAL" clId="{0278D429-7CB1-4D0B-8966-524F2EF39E01}" dt="2025-02-11T19:27:19.835" v="4473" actId="1076"/>
          <ac:picMkLst>
            <pc:docMk/>
            <pc:sldMk cId="270788645" sldId="424"/>
            <ac:picMk id="6" creationId="{C4BC41DC-3219-4EB8-AF95-6877ECA7395E}"/>
          </ac:picMkLst>
        </pc:picChg>
      </pc:sldChg>
      <pc:sldChg chg="modSp add mod ord">
        <pc:chgData name="Charnigo, Richard J." userId="84bdb4cc-0536-40f9-8f82-a5cf0553bba1" providerId="ADAL" clId="{0278D429-7CB1-4D0B-8966-524F2EF39E01}" dt="2025-02-11T19:29:21.976" v="4776" actId="20577"/>
        <pc:sldMkLst>
          <pc:docMk/>
          <pc:sldMk cId="3273222691" sldId="425"/>
        </pc:sldMkLst>
        <pc:spChg chg="mod">
          <ac:chgData name="Charnigo, Richard J." userId="84bdb4cc-0536-40f9-8f82-a5cf0553bba1" providerId="ADAL" clId="{0278D429-7CB1-4D0B-8966-524F2EF39E01}" dt="2025-02-11T19:29:21.976" v="4776" actId="20577"/>
          <ac:spMkLst>
            <pc:docMk/>
            <pc:sldMk cId="3273222691" sldId="425"/>
            <ac:spMk id="3" creationId="{62C8AD70-1FAA-41AB-BD78-D73A700DCAB2}"/>
          </ac:spMkLst>
        </pc:spChg>
      </pc:sldChg>
      <pc:sldChg chg="modSp add mod">
        <pc:chgData name="Charnigo, Richard J." userId="84bdb4cc-0536-40f9-8f82-a5cf0553bba1" providerId="ADAL" clId="{0278D429-7CB1-4D0B-8966-524F2EF39E01}" dt="2025-02-11T20:03:51.284" v="6551" actId="20577"/>
        <pc:sldMkLst>
          <pc:docMk/>
          <pc:sldMk cId="2642901900" sldId="426"/>
        </pc:sldMkLst>
        <pc:spChg chg="mod">
          <ac:chgData name="Charnigo, Richard J." userId="84bdb4cc-0536-40f9-8f82-a5cf0553bba1" providerId="ADAL" clId="{0278D429-7CB1-4D0B-8966-524F2EF39E01}" dt="2025-02-11T19:32:17.745" v="5417" actId="20577"/>
          <ac:spMkLst>
            <pc:docMk/>
            <pc:sldMk cId="2642901900" sldId="426"/>
            <ac:spMk id="2" creationId="{082B557F-F220-44AD-A777-F616FC57544D}"/>
          </ac:spMkLst>
        </pc:spChg>
        <pc:spChg chg="mod">
          <ac:chgData name="Charnigo, Richard J." userId="84bdb4cc-0536-40f9-8f82-a5cf0553bba1" providerId="ADAL" clId="{0278D429-7CB1-4D0B-8966-524F2EF39E01}" dt="2025-02-11T20:03:51.284" v="6551" actId="20577"/>
          <ac:spMkLst>
            <pc:docMk/>
            <pc:sldMk cId="2642901900" sldId="426"/>
            <ac:spMk id="3" creationId="{62C8AD70-1FAA-41AB-BD78-D73A700DCAB2}"/>
          </ac:spMkLst>
        </pc:spChg>
      </pc:sldChg>
      <pc:sldChg chg="modSp add del mod">
        <pc:chgData name="Charnigo, Richard J." userId="84bdb4cc-0536-40f9-8f82-a5cf0553bba1" providerId="ADAL" clId="{0278D429-7CB1-4D0B-8966-524F2EF39E01}" dt="2025-02-11T19:55:51.154" v="6294" actId="2696"/>
        <pc:sldMkLst>
          <pc:docMk/>
          <pc:sldMk cId="2956607534" sldId="427"/>
        </pc:sldMkLst>
        <pc:spChg chg="mod">
          <ac:chgData name="Charnigo, Richard J." userId="84bdb4cc-0536-40f9-8f82-a5cf0553bba1" providerId="ADAL" clId="{0278D429-7CB1-4D0B-8966-524F2EF39E01}" dt="2025-02-11T19:32:24.206" v="5440" actId="20577"/>
          <ac:spMkLst>
            <pc:docMk/>
            <pc:sldMk cId="2956607534" sldId="427"/>
            <ac:spMk id="2" creationId="{082B557F-F220-44AD-A777-F616FC57544D}"/>
          </ac:spMkLst>
        </pc:spChg>
      </pc:sldChg>
      <pc:sldChg chg="modSp add mod">
        <pc:chgData name="Charnigo, Richard J." userId="84bdb4cc-0536-40f9-8f82-a5cf0553bba1" providerId="ADAL" clId="{0278D429-7CB1-4D0B-8966-524F2EF39E01}" dt="2025-02-11T19:57:46.695" v="6331" actId="20577"/>
        <pc:sldMkLst>
          <pc:docMk/>
          <pc:sldMk cId="3509559024" sldId="428"/>
        </pc:sldMkLst>
        <pc:spChg chg="mod">
          <ac:chgData name="Charnigo, Richard J." userId="84bdb4cc-0536-40f9-8f82-a5cf0553bba1" providerId="ADAL" clId="{0278D429-7CB1-4D0B-8966-524F2EF39E01}" dt="2025-02-11T19:57:46.695" v="6331" actId="20577"/>
          <ac:spMkLst>
            <pc:docMk/>
            <pc:sldMk cId="3509559024" sldId="428"/>
            <ac:spMk id="3" creationId="{62C8AD70-1FAA-41AB-BD78-D73A700DCAB2}"/>
          </ac:spMkLst>
        </pc:spChg>
      </pc:sldChg>
      <pc:sldChg chg="modSp add mod">
        <pc:chgData name="Charnigo, Richard J." userId="84bdb4cc-0536-40f9-8f82-a5cf0553bba1" providerId="ADAL" clId="{0278D429-7CB1-4D0B-8966-524F2EF39E01}" dt="2025-02-11T19:57:49.373" v="6336" actId="20577"/>
        <pc:sldMkLst>
          <pc:docMk/>
          <pc:sldMk cId="165177737" sldId="429"/>
        </pc:sldMkLst>
        <pc:spChg chg="mod">
          <ac:chgData name="Charnigo, Richard J." userId="84bdb4cc-0536-40f9-8f82-a5cf0553bba1" providerId="ADAL" clId="{0278D429-7CB1-4D0B-8966-524F2EF39E01}" dt="2025-02-11T19:57:49.373" v="6336" actId="20577"/>
          <ac:spMkLst>
            <pc:docMk/>
            <pc:sldMk cId="165177737" sldId="429"/>
            <ac:spMk id="3" creationId="{62C8AD70-1FAA-41AB-BD78-D73A700DCAB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D173C-585F-4E8C-B844-3F5674049B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A7F3D6-6153-4196-B60E-5C1379DDC1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1D5C9DF-B97A-4F91-88E1-D3AB44B94F92}"/>
              </a:ext>
            </a:extLst>
          </p:cNvPr>
          <p:cNvSpPr>
            <a:spLocks noGrp="1"/>
          </p:cNvSpPr>
          <p:nvPr>
            <p:ph type="dt" sz="half" idx="10"/>
          </p:nvPr>
        </p:nvSpPr>
        <p:spPr/>
        <p:txBody>
          <a:bodyPr/>
          <a:lstStyle/>
          <a:p>
            <a:fld id="{B9891FCC-53F1-4211-81DF-5CBCA708FB61}" type="datetimeFigureOut">
              <a:rPr lang="en-US" smtClean="0"/>
              <a:t>2/11/2025</a:t>
            </a:fld>
            <a:endParaRPr lang="en-US"/>
          </a:p>
        </p:txBody>
      </p:sp>
      <p:sp>
        <p:nvSpPr>
          <p:cNvPr id="5" name="Footer Placeholder 4">
            <a:extLst>
              <a:ext uri="{FF2B5EF4-FFF2-40B4-BE49-F238E27FC236}">
                <a16:creationId xmlns:a16="http://schemas.microsoft.com/office/drawing/2014/main" id="{ADEDEC38-D6CC-4041-A163-AC2E67A44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47B6E5-F867-4F7D-93ED-C8823E0139BE}"/>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248006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3F87B-44D5-4FB5-8855-EF5A2308EF8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C8AA1E9-F318-4A6B-9DCB-A263703C139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44E799-5CFB-47A3-83E4-5863564AAB16}"/>
              </a:ext>
            </a:extLst>
          </p:cNvPr>
          <p:cNvSpPr>
            <a:spLocks noGrp="1"/>
          </p:cNvSpPr>
          <p:nvPr>
            <p:ph type="dt" sz="half" idx="10"/>
          </p:nvPr>
        </p:nvSpPr>
        <p:spPr/>
        <p:txBody>
          <a:bodyPr/>
          <a:lstStyle/>
          <a:p>
            <a:fld id="{B9891FCC-53F1-4211-81DF-5CBCA708FB61}" type="datetimeFigureOut">
              <a:rPr lang="en-US" smtClean="0"/>
              <a:t>2/11/2025</a:t>
            </a:fld>
            <a:endParaRPr lang="en-US"/>
          </a:p>
        </p:txBody>
      </p:sp>
      <p:sp>
        <p:nvSpPr>
          <p:cNvPr id="5" name="Footer Placeholder 4">
            <a:extLst>
              <a:ext uri="{FF2B5EF4-FFF2-40B4-BE49-F238E27FC236}">
                <a16:creationId xmlns:a16="http://schemas.microsoft.com/office/drawing/2014/main" id="{7ED3E221-D51A-44CD-82C2-7226782E1D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7C5904-C339-4066-8510-C17DF2C27D93}"/>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63265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FD85FF0-3986-4DCF-BFD6-4DF8D67A439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AEC7BFE-4514-4C20-8DBE-CFFC24AD53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ED6193-1B4B-4451-9105-9C75642B422D}"/>
              </a:ext>
            </a:extLst>
          </p:cNvPr>
          <p:cNvSpPr>
            <a:spLocks noGrp="1"/>
          </p:cNvSpPr>
          <p:nvPr>
            <p:ph type="dt" sz="half" idx="10"/>
          </p:nvPr>
        </p:nvSpPr>
        <p:spPr/>
        <p:txBody>
          <a:bodyPr/>
          <a:lstStyle/>
          <a:p>
            <a:fld id="{B9891FCC-53F1-4211-81DF-5CBCA708FB61}" type="datetimeFigureOut">
              <a:rPr lang="en-US" smtClean="0"/>
              <a:t>2/11/2025</a:t>
            </a:fld>
            <a:endParaRPr lang="en-US"/>
          </a:p>
        </p:txBody>
      </p:sp>
      <p:sp>
        <p:nvSpPr>
          <p:cNvPr id="5" name="Footer Placeholder 4">
            <a:extLst>
              <a:ext uri="{FF2B5EF4-FFF2-40B4-BE49-F238E27FC236}">
                <a16:creationId xmlns:a16="http://schemas.microsoft.com/office/drawing/2014/main" id="{E3F970DD-9E5D-4AF2-9D45-FD16B81B10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E97982-F569-43D2-8B10-3FE64D65D40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961024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73D5B-B995-458C-A0D7-FCB42939A8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F38074-225A-4763-81CE-F5CF17AD3A5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42261B-9B8F-4E71-865A-12DFDB82501B}"/>
              </a:ext>
            </a:extLst>
          </p:cNvPr>
          <p:cNvSpPr>
            <a:spLocks noGrp="1"/>
          </p:cNvSpPr>
          <p:nvPr>
            <p:ph type="dt" sz="half" idx="10"/>
          </p:nvPr>
        </p:nvSpPr>
        <p:spPr/>
        <p:txBody>
          <a:bodyPr/>
          <a:lstStyle/>
          <a:p>
            <a:fld id="{B9891FCC-53F1-4211-81DF-5CBCA708FB61}" type="datetimeFigureOut">
              <a:rPr lang="en-US" smtClean="0"/>
              <a:t>2/11/2025</a:t>
            </a:fld>
            <a:endParaRPr lang="en-US"/>
          </a:p>
        </p:txBody>
      </p:sp>
      <p:sp>
        <p:nvSpPr>
          <p:cNvPr id="5" name="Footer Placeholder 4">
            <a:extLst>
              <a:ext uri="{FF2B5EF4-FFF2-40B4-BE49-F238E27FC236}">
                <a16:creationId xmlns:a16="http://schemas.microsoft.com/office/drawing/2014/main" id="{F85723BC-7B25-4E66-ABF1-503151DCB8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DB5206-8017-4679-A475-22634631E32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820819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22506-8649-4CAD-9CF4-0E84076A3AB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9B918E4-EC01-4DC2-A085-22E1537926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10E6E3-8314-468D-99F3-8BB73F329823}"/>
              </a:ext>
            </a:extLst>
          </p:cNvPr>
          <p:cNvSpPr>
            <a:spLocks noGrp="1"/>
          </p:cNvSpPr>
          <p:nvPr>
            <p:ph type="dt" sz="half" idx="10"/>
          </p:nvPr>
        </p:nvSpPr>
        <p:spPr/>
        <p:txBody>
          <a:bodyPr/>
          <a:lstStyle/>
          <a:p>
            <a:fld id="{B9891FCC-53F1-4211-81DF-5CBCA708FB61}" type="datetimeFigureOut">
              <a:rPr lang="en-US" smtClean="0"/>
              <a:t>2/11/2025</a:t>
            </a:fld>
            <a:endParaRPr lang="en-US"/>
          </a:p>
        </p:txBody>
      </p:sp>
      <p:sp>
        <p:nvSpPr>
          <p:cNvPr id="5" name="Footer Placeholder 4">
            <a:extLst>
              <a:ext uri="{FF2B5EF4-FFF2-40B4-BE49-F238E27FC236}">
                <a16:creationId xmlns:a16="http://schemas.microsoft.com/office/drawing/2014/main" id="{F9A4B140-36F5-408B-B40A-1CF001D134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82102C-45BC-4A1E-9A51-DDA83C168374}"/>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82954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84747-5726-4C81-B71D-81F99E635E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68FD919-92C2-4D5B-A6FD-E0CC6B4AA68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17C2DF3-3723-4E95-8644-25DD0B19516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178D457-9DD9-4171-A03B-4A92AF519D0D}"/>
              </a:ext>
            </a:extLst>
          </p:cNvPr>
          <p:cNvSpPr>
            <a:spLocks noGrp="1"/>
          </p:cNvSpPr>
          <p:nvPr>
            <p:ph type="dt" sz="half" idx="10"/>
          </p:nvPr>
        </p:nvSpPr>
        <p:spPr/>
        <p:txBody>
          <a:bodyPr/>
          <a:lstStyle/>
          <a:p>
            <a:fld id="{B9891FCC-53F1-4211-81DF-5CBCA708FB61}" type="datetimeFigureOut">
              <a:rPr lang="en-US" smtClean="0"/>
              <a:t>2/11/2025</a:t>
            </a:fld>
            <a:endParaRPr lang="en-US"/>
          </a:p>
        </p:txBody>
      </p:sp>
      <p:sp>
        <p:nvSpPr>
          <p:cNvPr id="6" name="Footer Placeholder 5">
            <a:extLst>
              <a:ext uri="{FF2B5EF4-FFF2-40B4-BE49-F238E27FC236}">
                <a16:creationId xmlns:a16="http://schemas.microsoft.com/office/drawing/2014/main" id="{E7185311-C215-4BE0-A9DD-A7ADD8A994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A9E96E-3EA8-4070-8D3E-D9372141CB0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34938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FBA3B-3909-476C-A1C4-FB666D7EEC5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8D1EF7C-B032-40CC-85C4-3592CE85F4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EEACEA4-1781-4D1E-A129-4C25536A50F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6A641BE-0D89-4C68-B97C-3C9D37193D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7B5F72B-68EA-4F1D-847A-B7F8736BDCD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ADA101B-1160-4AC3-87B2-CF80620636BE}"/>
              </a:ext>
            </a:extLst>
          </p:cNvPr>
          <p:cNvSpPr>
            <a:spLocks noGrp="1"/>
          </p:cNvSpPr>
          <p:nvPr>
            <p:ph type="dt" sz="half" idx="10"/>
          </p:nvPr>
        </p:nvSpPr>
        <p:spPr/>
        <p:txBody>
          <a:bodyPr/>
          <a:lstStyle/>
          <a:p>
            <a:fld id="{B9891FCC-53F1-4211-81DF-5CBCA708FB61}" type="datetimeFigureOut">
              <a:rPr lang="en-US" smtClean="0"/>
              <a:t>2/11/2025</a:t>
            </a:fld>
            <a:endParaRPr lang="en-US"/>
          </a:p>
        </p:txBody>
      </p:sp>
      <p:sp>
        <p:nvSpPr>
          <p:cNvPr id="8" name="Footer Placeholder 7">
            <a:extLst>
              <a:ext uri="{FF2B5EF4-FFF2-40B4-BE49-F238E27FC236}">
                <a16:creationId xmlns:a16="http://schemas.microsoft.com/office/drawing/2014/main" id="{31C85CD9-B336-4FD9-8532-5D11C6B60E6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963B4F8-57A5-4A29-BD5C-5C02F5B3BF01}"/>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2550238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FB32-3987-456C-8C4C-240903EC7F9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9C29186-EDDD-4578-AD55-15213FE08430}"/>
              </a:ext>
            </a:extLst>
          </p:cNvPr>
          <p:cNvSpPr>
            <a:spLocks noGrp="1"/>
          </p:cNvSpPr>
          <p:nvPr>
            <p:ph type="dt" sz="half" idx="10"/>
          </p:nvPr>
        </p:nvSpPr>
        <p:spPr/>
        <p:txBody>
          <a:bodyPr/>
          <a:lstStyle/>
          <a:p>
            <a:fld id="{B9891FCC-53F1-4211-81DF-5CBCA708FB61}" type="datetimeFigureOut">
              <a:rPr lang="en-US" smtClean="0"/>
              <a:t>2/11/2025</a:t>
            </a:fld>
            <a:endParaRPr lang="en-US"/>
          </a:p>
        </p:txBody>
      </p:sp>
      <p:sp>
        <p:nvSpPr>
          <p:cNvPr id="4" name="Footer Placeholder 3">
            <a:extLst>
              <a:ext uri="{FF2B5EF4-FFF2-40B4-BE49-F238E27FC236}">
                <a16:creationId xmlns:a16="http://schemas.microsoft.com/office/drawing/2014/main" id="{22EC6901-C7EA-4E05-B89A-46BF435875B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3FBD37D-36B2-4A21-9447-49FC89F0DD4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180604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A449B7-E1A4-4E27-BDFE-A7A01760A342}"/>
              </a:ext>
            </a:extLst>
          </p:cNvPr>
          <p:cNvSpPr>
            <a:spLocks noGrp="1"/>
          </p:cNvSpPr>
          <p:nvPr>
            <p:ph type="dt" sz="half" idx="10"/>
          </p:nvPr>
        </p:nvSpPr>
        <p:spPr/>
        <p:txBody>
          <a:bodyPr/>
          <a:lstStyle/>
          <a:p>
            <a:fld id="{B9891FCC-53F1-4211-81DF-5CBCA708FB61}" type="datetimeFigureOut">
              <a:rPr lang="en-US" smtClean="0"/>
              <a:t>2/11/2025</a:t>
            </a:fld>
            <a:endParaRPr lang="en-US"/>
          </a:p>
        </p:txBody>
      </p:sp>
      <p:sp>
        <p:nvSpPr>
          <p:cNvPr id="3" name="Footer Placeholder 2">
            <a:extLst>
              <a:ext uri="{FF2B5EF4-FFF2-40B4-BE49-F238E27FC236}">
                <a16:creationId xmlns:a16="http://schemas.microsoft.com/office/drawing/2014/main" id="{1F95AEEC-2966-411F-B273-895B5B1C2CD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6D0DB4B-02EB-42C0-9BC8-9976564DD289}"/>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92973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F90F5-1B16-4E48-90BD-B019FF800D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7A217F-8C41-4DBF-A82E-14A83BB6273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3776CA9-0452-494C-A2C8-635DFCE58D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1570E9-2CF1-4B07-823B-D4FC598C7E07}"/>
              </a:ext>
            </a:extLst>
          </p:cNvPr>
          <p:cNvSpPr>
            <a:spLocks noGrp="1"/>
          </p:cNvSpPr>
          <p:nvPr>
            <p:ph type="dt" sz="half" idx="10"/>
          </p:nvPr>
        </p:nvSpPr>
        <p:spPr/>
        <p:txBody>
          <a:bodyPr/>
          <a:lstStyle/>
          <a:p>
            <a:fld id="{B9891FCC-53F1-4211-81DF-5CBCA708FB61}" type="datetimeFigureOut">
              <a:rPr lang="en-US" smtClean="0"/>
              <a:t>2/11/2025</a:t>
            </a:fld>
            <a:endParaRPr lang="en-US"/>
          </a:p>
        </p:txBody>
      </p:sp>
      <p:sp>
        <p:nvSpPr>
          <p:cNvPr id="6" name="Footer Placeholder 5">
            <a:extLst>
              <a:ext uri="{FF2B5EF4-FFF2-40B4-BE49-F238E27FC236}">
                <a16:creationId xmlns:a16="http://schemas.microsoft.com/office/drawing/2014/main" id="{F3893117-1C42-48EF-8840-5D517F0C53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7CA759-7E55-4D92-A583-33CBD879DB3D}"/>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05922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27A69-19F9-4AE0-8F37-A1C7B4C462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EBF4C60-433E-4CDB-AB20-F4E8967B26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89CC116-BC65-4E8C-B575-7C624DC4A3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323C5A-4693-4796-9A81-AA931D704992}"/>
              </a:ext>
            </a:extLst>
          </p:cNvPr>
          <p:cNvSpPr>
            <a:spLocks noGrp="1"/>
          </p:cNvSpPr>
          <p:nvPr>
            <p:ph type="dt" sz="half" idx="10"/>
          </p:nvPr>
        </p:nvSpPr>
        <p:spPr/>
        <p:txBody>
          <a:bodyPr/>
          <a:lstStyle/>
          <a:p>
            <a:fld id="{B9891FCC-53F1-4211-81DF-5CBCA708FB61}" type="datetimeFigureOut">
              <a:rPr lang="en-US" smtClean="0"/>
              <a:t>2/11/2025</a:t>
            </a:fld>
            <a:endParaRPr lang="en-US"/>
          </a:p>
        </p:txBody>
      </p:sp>
      <p:sp>
        <p:nvSpPr>
          <p:cNvPr id="6" name="Footer Placeholder 5">
            <a:extLst>
              <a:ext uri="{FF2B5EF4-FFF2-40B4-BE49-F238E27FC236}">
                <a16:creationId xmlns:a16="http://schemas.microsoft.com/office/drawing/2014/main" id="{74E2053D-4CE3-4857-A6F8-0C9BA2DB76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73FB53-98CC-4A50-AFD9-932BBB536082}"/>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087719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1BBE75-2DF1-42FD-8863-F9A7F1ECBE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D38923F-884A-484B-909F-FE696110BE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4B25B8-3365-46CC-A821-64D3A22653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891FCC-53F1-4211-81DF-5CBCA708FB61}" type="datetimeFigureOut">
              <a:rPr lang="en-US" smtClean="0"/>
              <a:t>2/11/2025</a:t>
            </a:fld>
            <a:endParaRPr lang="en-US"/>
          </a:p>
        </p:txBody>
      </p:sp>
      <p:sp>
        <p:nvSpPr>
          <p:cNvPr id="5" name="Footer Placeholder 4">
            <a:extLst>
              <a:ext uri="{FF2B5EF4-FFF2-40B4-BE49-F238E27FC236}">
                <a16:creationId xmlns:a16="http://schemas.microsoft.com/office/drawing/2014/main" id="{8614A04C-2427-4A0C-BDFA-674B31D94F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3FBA8B6-420A-4755-9DB7-7E90B54490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170492-2D20-436E-8A95-3DD752730A2B}" type="slidenum">
              <a:rPr lang="en-US" smtClean="0"/>
              <a:t>‹#›</a:t>
            </a:fld>
            <a:endParaRPr lang="en-US"/>
          </a:p>
        </p:txBody>
      </p:sp>
    </p:spTree>
    <p:extLst>
      <p:ext uri="{BB962C8B-B14F-4D97-AF65-F5344CB8AC3E}">
        <p14:creationId xmlns:p14="http://schemas.microsoft.com/office/powerpoint/2010/main" val="891667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A292AEA-2528-46C0-B426-95822B6141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8B7B198-E4DF-43CD-AD8C-1998843237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2" name="Freeform: Shape 11">
            <a:extLst>
              <a:ext uri="{FF2B5EF4-FFF2-40B4-BE49-F238E27FC236}">
                <a16:creationId xmlns:a16="http://schemas.microsoft.com/office/drawing/2014/main" id="{2BE67753-EA0E-4819-8D22-0B6600CF7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96934" y="3984"/>
            <a:ext cx="9376632" cy="6858000"/>
          </a:xfrm>
          <a:custGeom>
            <a:avLst/>
            <a:gdLst>
              <a:gd name="connsiteX0" fmla="*/ 1691615 w 9376632"/>
              <a:gd name="connsiteY0" fmla="*/ 0 h 6858000"/>
              <a:gd name="connsiteX1" fmla="*/ 7685017 w 9376632"/>
              <a:gd name="connsiteY1" fmla="*/ 0 h 6858000"/>
              <a:gd name="connsiteX2" fmla="*/ 7840634 w 9376632"/>
              <a:gd name="connsiteY2" fmla="*/ 134799 h 6858000"/>
              <a:gd name="connsiteX3" fmla="*/ 9376632 w 9376632"/>
              <a:gd name="connsiteY3" fmla="*/ 3605175 h 6858000"/>
              <a:gd name="connsiteX4" fmla="*/ 8158692 w 9376632"/>
              <a:gd name="connsiteY4" fmla="*/ 6757493 h 6858000"/>
              <a:gd name="connsiteX5" fmla="*/ 8062868 w 9376632"/>
              <a:gd name="connsiteY5" fmla="*/ 6858000 h 6858000"/>
              <a:gd name="connsiteX6" fmla="*/ 1313765 w 9376632"/>
              <a:gd name="connsiteY6" fmla="*/ 6858000 h 6858000"/>
              <a:gd name="connsiteX7" fmla="*/ 1217940 w 9376632"/>
              <a:gd name="connsiteY7" fmla="*/ 6757493 h 6858000"/>
              <a:gd name="connsiteX8" fmla="*/ 0 w 9376632"/>
              <a:gd name="connsiteY8" fmla="*/ 3605175 h 6858000"/>
              <a:gd name="connsiteX9" fmla="*/ 1535999 w 9376632"/>
              <a:gd name="connsiteY9" fmla="*/ 13479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76632" h="6858000">
                <a:moveTo>
                  <a:pt x="1691615" y="0"/>
                </a:moveTo>
                <a:lnTo>
                  <a:pt x="7685017" y="0"/>
                </a:lnTo>
                <a:lnTo>
                  <a:pt x="7840634" y="134799"/>
                </a:lnTo>
                <a:cubicBezTo>
                  <a:pt x="8784230" y="992423"/>
                  <a:pt x="9376632" y="2229618"/>
                  <a:pt x="9376632" y="3605175"/>
                </a:cubicBezTo>
                <a:cubicBezTo>
                  <a:pt x="9376632" y="4818903"/>
                  <a:pt x="8915419" y="5924908"/>
                  <a:pt x="8158692" y="6757493"/>
                </a:cubicBezTo>
                <a:lnTo>
                  <a:pt x="8062868" y="6858000"/>
                </a:lnTo>
                <a:lnTo>
                  <a:pt x="1313765" y="6858000"/>
                </a:lnTo>
                <a:lnTo>
                  <a:pt x="1217940" y="6757493"/>
                </a:lnTo>
                <a:cubicBezTo>
                  <a:pt x="461213" y="5924908"/>
                  <a:pt x="0" y="4818903"/>
                  <a:pt x="0" y="3605175"/>
                </a:cubicBezTo>
                <a:cubicBezTo>
                  <a:pt x="0" y="2229618"/>
                  <a:pt x="592403" y="992423"/>
                  <a:pt x="1535999" y="134799"/>
                </a:cubicBezTo>
                <a:close/>
              </a:path>
            </a:pathLst>
          </a:cu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D76D63AC-0421-45EC-B383-E79A61A78C6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6937"/>
            <a:chExt cx="9772765" cy="6858000"/>
          </a:xfrm>
          <a:solidFill>
            <a:schemeClr val="bg1">
              <a:alpha val="30000"/>
            </a:schemeClr>
          </a:solidFill>
        </p:grpSpPr>
        <p:sp>
          <p:nvSpPr>
            <p:cNvPr id="15" name="Freeform: Shape 14">
              <a:extLst>
                <a:ext uri="{FF2B5EF4-FFF2-40B4-BE49-F238E27FC236}">
                  <a16:creationId xmlns:a16="http://schemas.microsoft.com/office/drawing/2014/main" id="{B997A32E-7032-4107-9C8B-99DB59EDD5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943BB27F-1470-42CA-91FF-D94BC691C8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E997B002-17FD-47B3-A06A-76802FE15C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E401EA35-9D2E-43B7-860F-EBB8A6C3E0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Freeform: Shape 18">
              <a:extLst>
                <a:ext uri="{FF2B5EF4-FFF2-40B4-BE49-F238E27FC236}">
                  <a16:creationId xmlns:a16="http://schemas.microsoft.com/office/drawing/2014/main" id="{F8C44827-3D81-4FF9-B4A5-5650D1B20A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Freeform: Shape 19">
              <a:extLst>
                <a:ext uri="{FF2B5EF4-FFF2-40B4-BE49-F238E27FC236}">
                  <a16:creationId xmlns:a16="http://schemas.microsoft.com/office/drawing/2014/main" id="{F613D97F-F6DF-4D32-AD91-209A80E7A2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6937"/>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Freeform: Shape 20">
              <a:extLst>
                <a:ext uri="{FF2B5EF4-FFF2-40B4-BE49-F238E27FC236}">
                  <a16:creationId xmlns:a16="http://schemas.microsoft.com/office/drawing/2014/main" id="{82B0ED5C-927D-4C5F-8F27-1B403820B9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6937"/>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grpSp>
      <p:sp>
        <p:nvSpPr>
          <p:cNvPr id="2" name="Title 1">
            <a:extLst>
              <a:ext uri="{FF2B5EF4-FFF2-40B4-BE49-F238E27FC236}">
                <a16:creationId xmlns:a16="http://schemas.microsoft.com/office/drawing/2014/main" id="{8B22E45F-A1B0-4239-986B-48B68A04A762}"/>
              </a:ext>
            </a:extLst>
          </p:cNvPr>
          <p:cNvSpPr>
            <a:spLocks noGrp="1"/>
          </p:cNvSpPr>
          <p:nvPr>
            <p:ph type="ctrTitle"/>
          </p:nvPr>
        </p:nvSpPr>
        <p:spPr>
          <a:xfrm>
            <a:off x="2686289" y="938780"/>
            <a:ext cx="7151978" cy="2595549"/>
          </a:xfrm>
        </p:spPr>
        <p:txBody>
          <a:bodyPr anchor="b">
            <a:noAutofit/>
          </a:bodyPr>
          <a:lstStyle/>
          <a:p>
            <a:r>
              <a:rPr lang="en-US" sz="4000" dirty="0">
                <a:solidFill>
                  <a:srgbClr val="000000"/>
                </a:solidFill>
                <a:latin typeface="Calibri" panose="020F0502020204030204" pitchFamily="34" charset="0"/>
              </a:rPr>
              <a:t>Highest Density Intervals </a:t>
            </a:r>
            <a:endParaRPr lang="en-US" sz="4000" dirty="0">
              <a:solidFill>
                <a:schemeClr val="tx2"/>
              </a:solidFill>
            </a:endParaRPr>
          </a:p>
        </p:txBody>
      </p:sp>
      <p:sp>
        <p:nvSpPr>
          <p:cNvPr id="3" name="Subtitle 2">
            <a:extLst>
              <a:ext uri="{FF2B5EF4-FFF2-40B4-BE49-F238E27FC236}">
                <a16:creationId xmlns:a16="http://schemas.microsoft.com/office/drawing/2014/main" id="{FB027E1D-8509-4045-A95A-6ED7FBE281C1}"/>
              </a:ext>
            </a:extLst>
          </p:cNvPr>
          <p:cNvSpPr>
            <a:spLocks noGrp="1"/>
          </p:cNvSpPr>
          <p:nvPr>
            <p:ph type="subTitle" idx="1"/>
          </p:nvPr>
        </p:nvSpPr>
        <p:spPr>
          <a:xfrm>
            <a:off x="3500731" y="3749041"/>
            <a:ext cx="5188034" cy="2170179"/>
          </a:xfrm>
        </p:spPr>
        <p:txBody>
          <a:bodyPr>
            <a:normAutofit/>
          </a:bodyPr>
          <a:lstStyle/>
          <a:p>
            <a:endParaRPr lang="en-US" dirty="0">
              <a:solidFill>
                <a:schemeClr val="tx2"/>
              </a:solidFill>
            </a:endParaRPr>
          </a:p>
          <a:p>
            <a:r>
              <a:rPr lang="en-US" dirty="0">
                <a:solidFill>
                  <a:schemeClr val="tx2"/>
                </a:solidFill>
              </a:rPr>
              <a:t>Dr. Richard Charnigo</a:t>
            </a:r>
          </a:p>
          <a:p>
            <a:r>
              <a:rPr lang="en-US" dirty="0">
                <a:solidFill>
                  <a:schemeClr val="tx2"/>
                </a:solidFill>
              </a:rPr>
              <a:t>University of Kentucky</a:t>
            </a:r>
          </a:p>
          <a:p>
            <a:r>
              <a:rPr lang="en-US" dirty="0">
                <a:solidFill>
                  <a:schemeClr val="tx2"/>
                </a:solidFill>
              </a:rPr>
              <a:t>CPH 565, Spring 2025</a:t>
            </a:r>
          </a:p>
          <a:p>
            <a:endParaRPr lang="en-US" dirty="0">
              <a:solidFill>
                <a:schemeClr val="tx2"/>
              </a:solidFill>
            </a:endParaRPr>
          </a:p>
          <a:p>
            <a:endParaRPr lang="en-US" dirty="0">
              <a:solidFill>
                <a:schemeClr val="tx2"/>
              </a:solidFill>
            </a:endParaRPr>
          </a:p>
          <a:p>
            <a:endParaRPr lang="en-US" dirty="0">
              <a:solidFill>
                <a:schemeClr val="tx2"/>
              </a:solidFill>
            </a:endParaRPr>
          </a:p>
        </p:txBody>
      </p:sp>
      <p:grpSp>
        <p:nvGrpSpPr>
          <p:cNvPr id="23" name="Group 22">
            <a:extLst>
              <a:ext uri="{FF2B5EF4-FFF2-40B4-BE49-F238E27FC236}">
                <a16:creationId xmlns:a16="http://schemas.microsoft.com/office/drawing/2014/main" id="{87F87F1B-42BA-4AC7-A4E2-41544DDB2C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4155"/>
            <a:ext cx="2514948" cy="2174333"/>
            <a:chOff x="-305" y="-4155"/>
            <a:chExt cx="2514948" cy="2174333"/>
          </a:xfrm>
        </p:grpSpPr>
        <p:sp>
          <p:nvSpPr>
            <p:cNvPr id="24" name="Freeform: Shape 23">
              <a:extLst>
                <a:ext uri="{FF2B5EF4-FFF2-40B4-BE49-F238E27FC236}">
                  <a16:creationId xmlns:a16="http://schemas.microsoft.com/office/drawing/2014/main" id="{68B53067-4E48-4E71-A6A9-A8CAABAFBF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06D1A0D3-4BB8-41D9-9CE7-2884C83F44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81E20F06-3B09-4B89-A36B-AB8BFBCCA5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7" name="Freeform: Shape 26">
              <a:extLst>
                <a:ext uri="{FF2B5EF4-FFF2-40B4-BE49-F238E27FC236}">
                  <a16:creationId xmlns:a16="http://schemas.microsoft.com/office/drawing/2014/main" id="{DAE6C3D7-7D5B-4926-877D-45F117BB6B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a:extLst>
              <a:ext uri="{FF2B5EF4-FFF2-40B4-BE49-F238E27FC236}">
                <a16:creationId xmlns:a16="http://schemas.microsoft.com/office/drawing/2014/main" id="{967346A5-7569-4F15-AB5D-BE3DADF192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685727" y="4683666"/>
            <a:ext cx="2514948" cy="2174333"/>
            <a:chOff x="-305" y="-4155"/>
            <a:chExt cx="2514948" cy="2174333"/>
          </a:xfrm>
        </p:grpSpPr>
        <p:sp>
          <p:nvSpPr>
            <p:cNvPr id="30" name="Freeform: Shape 29">
              <a:extLst>
                <a:ext uri="{FF2B5EF4-FFF2-40B4-BE49-F238E27FC236}">
                  <a16:creationId xmlns:a16="http://schemas.microsoft.com/office/drawing/2014/main" id="{E1951533-A568-4765-AB1F-F71D9AFDE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A7214F52-4F3F-4C96-A62E-F1401D6C04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023146A1-291C-4FA0-AB5B-EB04D42398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33" name="Freeform: Shape 32">
              <a:extLst>
                <a:ext uri="{FF2B5EF4-FFF2-40B4-BE49-F238E27FC236}">
                  <a16:creationId xmlns:a16="http://schemas.microsoft.com/office/drawing/2014/main" id="{62977932-2B03-4899-8306-5002CEE68E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207993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Highest density intervals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Returning to one-dimensional settings for now, let us re-examine the scenario from Figure 2 earlier in this slide deck.</a:t>
            </a:r>
          </a:p>
          <a:p>
            <a:pPr marL="0" indent="0">
              <a:spcBef>
                <a:spcPts val="0"/>
              </a:spcBef>
              <a:spcAft>
                <a:spcPts val="600"/>
              </a:spcAft>
              <a:buNone/>
            </a:pPr>
            <a:endParaRPr lang="en-US" sz="2400" dirty="0"/>
          </a:p>
          <a:p>
            <a:pPr marL="0" indent="0">
              <a:spcBef>
                <a:spcPts val="0"/>
              </a:spcBef>
              <a:spcAft>
                <a:spcPts val="600"/>
              </a:spcAft>
              <a:buNone/>
            </a:pPr>
            <a:r>
              <a:rPr lang="en-US" sz="2400" dirty="0"/>
              <a:t>Shown next are two more intervals which contain 95% of the probability.  If we are looking at a prior or posterior distribution in a Bayesian framework, then we may refer to these as 95% credible intervals.  One of these intervals is inferior to the interval in Figure 2, while the other one is the HDI.</a:t>
            </a:r>
          </a:p>
        </p:txBody>
      </p:sp>
    </p:spTree>
    <p:extLst>
      <p:ext uri="{BB962C8B-B14F-4D97-AF65-F5344CB8AC3E}">
        <p14:creationId xmlns:p14="http://schemas.microsoft.com/office/powerpoint/2010/main" val="39931842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056114"/>
          </a:xfrm>
        </p:spPr>
        <p:txBody>
          <a:bodyPr vert="horz" lIns="91440" tIns="45720" rIns="91440" bIns="45720" rtlCol="0" anchor="b">
            <a:normAutofit/>
          </a:bodyPr>
          <a:lstStyle/>
          <a:p>
            <a:pPr algn="ctr"/>
            <a:r>
              <a:rPr lang="en-US" sz="3100" dirty="0"/>
              <a:t>Figure 3: from </a:t>
            </a:r>
            <a:br>
              <a:rPr lang="en-US" sz="3100" dirty="0"/>
            </a:br>
            <a:r>
              <a:rPr lang="en-US" sz="3100" dirty="0"/>
              <a:t>bad to worse</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buNone/>
            </a:pPr>
            <a:endParaRPr lang="en-US" sz="2400" dirty="0"/>
          </a:p>
        </p:txBody>
      </p:sp>
      <p:pic>
        <p:nvPicPr>
          <p:cNvPr id="6" name="Picture 5">
            <a:extLst>
              <a:ext uri="{FF2B5EF4-FFF2-40B4-BE49-F238E27FC236}">
                <a16:creationId xmlns:a16="http://schemas.microsoft.com/office/drawing/2014/main" id="{8A586B23-AB43-4B51-BD8B-BE1657BD63A9}"/>
              </a:ext>
            </a:extLst>
          </p:cNvPr>
          <p:cNvPicPr>
            <a:picLocks noChangeAspect="1"/>
          </p:cNvPicPr>
          <p:nvPr/>
        </p:nvPicPr>
        <p:blipFill>
          <a:blip r:embed="rId2"/>
          <a:stretch>
            <a:fillRect/>
          </a:stretch>
        </p:blipFill>
        <p:spPr>
          <a:xfrm>
            <a:off x="4874363" y="163630"/>
            <a:ext cx="7041713" cy="6237170"/>
          </a:xfrm>
          <a:prstGeom prst="rect">
            <a:avLst/>
          </a:prstGeom>
        </p:spPr>
      </p:pic>
    </p:spTree>
    <p:extLst>
      <p:ext uri="{BB962C8B-B14F-4D97-AF65-F5344CB8AC3E}">
        <p14:creationId xmlns:p14="http://schemas.microsoft.com/office/powerpoint/2010/main" val="8116284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056114"/>
          </a:xfrm>
        </p:spPr>
        <p:txBody>
          <a:bodyPr vert="horz" lIns="91440" tIns="45720" rIns="91440" bIns="45720" rtlCol="0" anchor="b">
            <a:normAutofit/>
          </a:bodyPr>
          <a:lstStyle/>
          <a:p>
            <a:pPr algn="ctr"/>
            <a:r>
              <a:rPr lang="en-US" sz="3100" dirty="0"/>
              <a:t>Figure 4: a highest density interval</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buNone/>
            </a:pPr>
            <a:endParaRPr lang="en-US" sz="2400" dirty="0"/>
          </a:p>
        </p:txBody>
      </p:sp>
      <p:pic>
        <p:nvPicPr>
          <p:cNvPr id="6" name="Picture 5">
            <a:extLst>
              <a:ext uri="{FF2B5EF4-FFF2-40B4-BE49-F238E27FC236}">
                <a16:creationId xmlns:a16="http://schemas.microsoft.com/office/drawing/2014/main" id="{C4BC41DC-3219-4EB8-AF95-6877ECA7395E}"/>
              </a:ext>
            </a:extLst>
          </p:cNvPr>
          <p:cNvPicPr>
            <a:picLocks noChangeAspect="1"/>
          </p:cNvPicPr>
          <p:nvPr/>
        </p:nvPicPr>
        <p:blipFill>
          <a:blip r:embed="rId2"/>
          <a:stretch>
            <a:fillRect/>
          </a:stretch>
        </p:blipFill>
        <p:spPr>
          <a:xfrm>
            <a:off x="4874363" y="221381"/>
            <a:ext cx="7070588" cy="6179419"/>
          </a:xfrm>
          <a:prstGeom prst="rect">
            <a:avLst/>
          </a:prstGeom>
        </p:spPr>
      </p:pic>
    </p:spTree>
    <p:extLst>
      <p:ext uri="{BB962C8B-B14F-4D97-AF65-F5344CB8AC3E}">
        <p14:creationId xmlns:p14="http://schemas.microsoft.com/office/powerpoint/2010/main" val="2707886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Highest density intervals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The interval in Figure 3 is unsatisfying, in part, because the height of the density at the edge of the left tail is about 11 times that at the edge of the right tail.  Thus, as in Figure 2, some values within the left tail are much more credible than some values in the rightmost portion of the 95%.</a:t>
            </a:r>
          </a:p>
          <a:p>
            <a:pPr marL="0" indent="0">
              <a:spcBef>
                <a:spcPts val="0"/>
              </a:spcBef>
              <a:spcAft>
                <a:spcPts val="600"/>
              </a:spcAft>
              <a:buNone/>
            </a:pPr>
            <a:endParaRPr lang="en-US" sz="2400" dirty="0"/>
          </a:p>
          <a:p>
            <a:pPr marL="0" indent="0">
              <a:spcBef>
                <a:spcPts val="0"/>
              </a:spcBef>
              <a:spcAft>
                <a:spcPts val="600"/>
              </a:spcAft>
              <a:buNone/>
            </a:pPr>
            <a:r>
              <a:rPr lang="en-US" sz="2400" dirty="0"/>
              <a:t>The interval in Figure 4 has no such defect.</a:t>
            </a:r>
          </a:p>
        </p:txBody>
      </p:sp>
    </p:spTree>
    <p:extLst>
      <p:ext uri="{BB962C8B-B14F-4D97-AF65-F5344CB8AC3E}">
        <p14:creationId xmlns:p14="http://schemas.microsoft.com/office/powerpoint/2010/main" val="32732226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Minimizing the length</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59105"/>
            <a:ext cx="6555347" cy="5546047"/>
          </a:xfrm>
        </p:spPr>
        <p:txBody>
          <a:bodyPr anchor="ctr">
            <a:normAutofit/>
          </a:bodyPr>
          <a:lstStyle/>
          <a:p>
            <a:pPr marL="0" indent="0">
              <a:spcBef>
                <a:spcPts val="0"/>
              </a:spcBef>
              <a:spcAft>
                <a:spcPts val="600"/>
              </a:spcAft>
              <a:buNone/>
            </a:pPr>
            <a:r>
              <a:rPr lang="en-US" sz="2400" dirty="0"/>
              <a:t>A secondary consideration is that the interval in Figure 4 is shorter than that in Figure 2 (and, in fact, is shortest among all 95% intervals for this distribution).</a:t>
            </a:r>
          </a:p>
          <a:p>
            <a:pPr marL="0" indent="0">
              <a:spcBef>
                <a:spcPts val="0"/>
              </a:spcBef>
              <a:spcAft>
                <a:spcPts val="600"/>
              </a:spcAft>
              <a:buNone/>
            </a:pPr>
            <a:endParaRPr lang="en-US" sz="2400" dirty="0"/>
          </a:p>
          <a:p>
            <a:pPr marL="0" indent="0">
              <a:spcBef>
                <a:spcPts val="0"/>
              </a:spcBef>
              <a:spcAft>
                <a:spcPts val="600"/>
              </a:spcAft>
              <a:buNone/>
            </a:pPr>
            <a:r>
              <a:rPr lang="en-US" sz="2400" dirty="0"/>
              <a:t>On the other hand, the interval in Figure 3 is longer.  If we want to present a Bayesian credible interval (or even a frequentist confidence interval), we typically prefer to present a shorter interval; as your textbook suggests (p. 89), the length of an interval can be viewed as an index of uncertainty.</a:t>
            </a:r>
          </a:p>
        </p:txBody>
      </p:sp>
    </p:spTree>
    <p:extLst>
      <p:ext uri="{BB962C8B-B14F-4D97-AF65-F5344CB8AC3E}">
        <p14:creationId xmlns:p14="http://schemas.microsoft.com/office/powerpoint/2010/main" val="26429019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Minimizing the length</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To understand why the interval in Figure 4 is shorter, note that, in comparison to Figure 2, we are moving the edges of the tails leftward.  </a:t>
            </a:r>
          </a:p>
          <a:p>
            <a:pPr marL="0" indent="0">
              <a:spcBef>
                <a:spcPts val="0"/>
              </a:spcBef>
              <a:spcAft>
                <a:spcPts val="600"/>
              </a:spcAft>
              <a:buNone/>
            </a:pPr>
            <a:endParaRPr lang="en-US" sz="2400" dirty="0"/>
          </a:p>
          <a:p>
            <a:pPr marL="0" indent="0">
              <a:spcBef>
                <a:spcPts val="0"/>
              </a:spcBef>
              <a:spcAft>
                <a:spcPts val="600"/>
              </a:spcAft>
              <a:buNone/>
            </a:pPr>
            <a:r>
              <a:rPr lang="en-US" sz="2400" dirty="0"/>
              <a:t>Since the density near the edge of the left tail in Figure 2 is much greater than the density near the edge of the right tail, we must move the former edge only a little bit leftward to gain the same amount of probability lost by moving the latter edge leftward a great deal.</a:t>
            </a:r>
          </a:p>
        </p:txBody>
      </p:sp>
    </p:spTree>
    <p:extLst>
      <p:ext uri="{BB962C8B-B14F-4D97-AF65-F5344CB8AC3E}">
        <p14:creationId xmlns:p14="http://schemas.microsoft.com/office/powerpoint/2010/main" val="3509559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Minimizing the length</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The same idea applies in reverse to explain why the interval in Figure 3 is longer.</a:t>
            </a:r>
          </a:p>
          <a:p>
            <a:pPr marL="0" indent="0">
              <a:spcBef>
                <a:spcPts val="0"/>
              </a:spcBef>
              <a:spcAft>
                <a:spcPts val="600"/>
              </a:spcAft>
              <a:buNone/>
            </a:pPr>
            <a:endParaRPr lang="en-US" sz="2400" dirty="0"/>
          </a:p>
          <a:p>
            <a:pPr marL="0" indent="0">
              <a:spcBef>
                <a:spcPts val="0"/>
              </a:spcBef>
              <a:spcAft>
                <a:spcPts val="600"/>
              </a:spcAft>
              <a:buNone/>
            </a:pPr>
            <a:r>
              <a:rPr lang="en-US" sz="2400" dirty="0"/>
              <a:t>Since the density near the edge of the right tail in Figure 2 is much less than the density near the edge of the left tail, we must move the former edge a great deal rightward to gain the same amount of probability lost by moving the latter edge rightward only a little bit.</a:t>
            </a:r>
          </a:p>
        </p:txBody>
      </p:sp>
    </p:spTree>
    <p:extLst>
      <p:ext uri="{BB962C8B-B14F-4D97-AF65-F5344CB8AC3E}">
        <p14:creationId xmlns:p14="http://schemas.microsoft.com/office/powerpoint/2010/main" val="1651777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056114"/>
          </a:xfrm>
        </p:spPr>
        <p:txBody>
          <a:bodyPr vert="horz" lIns="91440" tIns="45720" rIns="91440" bIns="45720" rtlCol="0" anchor="b">
            <a:normAutofit/>
          </a:bodyPr>
          <a:lstStyle/>
          <a:p>
            <a:pPr algn="ctr"/>
            <a:r>
              <a:rPr lang="en-US" sz="3100" dirty="0"/>
              <a:t>References</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buNone/>
            </a:pPr>
            <a:endParaRPr lang="en-US" sz="2400" dirty="0"/>
          </a:p>
          <a:p>
            <a:pPr marL="0" indent="0">
              <a:buNone/>
            </a:pPr>
            <a:r>
              <a:rPr lang="en-US" sz="2400" dirty="0"/>
              <a:t>1. </a:t>
            </a:r>
            <a:r>
              <a:rPr lang="en-US" sz="2400" dirty="0" err="1"/>
              <a:t>Kruschke</a:t>
            </a:r>
            <a:r>
              <a:rPr lang="en-US" sz="2400" dirty="0"/>
              <a:t> J (2015).  </a:t>
            </a:r>
            <a:r>
              <a:rPr lang="en-US" sz="2400" i="1" dirty="0"/>
              <a:t>Doing Bayesian Data Analysis (Second Edition).</a:t>
            </a:r>
            <a:r>
              <a:rPr lang="en-US" sz="2400" dirty="0"/>
              <a:t>  Academic Press, London UK.</a:t>
            </a:r>
          </a:p>
        </p:txBody>
      </p:sp>
    </p:spTree>
    <p:extLst>
      <p:ext uri="{BB962C8B-B14F-4D97-AF65-F5344CB8AC3E}">
        <p14:creationId xmlns:p14="http://schemas.microsoft.com/office/powerpoint/2010/main" val="3796810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city of two tails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In frequentist statistics, and more specifically in the context of describing the sampling distribution of a hypothesis test statistic, one often sees a picture of a distribution in which two tails are cut off.  </a:t>
            </a:r>
          </a:p>
          <a:p>
            <a:pPr marL="0" indent="0">
              <a:spcBef>
                <a:spcPts val="0"/>
              </a:spcBef>
              <a:spcAft>
                <a:spcPts val="600"/>
              </a:spcAft>
              <a:buNone/>
            </a:pPr>
            <a:endParaRPr lang="en-US" sz="2400" dirty="0"/>
          </a:p>
          <a:p>
            <a:pPr marL="0" indent="0">
              <a:spcBef>
                <a:spcPts val="0"/>
              </a:spcBef>
              <a:spcAft>
                <a:spcPts val="600"/>
              </a:spcAft>
              <a:buNone/>
            </a:pPr>
            <a:r>
              <a:rPr lang="en-US" sz="2400" dirty="0"/>
              <a:t>Each tail encompasses, say, 2.5% of the probability.  Thus, the two tails together contain 5%, while the middle contains 95%.  A couple such pictures are shown on the next two slides.  (The distribution in Figure 1 in this slide deck is the same as that in the first panel of Figure 4.5 in your textbook</a:t>
            </a:r>
            <a:r>
              <a:rPr lang="en-US" sz="2400" baseline="30000" dirty="0"/>
              <a:t>1</a:t>
            </a:r>
            <a:r>
              <a:rPr lang="en-US" sz="2400" dirty="0"/>
              <a:t> on p. 88.)</a:t>
            </a:r>
          </a:p>
        </p:txBody>
      </p:sp>
    </p:spTree>
    <p:extLst>
      <p:ext uri="{BB962C8B-B14F-4D97-AF65-F5344CB8AC3E}">
        <p14:creationId xmlns:p14="http://schemas.microsoft.com/office/powerpoint/2010/main" val="3885526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056114"/>
          </a:xfrm>
        </p:spPr>
        <p:txBody>
          <a:bodyPr vert="horz" lIns="91440" tIns="45720" rIns="91440" bIns="45720" rtlCol="0" anchor="b">
            <a:normAutofit/>
          </a:bodyPr>
          <a:lstStyle/>
          <a:p>
            <a:pPr algn="ctr"/>
            <a:r>
              <a:rPr lang="en-US" sz="3100" dirty="0"/>
              <a:t>Figure 1: the middle of a symmetric distribution</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buNone/>
            </a:pPr>
            <a:endParaRPr lang="en-US" sz="2400" dirty="0"/>
          </a:p>
        </p:txBody>
      </p:sp>
      <p:pic>
        <p:nvPicPr>
          <p:cNvPr id="5" name="Picture 4">
            <a:extLst>
              <a:ext uri="{FF2B5EF4-FFF2-40B4-BE49-F238E27FC236}">
                <a16:creationId xmlns:a16="http://schemas.microsoft.com/office/drawing/2014/main" id="{B55F2717-C910-4DD1-8636-F2EB264F923D}"/>
              </a:ext>
            </a:extLst>
          </p:cNvPr>
          <p:cNvPicPr>
            <a:picLocks noChangeAspect="1"/>
          </p:cNvPicPr>
          <p:nvPr/>
        </p:nvPicPr>
        <p:blipFill>
          <a:blip r:embed="rId2"/>
          <a:stretch>
            <a:fillRect/>
          </a:stretch>
        </p:blipFill>
        <p:spPr>
          <a:xfrm>
            <a:off x="4585608" y="288758"/>
            <a:ext cx="7378594" cy="6256421"/>
          </a:xfrm>
          <a:prstGeom prst="rect">
            <a:avLst/>
          </a:prstGeom>
        </p:spPr>
      </p:pic>
    </p:spTree>
    <p:extLst>
      <p:ext uri="{BB962C8B-B14F-4D97-AF65-F5344CB8AC3E}">
        <p14:creationId xmlns:p14="http://schemas.microsoft.com/office/powerpoint/2010/main" val="696819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056114"/>
          </a:xfrm>
        </p:spPr>
        <p:txBody>
          <a:bodyPr vert="horz" lIns="91440" tIns="45720" rIns="91440" bIns="45720" rtlCol="0" anchor="b">
            <a:normAutofit/>
          </a:bodyPr>
          <a:lstStyle/>
          <a:p>
            <a:pPr algn="ctr"/>
            <a:r>
              <a:rPr lang="en-US" sz="3100" dirty="0"/>
              <a:t>Figure 2: the middle of an asymmetric distribution</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buNone/>
            </a:pPr>
            <a:endParaRPr lang="en-US" sz="2400" dirty="0"/>
          </a:p>
        </p:txBody>
      </p:sp>
      <p:pic>
        <p:nvPicPr>
          <p:cNvPr id="5" name="Picture 4">
            <a:extLst>
              <a:ext uri="{FF2B5EF4-FFF2-40B4-BE49-F238E27FC236}">
                <a16:creationId xmlns:a16="http://schemas.microsoft.com/office/drawing/2014/main" id="{422F9F9B-104B-4E60-98C3-F85FDCD8D26B}"/>
              </a:ext>
            </a:extLst>
          </p:cNvPr>
          <p:cNvPicPr>
            <a:picLocks noChangeAspect="1"/>
          </p:cNvPicPr>
          <p:nvPr/>
        </p:nvPicPr>
        <p:blipFill>
          <a:blip r:embed="rId2"/>
          <a:stretch>
            <a:fillRect/>
          </a:stretch>
        </p:blipFill>
        <p:spPr>
          <a:xfrm>
            <a:off x="4572000" y="308009"/>
            <a:ext cx="7372952" cy="6217920"/>
          </a:xfrm>
          <a:prstGeom prst="rect">
            <a:avLst/>
          </a:prstGeom>
        </p:spPr>
      </p:pic>
    </p:spTree>
    <p:extLst>
      <p:ext uri="{BB962C8B-B14F-4D97-AF65-F5344CB8AC3E}">
        <p14:creationId xmlns:p14="http://schemas.microsoft.com/office/powerpoint/2010/main" val="2965905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city of two tails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In Figure 1, the height of the density at the edge of the left tail is the same as the height of the density at the edge of the right tail.</a:t>
            </a:r>
          </a:p>
          <a:p>
            <a:pPr marL="0" indent="0">
              <a:spcBef>
                <a:spcPts val="0"/>
              </a:spcBef>
              <a:spcAft>
                <a:spcPts val="600"/>
              </a:spcAft>
              <a:buNone/>
            </a:pPr>
            <a:endParaRPr lang="en-US" sz="2400" dirty="0"/>
          </a:p>
          <a:p>
            <a:pPr marL="0" indent="0">
              <a:spcBef>
                <a:spcPts val="0"/>
              </a:spcBef>
              <a:spcAft>
                <a:spcPts val="600"/>
              </a:spcAft>
              <a:buNone/>
            </a:pPr>
            <a:r>
              <a:rPr lang="en-US" sz="2400" dirty="0"/>
              <a:t>Thus, the middle 95% of the distribution is also where the density is highest.  In the language of your textbook author, who speaks from a Bayesian perspective, values in the middle 95% of the distribution are more credible (p. 87). </a:t>
            </a:r>
          </a:p>
        </p:txBody>
      </p:sp>
    </p:spTree>
    <p:extLst>
      <p:ext uri="{BB962C8B-B14F-4D97-AF65-F5344CB8AC3E}">
        <p14:creationId xmlns:p14="http://schemas.microsoft.com/office/powerpoint/2010/main" val="3977435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city of two tails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In Figure 2, the height of the density at the edge of the left tail is about 3.5 times the height of the density at the edge of the right tail.</a:t>
            </a:r>
          </a:p>
          <a:p>
            <a:pPr marL="0" indent="0">
              <a:spcBef>
                <a:spcPts val="0"/>
              </a:spcBef>
              <a:spcAft>
                <a:spcPts val="600"/>
              </a:spcAft>
              <a:buNone/>
            </a:pPr>
            <a:endParaRPr lang="en-US" sz="2400" dirty="0"/>
          </a:p>
          <a:p>
            <a:pPr marL="0" indent="0">
              <a:spcBef>
                <a:spcPts val="0"/>
              </a:spcBef>
              <a:spcAft>
                <a:spcPts val="600"/>
              </a:spcAft>
              <a:buNone/>
            </a:pPr>
            <a:r>
              <a:rPr lang="en-US" sz="2400" dirty="0"/>
              <a:t>Thus, some values within the left tail are rather more credible than some values in the rightmost portion of the middle 95%.</a:t>
            </a:r>
          </a:p>
        </p:txBody>
      </p:sp>
    </p:spTree>
    <p:extLst>
      <p:ext uri="{BB962C8B-B14F-4D97-AF65-F5344CB8AC3E}">
        <p14:creationId xmlns:p14="http://schemas.microsoft.com/office/powerpoint/2010/main" val="1734191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Highest density intervals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Historically, because the 2.5</a:t>
            </a:r>
            <a:r>
              <a:rPr lang="en-US" sz="2400" baseline="30000" dirty="0"/>
              <a:t>th</a:t>
            </a:r>
            <a:r>
              <a:rPr lang="en-US" sz="2400" dirty="0"/>
              <a:t> and 97.5</a:t>
            </a:r>
            <a:r>
              <a:rPr lang="en-US" sz="2400" baseline="30000" dirty="0"/>
              <a:t>th</a:t>
            </a:r>
            <a:r>
              <a:rPr lang="en-US" sz="2400" dirty="0"/>
              <a:t> percentiles of many common distributions had been tabulated, we can understand why these percentiles have been used in frequentist statistics.</a:t>
            </a:r>
          </a:p>
          <a:p>
            <a:pPr marL="0" indent="0">
              <a:spcBef>
                <a:spcPts val="0"/>
              </a:spcBef>
              <a:spcAft>
                <a:spcPts val="600"/>
              </a:spcAft>
              <a:buNone/>
            </a:pPr>
            <a:endParaRPr lang="en-US" sz="2400" dirty="0"/>
          </a:p>
          <a:p>
            <a:pPr marL="0" indent="0">
              <a:spcBef>
                <a:spcPts val="0"/>
              </a:spcBef>
              <a:spcAft>
                <a:spcPts val="600"/>
              </a:spcAft>
              <a:buNone/>
            </a:pPr>
            <a:r>
              <a:rPr lang="en-US" sz="2400" dirty="0"/>
              <a:t>However, with advances in computing, there seems little reason to insist upon isolating 2.5% of the probability in each tail.  Instead, we can find that interval containing 95% of the probability in which the density is highest.  Values in such an interval are more credible than those not (p. 87).</a:t>
            </a:r>
          </a:p>
        </p:txBody>
      </p:sp>
    </p:spTree>
    <p:extLst>
      <p:ext uri="{BB962C8B-B14F-4D97-AF65-F5344CB8AC3E}">
        <p14:creationId xmlns:p14="http://schemas.microsoft.com/office/powerpoint/2010/main" val="21454710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Highest density intervals (continued)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Your textbook author refers to such as a highest density interval, abbreviated to HDI (p. 87).  </a:t>
            </a:r>
          </a:p>
          <a:p>
            <a:pPr marL="0" indent="0">
              <a:spcBef>
                <a:spcPts val="0"/>
              </a:spcBef>
              <a:spcAft>
                <a:spcPts val="600"/>
              </a:spcAft>
              <a:buNone/>
            </a:pPr>
            <a:endParaRPr lang="en-US" sz="2400" dirty="0"/>
          </a:p>
          <a:p>
            <a:pPr marL="0" indent="0">
              <a:spcBef>
                <a:spcPts val="0"/>
              </a:spcBef>
              <a:spcAft>
                <a:spcPts val="600"/>
              </a:spcAft>
              <a:buNone/>
            </a:pPr>
            <a:r>
              <a:rPr lang="en-US" sz="2400" dirty="0"/>
              <a:t>Although some exotic distributions can lead to a highest density region which is not an interval (see the last panel of Figure 4.5 on p. 88), such distributions are not routinely encountered in Bayesian inference.</a:t>
            </a:r>
          </a:p>
        </p:txBody>
      </p:sp>
    </p:spTree>
    <p:extLst>
      <p:ext uri="{BB962C8B-B14F-4D97-AF65-F5344CB8AC3E}">
        <p14:creationId xmlns:p14="http://schemas.microsoft.com/office/powerpoint/2010/main" val="3522917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Highest density intervals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On the other hand, if we are considering a bivariate distribution, then a highest density region will naturally be a subset of two-dimensional space rather than an interval in one-dimensional space.  </a:t>
            </a:r>
          </a:p>
          <a:p>
            <a:pPr marL="0" indent="0">
              <a:spcBef>
                <a:spcPts val="0"/>
              </a:spcBef>
              <a:spcAft>
                <a:spcPts val="600"/>
              </a:spcAft>
              <a:buNone/>
            </a:pPr>
            <a:endParaRPr lang="en-US" sz="2400" dirty="0"/>
          </a:p>
          <a:p>
            <a:pPr marL="0" indent="0">
              <a:spcBef>
                <a:spcPts val="0"/>
              </a:spcBef>
              <a:spcAft>
                <a:spcPts val="600"/>
              </a:spcAft>
              <a:buNone/>
            </a:pPr>
            <a:r>
              <a:rPr lang="en-US" sz="2400" dirty="0"/>
              <a:t>For example, a highest density region for a bivariate normal distribution will be an ellipse; compare Example #5 in my Chapter 3a notes, in which </a:t>
            </a:r>
            <a:r>
              <a:rPr lang="en-US" sz="2400" dirty="0" err="1"/>
              <a:t>Mahalanobis</a:t>
            </a:r>
            <a:r>
              <a:rPr lang="en-US" sz="2400" dirty="0"/>
              <a:t> distances generated ellipses.  (The density of a bivariate normal distribution is a function of </a:t>
            </a:r>
            <a:r>
              <a:rPr lang="en-US" sz="2400" dirty="0" err="1"/>
              <a:t>Mahalanobis</a:t>
            </a:r>
            <a:r>
              <a:rPr lang="en-US" sz="2400" dirty="0"/>
              <a:t> distance.)</a:t>
            </a:r>
          </a:p>
        </p:txBody>
      </p:sp>
    </p:spTree>
    <p:extLst>
      <p:ext uri="{BB962C8B-B14F-4D97-AF65-F5344CB8AC3E}">
        <p14:creationId xmlns:p14="http://schemas.microsoft.com/office/powerpoint/2010/main" val="32171306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68ECC0BB0A81B46BA12CC1F54851E72" ma:contentTypeVersion="10" ma:contentTypeDescription="Create a new document." ma:contentTypeScope="" ma:versionID="a64e5c929062fb621924190c43749fcd">
  <xsd:schema xmlns:xsd="http://www.w3.org/2001/XMLSchema" xmlns:xs="http://www.w3.org/2001/XMLSchema" xmlns:p="http://schemas.microsoft.com/office/2006/metadata/properties" xmlns:ns3="974e2584-8277-4615-a9c6-4009564cc360" targetNamespace="http://schemas.microsoft.com/office/2006/metadata/properties" ma:root="true" ma:fieldsID="25b5f1fd8d788d802f3538436be60896" ns3:_="">
    <xsd:import namespace="974e2584-8277-4615-a9c6-4009564cc360"/>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4e2584-8277-4615-a9c6-4009564cc36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A7D7A9A-4EE8-4045-9545-DD0C11C6D5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74e2584-8277-4615-a9c6-4009564cc36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5877712-D2D6-4EB4-AC03-C12741D8F776}">
  <ds:schemaRefs>
    <ds:schemaRef ds:uri="http://schemas.microsoft.com/sharepoint/v3/contenttype/forms"/>
  </ds:schemaRefs>
</ds:datastoreItem>
</file>

<file path=customXml/itemProps3.xml><?xml version="1.0" encoding="utf-8"?>
<ds:datastoreItem xmlns:ds="http://schemas.openxmlformats.org/officeDocument/2006/customXml" ds:itemID="{425416D3-C940-40DB-AB53-511DFED1A1B4}">
  <ds:schemaRefs>
    <ds:schemaRef ds:uri="http://purl.org/dc/elements/1.1/"/>
    <ds:schemaRef ds:uri="http://schemas.microsoft.com/office/2006/documentManagement/types"/>
    <ds:schemaRef ds:uri="974e2584-8277-4615-a9c6-4009564cc360"/>
    <ds:schemaRef ds:uri="http://purl.org/dc/dcmitype/"/>
    <ds:schemaRef ds:uri="http://www.w3.org/XML/1998/namespace"/>
    <ds:schemaRef ds:uri="http://schemas.microsoft.com/office/2006/metadata/properties"/>
    <ds:schemaRef ds:uri="http://schemas.microsoft.com/office/infopath/2007/PartnerControls"/>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2213</TotalTime>
  <Words>1029</Words>
  <Application>Microsoft Office PowerPoint</Application>
  <PresentationFormat>Widescreen</PresentationFormat>
  <Paragraphs>63</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Highest Density Intervals </vt:lpstr>
      <vt:lpstr>A city of two tails</vt:lpstr>
      <vt:lpstr>Figure 1: the middle of a symmetric distribution</vt:lpstr>
      <vt:lpstr>Figure 2: the middle of an asymmetric distribution</vt:lpstr>
      <vt:lpstr>A city of two tails (continued)</vt:lpstr>
      <vt:lpstr>A city of two tails (continued)</vt:lpstr>
      <vt:lpstr>Highest density intervals</vt:lpstr>
      <vt:lpstr>Highest density intervals (continued)</vt:lpstr>
      <vt:lpstr>Highest density intervals (continued)</vt:lpstr>
      <vt:lpstr>Highest density intervals (continued)</vt:lpstr>
      <vt:lpstr>Figure 3: from  bad to worse</vt:lpstr>
      <vt:lpstr>Figure 4: a highest density interval</vt:lpstr>
      <vt:lpstr>Highest density intervals (continued)</vt:lpstr>
      <vt:lpstr>Minimizing the length</vt:lpstr>
      <vt:lpstr>Minimizing the length (continued)</vt:lpstr>
      <vt:lpstr>Minimizing the length (continued)</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Illustrating some concepts from statistical learning: pictures worth thousands of words</dc:title>
  <dc:creator>Charnigo, Richard J.</dc:creator>
  <cp:lastModifiedBy>Charnigo, Richard J.</cp:lastModifiedBy>
  <cp:revision>10</cp:revision>
  <cp:lastPrinted>2025-02-07T19:05:13Z</cp:lastPrinted>
  <dcterms:created xsi:type="dcterms:W3CDTF">2023-02-27T22:39:30Z</dcterms:created>
  <dcterms:modified xsi:type="dcterms:W3CDTF">2025-02-11T20:03:59Z</dcterms:modified>
</cp:coreProperties>
</file>