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6" r:id="rId6"/>
    <p:sldId id="373" r:id="rId7"/>
    <p:sldId id="374" r:id="rId8"/>
    <p:sldId id="375" r:id="rId9"/>
    <p:sldId id="376" r:id="rId10"/>
    <p:sldId id="339" r:id="rId11"/>
    <p:sldId id="381" r:id="rId12"/>
    <p:sldId id="377" r:id="rId13"/>
    <p:sldId id="378" r:id="rId14"/>
    <p:sldId id="379" r:id="rId15"/>
    <p:sldId id="384" r:id="rId16"/>
    <p:sldId id="349" r:id="rId17"/>
    <p:sldId id="382" r:id="rId18"/>
    <p:sldId id="385" r:id="rId19"/>
    <p:sldId id="387" r:id="rId20"/>
    <p:sldId id="386" r:id="rId21"/>
    <p:sldId id="367" r:id="rId22"/>
    <p:sldId id="388" r:id="rId23"/>
    <p:sldId id="389" r:id="rId24"/>
    <p:sldId id="390" r:id="rId25"/>
    <p:sldId id="391" r:id="rId26"/>
    <p:sldId id="392" r:id="rId27"/>
    <p:sldId id="394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571351-E3C5-4B99-BB03-FE920257DC69}" v="5" dt="2025-01-07T22:49:31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90" autoAdjust="0"/>
    <p:restoredTop sz="94660"/>
  </p:normalViewPr>
  <p:slideViewPr>
    <p:cSldViewPr snapToGrid="0">
      <p:cViewPr varScale="1">
        <p:scale>
          <a:sx n="73" d="100"/>
          <a:sy n="73" d="100"/>
        </p:scale>
        <p:origin x="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nigo, Richard J." userId="84bdb4cc-0536-40f9-8f82-a5cf0553bba1" providerId="ADAL" clId="{03571351-E3C5-4B99-BB03-FE920257DC69}"/>
    <pc:docChg chg="undo redo custSel addSld delSld modSld sldOrd">
      <pc:chgData name="Charnigo, Richard J." userId="84bdb4cc-0536-40f9-8f82-a5cf0553bba1" providerId="ADAL" clId="{03571351-E3C5-4B99-BB03-FE920257DC69}" dt="2025-01-27T04:49:52.251" v="12031" actId="20577"/>
      <pc:docMkLst>
        <pc:docMk/>
      </pc:docMkLst>
      <pc:sldChg chg="modSp mod">
        <pc:chgData name="Charnigo, Richard J." userId="84bdb4cc-0536-40f9-8f82-a5cf0553bba1" providerId="ADAL" clId="{03571351-E3C5-4B99-BB03-FE920257DC69}" dt="2025-01-07T19:31:56.643" v="27" actId="20577"/>
        <pc:sldMkLst>
          <pc:docMk/>
          <pc:sldMk cId="1207993657" sldId="256"/>
        </pc:sldMkLst>
        <pc:spChg chg="mod">
          <ac:chgData name="Charnigo, Richard J." userId="84bdb4cc-0536-40f9-8f82-a5cf0553bba1" providerId="ADAL" clId="{03571351-E3C5-4B99-BB03-FE920257DC69}" dt="2025-01-07T19:31:56.643" v="27" actId="20577"/>
          <ac:spMkLst>
            <pc:docMk/>
            <pc:sldMk cId="1207993657" sldId="256"/>
            <ac:spMk id="2" creationId="{8B22E45F-A1B0-4239-986B-48B68A04A762}"/>
          </ac:spMkLst>
        </pc:spChg>
      </pc:sldChg>
      <pc:sldChg chg="modSp mod">
        <pc:chgData name="Charnigo, Richard J." userId="84bdb4cc-0536-40f9-8f82-a5cf0553bba1" providerId="ADAL" clId="{03571351-E3C5-4B99-BB03-FE920257DC69}" dt="2025-01-07T23:24:18.058" v="11767" actId="20577"/>
        <pc:sldMkLst>
          <pc:docMk/>
          <pc:sldMk cId="3885526582" sldId="266"/>
        </pc:sldMkLst>
        <pc:spChg chg="mod">
          <ac:chgData name="Charnigo, Richard J." userId="84bdb4cc-0536-40f9-8f82-a5cf0553bba1" providerId="ADAL" clId="{03571351-E3C5-4B99-BB03-FE920257DC69}" dt="2025-01-07T19:52:20.315" v="94" actId="313"/>
          <ac:spMkLst>
            <pc:docMk/>
            <pc:sldMk cId="3885526582" sldId="266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3:24:18.058" v="11767" actId="20577"/>
          <ac:spMkLst>
            <pc:docMk/>
            <pc:sldMk cId="3885526582" sldId="266"/>
            <ac:spMk id="3" creationId="{62C8AD70-1FAA-41AB-BD78-D73A700DCAB2}"/>
          </ac:spMkLst>
        </pc:spChg>
      </pc:sldChg>
      <pc:sldChg chg="modSp mod">
        <pc:chgData name="Charnigo, Richard J." userId="84bdb4cc-0536-40f9-8f82-a5cf0553bba1" providerId="ADAL" clId="{03571351-E3C5-4B99-BB03-FE920257DC69}" dt="2025-01-07T22:18:41.551" v="7027" actId="20577"/>
        <pc:sldMkLst>
          <pc:docMk/>
          <pc:sldMk cId="2782931351" sldId="339"/>
        </pc:sldMkLst>
        <pc:spChg chg="mod">
          <ac:chgData name="Charnigo, Richard J." userId="84bdb4cc-0536-40f9-8f82-a5cf0553bba1" providerId="ADAL" clId="{03571351-E3C5-4B99-BB03-FE920257DC69}" dt="2025-01-07T22:18:41.551" v="7027" actId="20577"/>
          <ac:spMkLst>
            <pc:docMk/>
            <pc:sldMk cId="2782931351" sldId="339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0:36:00.898" v="4156" actId="20577"/>
          <ac:spMkLst>
            <pc:docMk/>
            <pc:sldMk cId="2782931351" sldId="339"/>
            <ac:spMk id="4" creationId="{BB933A6A-6809-4A67-B43D-CB085A1FC730}"/>
          </ac:spMkLst>
        </pc:spChg>
      </pc:sldChg>
      <pc:sldChg chg="modSp del mod">
        <pc:chgData name="Charnigo, Richard J." userId="84bdb4cc-0536-40f9-8f82-a5cf0553bba1" providerId="ADAL" clId="{03571351-E3C5-4B99-BB03-FE920257DC69}" dt="2025-01-07T20:34:54.670" v="4144" actId="2696"/>
        <pc:sldMkLst>
          <pc:docMk/>
          <pc:sldMk cId="213348959" sldId="346"/>
        </pc:sldMkLst>
        <pc:spChg chg="mod">
          <ac:chgData name="Charnigo, Richard J." userId="84bdb4cc-0536-40f9-8f82-a5cf0553bba1" providerId="ADAL" clId="{03571351-E3C5-4B99-BB03-FE920257DC69}" dt="2025-01-07T20:29:08.573" v="3489" actId="20577"/>
          <ac:spMkLst>
            <pc:docMk/>
            <pc:sldMk cId="213348959" sldId="346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0:33:08.672" v="4095" actId="20577"/>
          <ac:spMkLst>
            <pc:docMk/>
            <pc:sldMk cId="213348959" sldId="346"/>
            <ac:spMk id="3" creationId="{62C8AD70-1FAA-41AB-BD78-D73A700DCAB2}"/>
          </ac:spMkLst>
        </pc:spChg>
      </pc:sldChg>
      <pc:sldChg chg="modSp mod">
        <pc:chgData name="Charnigo, Richard J." userId="84bdb4cc-0536-40f9-8f82-a5cf0553bba1" providerId="ADAL" clId="{03571351-E3C5-4B99-BB03-FE920257DC69}" dt="2025-01-07T20:42:29.566" v="4911" actId="20577"/>
        <pc:sldMkLst>
          <pc:docMk/>
          <pc:sldMk cId="934246774" sldId="349"/>
        </pc:sldMkLst>
        <pc:spChg chg="mod">
          <ac:chgData name="Charnigo, Richard J." userId="84bdb4cc-0536-40f9-8f82-a5cf0553bba1" providerId="ADAL" clId="{03571351-E3C5-4B99-BB03-FE920257DC69}" dt="2025-01-07T20:37:20.101" v="4224" actId="20577"/>
          <ac:spMkLst>
            <pc:docMk/>
            <pc:sldMk cId="934246774" sldId="349"/>
            <ac:spMk id="2" creationId="{8F351460-0E2D-41DA-87AC-68459AC775B4}"/>
          </ac:spMkLst>
        </pc:spChg>
        <pc:spChg chg="mod">
          <ac:chgData name="Charnigo, Richard J." userId="84bdb4cc-0536-40f9-8f82-a5cf0553bba1" providerId="ADAL" clId="{03571351-E3C5-4B99-BB03-FE920257DC69}" dt="2025-01-07T20:42:29.566" v="4911" actId="20577"/>
          <ac:spMkLst>
            <pc:docMk/>
            <pc:sldMk cId="934246774" sldId="349"/>
            <ac:spMk id="3" creationId="{E926CD9B-6370-456C-9AB2-DD731D53233D}"/>
          </ac:spMkLst>
        </pc:spChg>
      </pc:sldChg>
      <pc:sldChg chg="del">
        <pc:chgData name="Charnigo, Richard J." userId="84bdb4cc-0536-40f9-8f82-a5cf0553bba1" providerId="ADAL" clId="{03571351-E3C5-4B99-BB03-FE920257DC69}" dt="2025-01-07T22:53:03.167" v="10403" actId="2696"/>
        <pc:sldMkLst>
          <pc:docMk/>
          <pc:sldMk cId="3937203127" sldId="352"/>
        </pc:sldMkLst>
      </pc:sldChg>
      <pc:sldChg chg="del">
        <pc:chgData name="Charnigo, Richard J." userId="84bdb4cc-0536-40f9-8f82-a5cf0553bba1" providerId="ADAL" clId="{03571351-E3C5-4B99-BB03-FE920257DC69}" dt="2025-01-07T20:34:55.638" v="4145" actId="2696"/>
        <pc:sldMkLst>
          <pc:docMk/>
          <pc:sldMk cId="4288861816" sldId="353"/>
        </pc:sldMkLst>
      </pc:sldChg>
      <pc:sldChg chg="del">
        <pc:chgData name="Charnigo, Richard J." userId="84bdb4cc-0536-40f9-8f82-a5cf0553bba1" providerId="ADAL" clId="{03571351-E3C5-4B99-BB03-FE920257DC69}" dt="2025-01-07T20:34:56.374" v="4146" actId="2696"/>
        <pc:sldMkLst>
          <pc:docMk/>
          <pc:sldMk cId="1746699878" sldId="354"/>
        </pc:sldMkLst>
      </pc:sldChg>
      <pc:sldChg chg="del">
        <pc:chgData name="Charnigo, Richard J." userId="84bdb4cc-0536-40f9-8f82-a5cf0553bba1" providerId="ADAL" clId="{03571351-E3C5-4B99-BB03-FE920257DC69}" dt="2025-01-07T20:34:57.697" v="4147" actId="2696"/>
        <pc:sldMkLst>
          <pc:docMk/>
          <pc:sldMk cId="3707264420" sldId="355"/>
        </pc:sldMkLst>
      </pc:sldChg>
      <pc:sldChg chg="del">
        <pc:chgData name="Charnigo, Richard J." userId="84bdb4cc-0536-40f9-8f82-a5cf0553bba1" providerId="ADAL" clId="{03571351-E3C5-4B99-BB03-FE920257DC69}" dt="2025-01-07T20:34:59.007" v="4148" actId="2696"/>
        <pc:sldMkLst>
          <pc:docMk/>
          <pc:sldMk cId="3532383442" sldId="356"/>
        </pc:sldMkLst>
      </pc:sldChg>
      <pc:sldChg chg="del">
        <pc:chgData name="Charnigo, Richard J." userId="84bdb4cc-0536-40f9-8f82-a5cf0553bba1" providerId="ADAL" clId="{03571351-E3C5-4B99-BB03-FE920257DC69}" dt="2025-01-07T20:36:38.054" v="4158" actId="2696"/>
        <pc:sldMkLst>
          <pc:docMk/>
          <pc:sldMk cId="2929769780" sldId="357"/>
        </pc:sldMkLst>
      </pc:sldChg>
      <pc:sldChg chg="del">
        <pc:chgData name="Charnigo, Richard J." userId="84bdb4cc-0536-40f9-8f82-a5cf0553bba1" providerId="ADAL" clId="{03571351-E3C5-4B99-BB03-FE920257DC69}" dt="2025-01-07T20:36:39.066" v="4159" actId="2696"/>
        <pc:sldMkLst>
          <pc:docMk/>
          <pc:sldMk cId="477520901" sldId="358"/>
        </pc:sldMkLst>
      </pc:sldChg>
      <pc:sldChg chg="del">
        <pc:chgData name="Charnigo, Richard J." userId="84bdb4cc-0536-40f9-8f82-a5cf0553bba1" providerId="ADAL" clId="{03571351-E3C5-4B99-BB03-FE920257DC69}" dt="2025-01-07T20:36:40.424" v="4161" actId="2696"/>
        <pc:sldMkLst>
          <pc:docMk/>
          <pc:sldMk cId="4194313874" sldId="359"/>
        </pc:sldMkLst>
      </pc:sldChg>
      <pc:sldChg chg="del">
        <pc:chgData name="Charnigo, Richard J." userId="84bdb4cc-0536-40f9-8f82-a5cf0553bba1" providerId="ADAL" clId="{03571351-E3C5-4B99-BB03-FE920257DC69}" dt="2025-01-07T20:36:40.818" v="4162" actId="2696"/>
        <pc:sldMkLst>
          <pc:docMk/>
          <pc:sldMk cId="2738795084" sldId="360"/>
        </pc:sldMkLst>
      </pc:sldChg>
      <pc:sldChg chg="del">
        <pc:chgData name="Charnigo, Richard J." userId="84bdb4cc-0536-40f9-8f82-a5cf0553bba1" providerId="ADAL" clId="{03571351-E3C5-4B99-BB03-FE920257DC69}" dt="2025-01-07T20:36:39.658" v="4160" actId="2696"/>
        <pc:sldMkLst>
          <pc:docMk/>
          <pc:sldMk cId="2955543324" sldId="361"/>
        </pc:sldMkLst>
      </pc:sldChg>
      <pc:sldChg chg="del">
        <pc:chgData name="Charnigo, Richard J." userId="84bdb4cc-0536-40f9-8f82-a5cf0553bba1" providerId="ADAL" clId="{03571351-E3C5-4B99-BB03-FE920257DC69}" dt="2025-01-07T20:36:41.360" v="4163" actId="2696"/>
        <pc:sldMkLst>
          <pc:docMk/>
          <pc:sldMk cId="3232905235" sldId="362"/>
        </pc:sldMkLst>
      </pc:sldChg>
      <pc:sldChg chg="del">
        <pc:chgData name="Charnigo, Richard J." userId="84bdb4cc-0536-40f9-8f82-a5cf0553bba1" providerId="ADAL" clId="{03571351-E3C5-4B99-BB03-FE920257DC69}" dt="2025-01-07T20:36:41.796" v="4164" actId="2696"/>
        <pc:sldMkLst>
          <pc:docMk/>
          <pc:sldMk cId="98439405" sldId="363"/>
        </pc:sldMkLst>
      </pc:sldChg>
      <pc:sldChg chg="del">
        <pc:chgData name="Charnigo, Richard J." userId="84bdb4cc-0536-40f9-8f82-a5cf0553bba1" providerId="ADAL" clId="{03571351-E3C5-4B99-BB03-FE920257DC69}" dt="2025-01-07T20:36:42.318" v="4165" actId="2696"/>
        <pc:sldMkLst>
          <pc:docMk/>
          <pc:sldMk cId="3798355638" sldId="364"/>
        </pc:sldMkLst>
      </pc:sldChg>
      <pc:sldChg chg="del">
        <pc:chgData name="Charnigo, Richard J." userId="84bdb4cc-0536-40f9-8f82-a5cf0553bba1" providerId="ADAL" clId="{03571351-E3C5-4B99-BB03-FE920257DC69}" dt="2025-01-07T20:36:42.777" v="4166" actId="2696"/>
        <pc:sldMkLst>
          <pc:docMk/>
          <pc:sldMk cId="687719506" sldId="365"/>
        </pc:sldMkLst>
      </pc:sldChg>
      <pc:sldChg chg="del">
        <pc:chgData name="Charnigo, Richard J." userId="84bdb4cc-0536-40f9-8f82-a5cf0553bba1" providerId="ADAL" clId="{03571351-E3C5-4B99-BB03-FE920257DC69}" dt="2025-01-07T20:36:43.282" v="4167" actId="2696"/>
        <pc:sldMkLst>
          <pc:docMk/>
          <pc:sldMk cId="2946484354" sldId="366"/>
        </pc:sldMkLst>
      </pc:sldChg>
      <pc:sldChg chg="modSp mod">
        <pc:chgData name="Charnigo, Richard J." userId="84bdb4cc-0536-40f9-8f82-a5cf0553bba1" providerId="ADAL" clId="{03571351-E3C5-4B99-BB03-FE920257DC69}" dt="2025-01-07T23:28:28.404" v="11812" actId="20577"/>
        <pc:sldMkLst>
          <pc:docMk/>
          <pc:sldMk cId="4254633982" sldId="367"/>
        </pc:sldMkLst>
        <pc:spChg chg="mod">
          <ac:chgData name="Charnigo, Richard J." userId="84bdb4cc-0536-40f9-8f82-a5cf0553bba1" providerId="ADAL" clId="{03571351-E3C5-4B99-BB03-FE920257DC69}" dt="2025-01-07T22:22:35.468" v="7067" actId="20577"/>
          <ac:spMkLst>
            <pc:docMk/>
            <pc:sldMk cId="4254633982" sldId="367"/>
            <ac:spMk id="2" creationId="{8F351460-0E2D-41DA-87AC-68459AC775B4}"/>
          </ac:spMkLst>
        </pc:spChg>
        <pc:spChg chg="mod">
          <ac:chgData name="Charnigo, Richard J." userId="84bdb4cc-0536-40f9-8f82-a5cf0553bba1" providerId="ADAL" clId="{03571351-E3C5-4B99-BB03-FE920257DC69}" dt="2025-01-07T23:28:28.404" v="11812" actId="20577"/>
          <ac:spMkLst>
            <pc:docMk/>
            <pc:sldMk cId="4254633982" sldId="367"/>
            <ac:spMk id="3" creationId="{E926CD9B-6370-456C-9AB2-DD731D53233D}"/>
          </ac:spMkLst>
        </pc:spChg>
      </pc:sldChg>
      <pc:sldChg chg="del">
        <pc:chgData name="Charnigo, Richard J." userId="84bdb4cc-0536-40f9-8f82-a5cf0553bba1" providerId="ADAL" clId="{03571351-E3C5-4B99-BB03-FE920257DC69}" dt="2025-01-07T22:53:00.228" v="10399" actId="2696"/>
        <pc:sldMkLst>
          <pc:docMk/>
          <pc:sldMk cId="1934840479" sldId="368"/>
        </pc:sldMkLst>
      </pc:sldChg>
      <pc:sldChg chg="del">
        <pc:chgData name="Charnigo, Richard J." userId="84bdb4cc-0536-40f9-8f82-a5cf0553bba1" providerId="ADAL" clId="{03571351-E3C5-4B99-BB03-FE920257DC69}" dt="2025-01-07T22:53:01.917" v="10400" actId="2696"/>
        <pc:sldMkLst>
          <pc:docMk/>
          <pc:sldMk cId="598146891" sldId="369"/>
        </pc:sldMkLst>
      </pc:sldChg>
      <pc:sldChg chg="del">
        <pc:chgData name="Charnigo, Richard J." userId="84bdb4cc-0536-40f9-8f82-a5cf0553bba1" providerId="ADAL" clId="{03571351-E3C5-4B99-BB03-FE920257DC69}" dt="2025-01-07T22:53:02.437" v="10401" actId="2696"/>
        <pc:sldMkLst>
          <pc:docMk/>
          <pc:sldMk cId="1723623560" sldId="370"/>
        </pc:sldMkLst>
      </pc:sldChg>
      <pc:sldChg chg="del">
        <pc:chgData name="Charnigo, Richard J." userId="84bdb4cc-0536-40f9-8f82-a5cf0553bba1" providerId="ADAL" clId="{03571351-E3C5-4B99-BB03-FE920257DC69}" dt="2025-01-07T22:53:02.813" v="10402" actId="2696"/>
        <pc:sldMkLst>
          <pc:docMk/>
          <pc:sldMk cId="1568485030" sldId="371"/>
        </pc:sldMkLst>
      </pc:sldChg>
      <pc:sldChg chg="del">
        <pc:chgData name="Charnigo, Richard J." userId="84bdb4cc-0536-40f9-8f82-a5cf0553bba1" providerId="ADAL" clId="{03571351-E3C5-4B99-BB03-FE920257DC69}" dt="2025-01-07T22:53:03.687" v="10404" actId="2696"/>
        <pc:sldMkLst>
          <pc:docMk/>
          <pc:sldMk cId="1642786583" sldId="372"/>
        </pc:sldMkLst>
      </pc:sldChg>
      <pc:sldChg chg="modSp add mod">
        <pc:chgData name="Charnigo, Richard J." userId="84bdb4cc-0536-40f9-8f82-a5cf0553bba1" providerId="ADAL" clId="{03571351-E3C5-4B99-BB03-FE920257DC69}" dt="2025-01-07T23:24:33.835" v="11770" actId="20577"/>
        <pc:sldMkLst>
          <pc:docMk/>
          <pc:sldMk cId="1136731665" sldId="373"/>
        </pc:sldMkLst>
        <pc:spChg chg="mod">
          <ac:chgData name="Charnigo, Richard J." userId="84bdb4cc-0536-40f9-8f82-a5cf0553bba1" providerId="ADAL" clId="{03571351-E3C5-4B99-BB03-FE920257DC69}" dt="2025-01-07T19:59:23.565" v="562" actId="20577"/>
          <ac:spMkLst>
            <pc:docMk/>
            <pc:sldMk cId="1136731665" sldId="373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3:24:33.835" v="11770" actId="20577"/>
          <ac:spMkLst>
            <pc:docMk/>
            <pc:sldMk cId="1136731665" sldId="373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0:12:55.423" v="2129" actId="20577"/>
        <pc:sldMkLst>
          <pc:docMk/>
          <pc:sldMk cId="2801493781" sldId="374"/>
        </pc:sldMkLst>
        <pc:spChg chg="mod">
          <ac:chgData name="Charnigo, Richard J." userId="84bdb4cc-0536-40f9-8f82-a5cf0553bba1" providerId="ADAL" clId="{03571351-E3C5-4B99-BB03-FE920257DC69}" dt="2025-01-07T20:12:55.423" v="2129" actId="20577"/>
          <ac:spMkLst>
            <pc:docMk/>
            <pc:sldMk cId="2801493781" sldId="374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25:37.481" v="11778" actId="20577"/>
        <pc:sldMkLst>
          <pc:docMk/>
          <pc:sldMk cId="3929557746" sldId="375"/>
        </pc:sldMkLst>
        <pc:spChg chg="mod">
          <ac:chgData name="Charnigo, Richard J." userId="84bdb4cc-0536-40f9-8f82-a5cf0553bba1" providerId="ADAL" clId="{03571351-E3C5-4B99-BB03-FE920257DC69}" dt="2025-01-07T23:25:37.481" v="11778" actId="20577"/>
          <ac:spMkLst>
            <pc:docMk/>
            <pc:sldMk cId="3929557746" sldId="375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25:46.171" v="11779" actId="20577"/>
        <pc:sldMkLst>
          <pc:docMk/>
          <pc:sldMk cId="1466053923" sldId="376"/>
        </pc:sldMkLst>
        <pc:spChg chg="mod">
          <ac:chgData name="Charnigo, Richard J." userId="84bdb4cc-0536-40f9-8f82-a5cf0553bba1" providerId="ADAL" clId="{03571351-E3C5-4B99-BB03-FE920257DC69}" dt="2025-01-07T23:25:46.171" v="11779" actId="20577"/>
          <ac:spMkLst>
            <pc:docMk/>
            <pc:sldMk cId="1466053923" sldId="376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2:18:47.566" v="7035" actId="20577"/>
        <pc:sldMkLst>
          <pc:docMk/>
          <pc:sldMk cId="1123210063" sldId="377"/>
        </pc:sldMkLst>
        <pc:spChg chg="mod">
          <ac:chgData name="Charnigo, Richard J." userId="84bdb4cc-0536-40f9-8f82-a5cf0553bba1" providerId="ADAL" clId="{03571351-E3C5-4B99-BB03-FE920257DC69}" dt="2025-01-07T22:18:47.566" v="7035" actId="20577"/>
          <ac:spMkLst>
            <pc:docMk/>
            <pc:sldMk cId="1123210063" sldId="377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0:35:09.067" v="4150" actId="20577"/>
          <ac:spMkLst>
            <pc:docMk/>
            <pc:sldMk cId="1123210063" sldId="377"/>
            <ac:spMk id="4" creationId="{BB933A6A-6809-4A67-B43D-CB085A1FC730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2:18:52.936" v="7039" actId="20577"/>
        <pc:sldMkLst>
          <pc:docMk/>
          <pc:sldMk cId="38356315" sldId="378"/>
        </pc:sldMkLst>
        <pc:spChg chg="mod">
          <ac:chgData name="Charnigo, Richard J." userId="84bdb4cc-0536-40f9-8f82-a5cf0553bba1" providerId="ADAL" clId="{03571351-E3C5-4B99-BB03-FE920257DC69}" dt="2025-01-07T22:18:52.936" v="7039" actId="20577"/>
          <ac:spMkLst>
            <pc:docMk/>
            <pc:sldMk cId="38356315" sldId="378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0:35:16.586" v="4151" actId="20577"/>
          <ac:spMkLst>
            <pc:docMk/>
            <pc:sldMk cId="38356315" sldId="378"/>
            <ac:spMk id="4" creationId="{BB933A6A-6809-4A67-B43D-CB085A1FC730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2:18:58.556" v="7043" actId="20577"/>
        <pc:sldMkLst>
          <pc:docMk/>
          <pc:sldMk cId="2873146774" sldId="379"/>
        </pc:sldMkLst>
        <pc:spChg chg="mod">
          <ac:chgData name="Charnigo, Richard J." userId="84bdb4cc-0536-40f9-8f82-a5cf0553bba1" providerId="ADAL" clId="{03571351-E3C5-4B99-BB03-FE920257DC69}" dt="2025-01-07T22:18:58.556" v="7043" actId="20577"/>
          <ac:spMkLst>
            <pc:docMk/>
            <pc:sldMk cId="2873146774" sldId="379"/>
            <ac:spMk id="2" creationId="{082B557F-F220-44AD-A777-F616FC57544D}"/>
          </ac:spMkLst>
        </pc:spChg>
      </pc:sldChg>
      <pc:sldChg chg="add del">
        <pc:chgData name="Charnigo, Richard J." userId="84bdb4cc-0536-40f9-8f82-a5cf0553bba1" providerId="ADAL" clId="{03571351-E3C5-4B99-BB03-FE920257DC69}" dt="2025-01-07T20:36:36.994" v="4157" actId="2696"/>
        <pc:sldMkLst>
          <pc:docMk/>
          <pc:sldMk cId="2493693033" sldId="380"/>
        </pc:sldMkLst>
      </pc:sldChg>
      <pc:sldChg chg="modSp add del mod">
        <pc:chgData name="Charnigo, Richard J." userId="84bdb4cc-0536-40f9-8f82-a5cf0553bba1" providerId="ADAL" clId="{03571351-E3C5-4B99-BB03-FE920257DC69}" dt="2025-01-07T20:35:54.016" v="4154" actId="2696"/>
        <pc:sldMkLst>
          <pc:docMk/>
          <pc:sldMk cId="2744475132" sldId="381"/>
        </pc:sldMkLst>
        <pc:spChg chg="mod">
          <ac:chgData name="Charnigo, Richard J." userId="84bdb4cc-0536-40f9-8f82-a5cf0553bba1" providerId="ADAL" clId="{03571351-E3C5-4B99-BB03-FE920257DC69}" dt="2025-01-07T20:35:43.124" v="4153" actId="20577"/>
          <ac:spMkLst>
            <pc:docMk/>
            <pc:sldMk cId="2744475132" sldId="381"/>
            <ac:spMk id="4" creationId="{BB933A6A-6809-4A67-B43D-CB085A1FC730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2:18:44.292" v="7031" actId="20577"/>
        <pc:sldMkLst>
          <pc:docMk/>
          <pc:sldMk cId="3015104776" sldId="381"/>
        </pc:sldMkLst>
        <pc:spChg chg="mod">
          <ac:chgData name="Charnigo, Richard J." userId="84bdb4cc-0536-40f9-8f82-a5cf0553bba1" providerId="ADAL" clId="{03571351-E3C5-4B99-BB03-FE920257DC69}" dt="2025-01-07T22:18:44.292" v="7031" actId="20577"/>
          <ac:spMkLst>
            <pc:docMk/>
            <pc:sldMk cId="3015104776" sldId="381"/>
            <ac:spMk id="2" creationId="{082B557F-F220-44AD-A777-F616FC57544D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27:56.723" v="11805" actId="20577"/>
        <pc:sldMkLst>
          <pc:docMk/>
          <pc:sldMk cId="1623890113" sldId="382"/>
        </pc:sldMkLst>
        <pc:spChg chg="mod">
          <ac:chgData name="Charnigo, Richard J." userId="84bdb4cc-0536-40f9-8f82-a5cf0553bba1" providerId="ADAL" clId="{03571351-E3C5-4B99-BB03-FE920257DC69}" dt="2025-01-07T20:42:45.700" v="4924" actId="20577"/>
          <ac:spMkLst>
            <pc:docMk/>
            <pc:sldMk cId="1623890113" sldId="382"/>
            <ac:spMk id="2" creationId="{8F351460-0E2D-41DA-87AC-68459AC775B4}"/>
          </ac:spMkLst>
        </pc:spChg>
        <pc:spChg chg="mod">
          <ac:chgData name="Charnigo, Richard J." userId="84bdb4cc-0536-40f9-8f82-a5cf0553bba1" providerId="ADAL" clId="{03571351-E3C5-4B99-BB03-FE920257DC69}" dt="2025-01-07T23:27:56.723" v="11805" actId="20577"/>
          <ac:spMkLst>
            <pc:docMk/>
            <pc:sldMk cId="1623890113" sldId="382"/>
            <ac:spMk id="3" creationId="{E926CD9B-6370-456C-9AB2-DD731D53233D}"/>
          </ac:spMkLst>
        </pc:spChg>
      </pc:sldChg>
      <pc:sldChg chg="modSp add del mod">
        <pc:chgData name="Charnigo, Richard J." userId="84bdb4cc-0536-40f9-8f82-a5cf0553bba1" providerId="ADAL" clId="{03571351-E3C5-4B99-BB03-FE920257DC69}" dt="2025-01-07T20:44:53.429" v="4996" actId="2696"/>
        <pc:sldMkLst>
          <pc:docMk/>
          <pc:sldMk cId="745964191" sldId="383"/>
        </pc:sldMkLst>
        <pc:spChg chg="mod">
          <ac:chgData name="Charnigo, Richard J." userId="84bdb4cc-0536-40f9-8f82-a5cf0553bba1" providerId="ADAL" clId="{03571351-E3C5-4B99-BB03-FE920257DC69}" dt="2025-01-07T20:44:23.620" v="4985" actId="20577"/>
          <ac:spMkLst>
            <pc:docMk/>
            <pc:sldMk cId="745964191" sldId="383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0:44:02.370" v="4980" actId="20577"/>
          <ac:spMkLst>
            <pc:docMk/>
            <pc:sldMk cId="745964191" sldId="383"/>
            <ac:spMk id="4" creationId="{BB933A6A-6809-4A67-B43D-CB085A1FC730}"/>
          </ac:spMkLst>
        </pc:spChg>
      </pc:sldChg>
      <pc:sldChg chg="modSp add mod">
        <pc:chgData name="Charnigo, Richard J." userId="84bdb4cc-0536-40f9-8f82-a5cf0553bba1" providerId="ADAL" clId="{03571351-E3C5-4B99-BB03-FE920257DC69}" dt="2025-01-27T04:49:52.251" v="12031" actId="20577"/>
        <pc:sldMkLst>
          <pc:docMk/>
          <pc:sldMk cId="2315390193" sldId="384"/>
        </pc:sldMkLst>
        <pc:spChg chg="mod">
          <ac:chgData name="Charnigo, Richard J." userId="84bdb4cc-0536-40f9-8f82-a5cf0553bba1" providerId="ADAL" clId="{03571351-E3C5-4B99-BB03-FE920257DC69}" dt="2025-01-07T20:48:52.323" v="5504" actId="20577"/>
          <ac:spMkLst>
            <pc:docMk/>
            <pc:sldMk cId="2315390193" sldId="384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27T04:49:52.251" v="12031" actId="20577"/>
          <ac:spMkLst>
            <pc:docMk/>
            <pc:sldMk cId="2315390193" sldId="384"/>
            <ac:spMk id="4" creationId="{BB933A6A-6809-4A67-B43D-CB085A1FC730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28:01.497" v="11807" actId="20577"/>
        <pc:sldMkLst>
          <pc:docMk/>
          <pc:sldMk cId="170308671" sldId="385"/>
        </pc:sldMkLst>
        <pc:spChg chg="mod">
          <ac:chgData name="Charnigo, Richard J." userId="84bdb4cc-0536-40f9-8f82-a5cf0553bba1" providerId="ADAL" clId="{03571351-E3C5-4B99-BB03-FE920257DC69}" dt="2025-01-07T23:28:01.497" v="11807" actId="20577"/>
          <ac:spMkLst>
            <pc:docMk/>
            <pc:sldMk cId="170308671" sldId="385"/>
            <ac:spMk id="3" creationId="{E926CD9B-6370-456C-9AB2-DD731D53233D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1:26:37.344" v="7023" actId="20577"/>
        <pc:sldMkLst>
          <pc:docMk/>
          <pc:sldMk cId="483988616" sldId="386"/>
        </pc:sldMkLst>
        <pc:spChg chg="mod">
          <ac:chgData name="Charnigo, Richard J." userId="84bdb4cc-0536-40f9-8f82-a5cf0553bba1" providerId="ADAL" clId="{03571351-E3C5-4B99-BB03-FE920257DC69}" dt="2025-01-07T21:26:37.344" v="7023" actId="20577"/>
          <ac:spMkLst>
            <pc:docMk/>
            <pc:sldMk cId="483988616" sldId="386"/>
            <ac:spMk id="3" creationId="{E926CD9B-6370-456C-9AB2-DD731D53233D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28:08.345" v="11809" actId="20577"/>
        <pc:sldMkLst>
          <pc:docMk/>
          <pc:sldMk cId="653668357" sldId="387"/>
        </pc:sldMkLst>
        <pc:spChg chg="mod">
          <ac:chgData name="Charnigo, Richard J." userId="84bdb4cc-0536-40f9-8f82-a5cf0553bba1" providerId="ADAL" clId="{03571351-E3C5-4B99-BB03-FE920257DC69}" dt="2025-01-07T23:28:08.345" v="11809" actId="20577"/>
          <ac:spMkLst>
            <pc:docMk/>
            <pc:sldMk cId="653668357" sldId="387"/>
            <ac:spMk id="3" creationId="{E926CD9B-6370-456C-9AB2-DD731D53233D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29:17.562" v="11835" actId="20577"/>
        <pc:sldMkLst>
          <pc:docMk/>
          <pc:sldMk cId="1432925881" sldId="388"/>
        </pc:sldMkLst>
        <pc:spChg chg="mod">
          <ac:chgData name="Charnigo, Richard J." userId="84bdb4cc-0536-40f9-8f82-a5cf0553bba1" providerId="ADAL" clId="{03571351-E3C5-4B99-BB03-FE920257DC69}" dt="2025-01-07T22:27:27.910" v="7803" actId="20577"/>
          <ac:spMkLst>
            <pc:docMk/>
            <pc:sldMk cId="1432925881" sldId="388"/>
            <ac:spMk id="2" creationId="{8F351460-0E2D-41DA-87AC-68459AC775B4}"/>
          </ac:spMkLst>
        </pc:spChg>
        <pc:spChg chg="mod">
          <ac:chgData name="Charnigo, Richard J." userId="84bdb4cc-0536-40f9-8f82-a5cf0553bba1" providerId="ADAL" clId="{03571351-E3C5-4B99-BB03-FE920257DC69}" dt="2025-01-07T23:29:17.562" v="11835" actId="20577"/>
          <ac:spMkLst>
            <pc:docMk/>
            <pc:sldMk cId="1432925881" sldId="388"/>
            <ac:spMk id="3" creationId="{E926CD9B-6370-456C-9AB2-DD731D53233D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2:43:32.165" v="9374" actId="20577"/>
        <pc:sldMkLst>
          <pc:docMk/>
          <pc:sldMk cId="141096400" sldId="389"/>
        </pc:sldMkLst>
        <pc:spChg chg="mod">
          <ac:chgData name="Charnigo, Richard J." userId="84bdb4cc-0536-40f9-8f82-a5cf0553bba1" providerId="ADAL" clId="{03571351-E3C5-4B99-BB03-FE920257DC69}" dt="2025-01-07T22:43:32.165" v="9374" actId="20577"/>
          <ac:spMkLst>
            <pc:docMk/>
            <pc:sldMk cId="141096400" sldId="389"/>
            <ac:spMk id="3" creationId="{E926CD9B-6370-456C-9AB2-DD731D53233D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29:47.526" v="11867" actId="6549"/>
        <pc:sldMkLst>
          <pc:docMk/>
          <pc:sldMk cId="3041106664" sldId="390"/>
        </pc:sldMkLst>
        <pc:spChg chg="mod">
          <ac:chgData name="Charnigo, Richard J." userId="84bdb4cc-0536-40f9-8f82-a5cf0553bba1" providerId="ADAL" clId="{03571351-E3C5-4B99-BB03-FE920257DC69}" dt="2025-01-07T23:29:47.526" v="11867" actId="6549"/>
          <ac:spMkLst>
            <pc:docMk/>
            <pc:sldMk cId="3041106664" sldId="390"/>
            <ac:spMk id="3" creationId="{E926CD9B-6370-456C-9AB2-DD731D53233D}"/>
          </ac:spMkLst>
        </pc:spChg>
      </pc:sldChg>
      <pc:sldChg chg="new del">
        <pc:chgData name="Charnigo, Richard J." userId="84bdb4cc-0536-40f9-8f82-a5cf0553bba1" providerId="ADAL" clId="{03571351-E3C5-4B99-BB03-FE920257DC69}" dt="2025-01-07T22:45:25.849" v="9426" actId="680"/>
        <pc:sldMkLst>
          <pc:docMk/>
          <pc:sldMk cId="450611842" sldId="391"/>
        </pc:sldMkLst>
      </pc:sldChg>
      <pc:sldChg chg="modSp add mod">
        <pc:chgData name="Charnigo, Richard J." userId="84bdb4cc-0536-40f9-8f82-a5cf0553bba1" providerId="ADAL" clId="{03571351-E3C5-4B99-BB03-FE920257DC69}" dt="2025-01-07T23:30:27.016" v="11881" actId="20577"/>
        <pc:sldMkLst>
          <pc:docMk/>
          <pc:sldMk cId="3066924069" sldId="391"/>
        </pc:sldMkLst>
        <pc:spChg chg="mod">
          <ac:chgData name="Charnigo, Richard J." userId="84bdb4cc-0536-40f9-8f82-a5cf0553bba1" providerId="ADAL" clId="{03571351-E3C5-4B99-BB03-FE920257DC69}" dt="2025-01-07T23:30:27.016" v="11881" actId="20577"/>
          <ac:spMkLst>
            <pc:docMk/>
            <pc:sldMk cId="3066924069" sldId="391"/>
            <ac:spMk id="3" creationId="{E926CD9B-6370-456C-9AB2-DD731D53233D}"/>
          </ac:spMkLst>
        </pc:spChg>
      </pc:sldChg>
      <pc:sldChg chg="modSp add mod">
        <pc:chgData name="Charnigo, Richard J." userId="84bdb4cc-0536-40f9-8f82-a5cf0553bba1" providerId="ADAL" clId="{03571351-E3C5-4B99-BB03-FE920257DC69}" dt="2025-01-07T23:31:10.688" v="11914" actId="20577"/>
        <pc:sldMkLst>
          <pc:docMk/>
          <pc:sldMk cId="1514921776" sldId="392"/>
        </pc:sldMkLst>
        <pc:spChg chg="mod">
          <ac:chgData name="Charnigo, Richard J." userId="84bdb4cc-0536-40f9-8f82-a5cf0553bba1" providerId="ADAL" clId="{03571351-E3C5-4B99-BB03-FE920257DC69}" dt="2025-01-07T23:31:10.688" v="11914" actId="20577"/>
          <ac:spMkLst>
            <pc:docMk/>
            <pc:sldMk cId="1514921776" sldId="392"/>
            <ac:spMk id="3" creationId="{E926CD9B-6370-456C-9AB2-DD731D53233D}"/>
          </ac:spMkLst>
        </pc:spChg>
      </pc:sldChg>
      <pc:sldChg chg="modSp add del mod">
        <pc:chgData name="Charnigo, Richard J." userId="84bdb4cc-0536-40f9-8f82-a5cf0553bba1" providerId="ADAL" clId="{03571351-E3C5-4B99-BB03-FE920257DC69}" dt="2025-01-07T23:01:23.157" v="11064" actId="2696"/>
        <pc:sldMkLst>
          <pc:docMk/>
          <pc:sldMk cId="2436924992" sldId="393"/>
        </pc:sldMkLst>
        <pc:spChg chg="mod">
          <ac:chgData name="Charnigo, Richard J." userId="84bdb4cc-0536-40f9-8f82-a5cf0553bba1" providerId="ADAL" clId="{03571351-E3C5-4B99-BB03-FE920257DC69}" dt="2025-01-07T22:57:41.313" v="10575" actId="20577"/>
          <ac:spMkLst>
            <pc:docMk/>
            <pc:sldMk cId="2436924992" sldId="393"/>
            <ac:spMk id="2" creationId="{8F351460-0E2D-41DA-87AC-68459AC775B4}"/>
          </ac:spMkLst>
        </pc:spChg>
        <pc:spChg chg="mod">
          <ac:chgData name="Charnigo, Richard J." userId="84bdb4cc-0536-40f9-8f82-a5cf0553bba1" providerId="ADAL" clId="{03571351-E3C5-4B99-BB03-FE920257DC69}" dt="2025-01-07T23:01:08.758" v="11061" actId="20577"/>
          <ac:spMkLst>
            <pc:docMk/>
            <pc:sldMk cId="2436924992" sldId="393"/>
            <ac:spMk id="3" creationId="{E926CD9B-6370-456C-9AB2-DD731D53233D}"/>
          </ac:spMkLst>
        </pc:spChg>
      </pc:sldChg>
      <pc:sldChg chg="modSp add mod ord">
        <pc:chgData name="Charnigo, Richard J." userId="84bdb4cc-0536-40f9-8f82-a5cf0553bba1" providerId="ADAL" clId="{03571351-E3C5-4B99-BB03-FE920257DC69}" dt="2025-01-07T23:22:18.263" v="11748" actId="20577"/>
        <pc:sldMkLst>
          <pc:docMk/>
          <pc:sldMk cId="3796810032" sldId="394"/>
        </pc:sldMkLst>
        <pc:spChg chg="mod">
          <ac:chgData name="Charnigo, Richard J." userId="84bdb4cc-0536-40f9-8f82-a5cf0553bba1" providerId="ADAL" clId="{03571351-E3C5-4B99-BB03-FE920257DC69}" dt="2025-01-07T23:09:50.467" v="11312" actId="20577"/>
          <ac:spMkLst>
            <pc:docMk/>
            <pc:sldMk cId="3796810032" sldId="394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03571351-E3C5-4B99-BB03-FE920257DC69}" dt="2025-01-07T23:22:18.263" v="11748" actId="20577"/>
          <ac:spMkLst>
            <pc:docMk/>
            <pc:sldMk cId="3796810032" sldId="394"/>
            <ac:spMk id="4" creationId="{BB933A6A-6809-4A67-B43D-CB085A1FC730}"/>
          </ac:spMkLst>
        </pc:spChg>
      </pc:sldChg>
      <pc:sldChg chg="modSp add del mod ord">
        <pc:chgData name="Charnigo, Richard J." userId="84bdb4cc-0536-40f9-8f82-a5cf0553bba1" providerId="ADAL" clId="{03571351-E3C5-4B99-BB03-FE920257DC69}" dt="2025-01-07T23:10:03.258" v="11314" actId="2696"/>
        <pc:sldMkLst>
          <pc:docMk/>
          <pc:sldMk cId="1849720150" sldId="395"/>
        </pc:sldMkLst>
        <pc:spChg chg="mod">
          <ac:chgData name="Charnigo, Richard J." userId="84bdb4cc-0536-40f9-8f82-a5cf0553bba1" providerId="ADAL" clId="{03571351-E3C5-4B99-BB03-FE920257DC69}" dt="2025-01-07T23:02:11.732" v="11083" actId="20577"/>
          <ac:spMkLst>
            <pc:docMk/>
            <pc:sldMk cId="1849720150" sldId="395"/>
            <ac:spMk id="2" creationId="{8F351460-0E2D-41DA-87AC-68459AC775B4}"/>
          </ac:spMkLst>
        </pc:spChg>
        <pc:spChg chg="mod">
          <ac:chgData name="Charnigo, Richard J." userId="84bdb4cc-0536-40f9-8f82-a5cf0553bba1" providerId="ADAL" clId="{03571351-E3C5-4B99-BB03-FE920257DC69}" dt="2025-01-07T23:07:27.005" v="11302" actId="20577"/>
          <ac:spMkLst>
            <pc:docMk/>
            <pc:sldMk cId="1849720150" sldId="395"/>
            <ac:spMk id="3" creationId="{E926CD9B-6370-456C-9AB2-DD731D53233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173C-585F-4E8C-B844-3F567404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7F3D6-6153-4196-B60E-5C1379DDC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5C9DF-B97A-4F91-88E1-D3AB44B94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DEC38-D6CC-4041-A163-AC2E67A44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7B6E5-F867-4F7D-93ED-C8823E01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0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3F87B-44D5-4FB5-8855-EF5A2308E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AA1E9-F318-4A6B-9DCB-A263703C1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4E799-5CFB-47A3-83E4-5863564A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3E221-D51A-44CD-82C2-7226782E1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C5904-C339-4066-8510-C17DF2C2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D85FF0-3986-4DCF-BFD6-4DF8D67A43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EC7BFE-4514-4C20-8DBE-CFFC24AD5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D6193-1B4B-4451-9105-9C75642B4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970DD-9E5D-4AF2-9D45-FD16B81B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97982-F569-43D2-8B10-3FE64D65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2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73D5B-B995-458C-A0D7-FCB42939A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38074-225A-4763-81CE-F5CF17AD3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2261B-9B8F-4E71-865A-12DFDB825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723BC-7B25-4E66-ABF1-503151DCB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B5206-8017-4679-A475-22634631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1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2506-8649-4CAD-9CF4-0E84076A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B918E4-EC01-4DC2-A085-22E153792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0E6E3-8314-468D-99F3-8BB73F32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4B140-36F5-408B-B40A-1CF001D13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2102C-45BC-4A1E-9A51-DDA83C168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5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84747-5726-4C81-B71D-81F99E635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FD919-92C2-4D5B-A6FD-E0CC6B4AA6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7C2DF3-3723-4E95-8644-25DD0B1951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8D457-9DD9-4171-A03B-4A92AF51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85311-C215-4BE0-A9DD-A7ADD8A9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9E96E-3EA8-4070-8D3E-D9372141C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3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BA3B-3909-476C-A1C4-FB666D7EE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D1EF7C-B032-40CC-85C4-3592CE85F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EACEA4-1781-4D1E-A129-4C25536A5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A641BE-0D89-4C68-B97C-3C9D37193D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B5F72B-68EA-4F1D-847A-B7F8736BD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DA101B-1160-4AC3-87B2-CF8062063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C85CD9-B336-4FD9-8532-5D11C6B60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63B4F8-57A5-4A29-BD5C-5C02F5B3B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7FB32-3987-456C-8C4C-240903EC7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C29186-EDDD-4578-AD55-15213FE08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EC6901-C7EA-4E05-B89A-46BF4358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BD37D-36B2-4A21-9447-49FC89F0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0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A449B7-E1A4-4E27-BDFE-A7A01760A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5AEEC-2966-411F-B273-895B5B1C2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0DB4B-02EB-42C0-9BC8-9976564DD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90F5-1B16-4E48-90BD-B019FF80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A217F-8C41-4DBF-A82E-14A83BB62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76CA9-0452-494C-A2C8-635DFCE58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570E9-2CF1-4B07-823B-D4FC598C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93117-1C42-48EF-8840-5D517F0C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CA759-7E55-4D92-A583-33CBD879D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2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7A69-19F9-4AE0-8F37-A1C7B4C46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F4C60-433E-4CDB-AB20-F4E8967B26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CC116-BC65-4E8C-B575-7C624DC4A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23C5A-4693-4796-9A81-AA931D70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2053D-4CE3-4857-A6F8-0C9BA2DB7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3FB53-98CC-4A50-AFD9-932BBB53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1BBE75-2DF1-42FD-8863-F9A7F1ECB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8923F-884A-484B-909F-FE696110B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B25B8-3365-46CC-A821-64D3A2265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1FCC-53F1-4211-81DF-5CBCA708FB6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4A04C-2427-4A0C-BDFA-674B31D94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BA8B6-420A-4755-9DB7-7E90B5449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6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22E45F-A1B0-4239-986B-48B68A04A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6289" y="938780"/>
            <a:ext cx="7151978" cy="2595549"/>
          </a:xfrm>
        </p:spPr>
        <p:txBody>
          <a:bodyPr anchor="b">
            <a:noAutofit/>
          </a:bodyPr>
          <a:lstStyle/>
          <a:p>
            <a:r>
              <a:rPr lang="en-US" sz="4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Reallocating Credibility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27E1D-8509-4045-A95A-6ED7FBE281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0731" y="3749041"/>
            <a:ext cx="5188034" cy="2170179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Dr. Richard Charnigo</a:t>
            </a:r>
          </a:p>
          <a:p>
            <a:r>
              <a:rPr lang="en-US" dirty="0">
                <a:solidFill>
                  <a:schemeClr val="tx2"/>
                </a:solidFill>
              </a:rPr>
              <a:t>University of Kentucky</a:t>
            </a:r>
          </a:p>
          <a:p>
            <a:r>
              <a:rPr lang="en-US" dirty="0">
                <a:solidFill>
                  <a:schemeClr val="tx2"/>
                </a:solidFill>
              </a:rPr>
              <a:t>CPH 565, Spring 2025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07993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Real cases may not be that simple...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can give any number of reasons that real “Whodunnit” cases are not as simple as the scenario just described: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 actual culprit may not be among suspects A, B, C, and 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Two or more suspects may have colluded to commit the crime.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 weak alibi may suggest that a suspect is not guilty without definitively ruling out the possibility.</a:t>
            </a:r>
          </a:p>
        </p:txBody>
      </p:sp>
    </p:spTree>
    <p:extLst>
      <p:ext uri="{BB962C8B-B14F-4D97-AF65-F5344CB8AC3E}">
        <p14:creationId xmlns:p14="http://schemas.microsoft.com/office/powerpoint/2010/main" val="38356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Real cases may not be that simple...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can give any number of reasons that real “Whodunnit” cases are not as simple as the scenario just described: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 actual culprit may not be among suspects A, B, C, and 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Two or more suspects may have colluded to commit the crime.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 weak alibi may suggest that a suspect is not guilty without definitively ruling out the possibility.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Someone may confess to a crime that he or she did not commit.</a:t>
            </a:r>
          </a:p>
        </p:txBody>
      </p:sp>
    </p:spTree>
    <p:extLst>
      <p:ext uri="{BB962C8B-B14F-4D97-AF65-F5344CB8AC3E}">
        <p14:creationId xmlns:p14="http://schemas.microsoft.com/office/powerpoint/2010/main" val="2873146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...and therefore  Type I and Type II errors occur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As you can imagine, some guilty people who go to trial for a crime are found not guilty, because forensic evidence does not allow a conclusion of guilt beyond a reasonable doubt.  This is like a Type II error in statistical hypothesis testing.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We hope that this is very uncommon, but some innocent people who go to trial for a crime are found guilty; forensic evidence can be misleading </a:t>
            </a:r>
            <a:r>
              <a:rPr lang="en-US" sz="2400"/>
              <a:t>(and statistical </a:t>
            </a:r>
            <a:r>
              <a:rPr lang="en-US" sz="2400" dirty="0"/>
              <a:t>evidence can be misleading, too</a:t>
            </a:r>
            <a:r>
              <a:rPr lang="en-US" sz="2400" baseline="30000" dirty="0"/>
              <a:t>3</a:t>
            </a:r>
            <a:r>
              <a:rPr lang="en-US" sz="2400" dirty="0"/>
              <a:t>).  This is like a Type I error in hypothesis testing.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5390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personal example related to public health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I contracted COVID in December 2023, but I never did figure out from whom.  The three most likely possibilities, in my mind, are the following: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A. I spent considerable time around a relative with similar symptoms, four days before.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B. I attended a concert in an auditorium with many other people, two days before.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C. Someone in the (poorly ventilated) restroom at the concert venue had respiratory symptoms.</a:t>
            </a:r>
          </a:p>
        </p:txBody>
      </p:sp>
    </p:spTree>
    <p:extLst>
      <p:ext uri="{BB962C8B-B14F-4D97-AF65-F5344CB8AC3E}">
        <p14:creationId xmlns:p14="http://schemas.microsoft.com/office/powerpoint/2010/main" val="934246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personal example related to public health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You may think that  A  is most likely, </a:t>
            </a:r>
            <a:r>
              <a:rPr lang="en-US" sz="2400" i="1" dirty="0"/>
              <a:t>a priori</a:t>
            </a:r>
            <a:r>
              <a:rPr lang="en-US" sz="2400" dirty="0"/>
              <a:t>.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However, what if I tell you that this relative tested negative for COVID ?  (This relative did test positive for influenza.)</a:t>
            </a:r>
          </a:p>
        </p:txBody>
      </p:sp>
    </p:spTree>
    <p:extLst>
      <p:ext uri="{BB962C8B-B14F-4D97-AF65-F5344CB8AC3E}">
        <p14:creationId xmlns:p14="http://schemas.microsoft.com/office/powerpoint/2010/main" val="1623890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personal example related to public health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What about  B ?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Nobody seated near me appeared to be ill.  My wife, sitting immediately next to me, did not contract COVID.  Two days also seems like a short incubation period.</a:t>
            </a:r>
          </a:p>
        </p:txBody>
      </p:sp>
    </p:spTree>
    <p:extLst>
      <p:ext uri="{BB962C8B-B14F-4D97-AF65-F5344CB8AC3E}">
        <p14:creationId xmlns:p14="http://schemas.microsoft.com/office/powerpoint/2010/main" val="170308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personal example related to public health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What about  C ?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I wasn’t around the person for anywhere near 15 minutes.  Again, two days seems like a short incubation period.</a:t>
            </a:r>
          </a:p>
        </p:txBody>
      </p:sp>
    </p:spTree>
    <p:extLst>
      <p:ext uri="{BB962C8B-B14F-4D97-AF65-F5344CB8AC3E}">
        <p14:creationId xmlns:p14="http://schemas.microsoft.com/office/powerpoint/2010/main" val="653668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personal example related to public health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Unfortunately, investigations and thought processes are sometimes inconclusive, without further (realistic) opportunities to eliminate or reduce uncertainty.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However, as your textbook author mentions (p. 31), “Bayesian methods put expression of uncertainty front and center”.</a:t>
            </a:r>
          </a:p>
        </p:txBody>
      </p:sp>
    </p:spTree>
    <p:extLst>
      <p:ext uri="{BB962C8B-B14F-4D97-AF65-F5344CB8AC3E}">
        <p14:creationId xmlns:p14="http://schemas.microsoft.com/office/powerpoint/2010/main" val="483988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numerical illustration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The following illustration is inspired by, but rather different from, the textbook author’s example on inflated bouncy balls (pp. 20-21).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Suppose that French fries are served in two sizes: small and large.  In the small size, the mean and standard deviation for the number of fries are  </a:t>
            </a:r>
            <a:r>
              <a:rPr lang="el-GR" sz="2400" dirty="0"/>
              <a:t>μ</a:t>
            </a:r>
            <a:r>
              <a:rPr lang="en-US" sz="2400" baseline="-25000" dirty="0"/>
              <a:t>small</a:t>
            </a:r>
            <a:r>
              <a:rPr lang="en-US" sz="2400" dirty="0"/>
              <a:t> := 20  and  </a:t>
            </a:r>
            <a:r>
              <a:rPr lang="el-GR" sz="2400" dirty="0"/>
              <a:t>σ</a:t>
            </a:r>
            <a:r>
              <a:rPr lang="en-US" sz="2400" baseline="-25000" dirty="0"/>
              <a:t>small</a:t>
            </a:r>
            <a:r>
              <a:rPr lang="en-US" sz="2400" dirty="0"/>
              <a:t> := 5,  respectively.  In the large size, the mean and standard deviation are </a:t>
            </a:r>
            <a:r>
              <a:rPr lang="el-GR" sz="2400" dirty="0"/>
              <a:t>μ</a:t>
            </a:r>
            <a:r>
              <a:rPr lang="en-US" sz="2400" baseline="-25000" dirty="0"/>
              <a:t>large</a:t>
            </a:r>
            <a:r>
              <a:rPr lang="en-US" sz="2400" dirty="0"/>
              <a:t> := 40  and  </a:t>
            </a:r>
            <a:r>
              <a:rPr lang="el-GR" sz="2400" dirty="0"/>
              <a:t>σ</a:t>
            </a:r>
            <a:r>
              <a:rPr lang="en-US" sz="2400" baseline="-25000" dirty="0"/>
              <a:t>large</a:t>
            </a:r>
            <a:r>
              <a:rPr lang="en-US" sz="2400" dirty="0"/>
              <a:t> := 10.</a:t>
            </a:r>
          </a:p>
        </p:txBody>
      </p:sp>
    </p:spTree>
    <p:extLst>
      <p:ext uri="{BB962C8B-B14F-4D97-AF65-F5344CB8AC3E}">
        <p14:creationId xmlns:p14="http://schemas.microsoft.com/office/powerpoint/2010/main" val="4254633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numerical illustration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Suppose that you order (and pay for) the large size.  You actually have  25  French fries.  The question is, were you given the small size by mistake 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Let  </a:t>
            </a:r>
            <a:r>
              <a:rPr lang="en-US" sz="2400" dirty="0" err="1"/>
              <a:t>z</a:t>
            </a:r>
            <a:r>
              <a:rPr lang="en-US" sz="2400" baseline="-25000" dirty="0" err="1"/>
              <a:t>small</a:t>
            </a:r>
            <a:r>
              <a:rPr lang="en-US" sz="2400" dirty="0"/>
              <a:t> := (25 – 20) / 5 = +1.0  and                             </a:t>
            </a:r>
            <a:r>
              <a:rPr lang="en-US" sz="2400" dirty="0" err="1"/>
              <a:t>z</a:t>
            </a:r>
            <a:r>
              <a:rPr lang="en-US" sz="2400" baseline="-25000" dirty="0" err="1"/>
              <a:t>large</a:t>
            </a:r>
            <a:r>
              <a:rPr lang="en-US" sz="2400" dirty="0"/>
              <a:t> := (25 – 40) / 10 = -1.5  denote the  z  scores associated with having  25  French fries in a small size and in a large size, respectively.</a:t>
            </a:r>
          </a:p>
        </p:txBody>
      </p:sp>
    </p:spTree>
    <p:extLst>
      <p:ext uri="{BB962C8B-B14F-4D97-AF65-F5344CB8AC3E}">
        <p14:creationId xmlns:p14="http://schemas.microsoft.com/office/powerpoint/2010/main" val="143292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question of “Whodunnit”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0" i="0" u="none" strike="noStrike" baseline="0" dirty="0"/>
              <a:t>Your textbook</a:t>
            </a:r>
            <a:r>
              <a:rPr lang="en-US" sz="2400" b="0" i="0" u="none" strike="noStrike" baseline="30000" dirty="0"/>
              <a:t>1</a:t>
            </a:r>
            <a:r>
              <a:rPr lang="en-US" sz="2400" b="0" i="0" u="none" strike="noStrike" baseline="0" dirty="0"/>
              <a:t> author recalls a quote from Sherlock Holmes (p. 16):  “...when you have eliminated the impossible, whatever remains, however improbable, must be the truth ?”</a:t>
            </a:r>
            <a:r>
              <a:rPr lang="en-US" sz="2400" baseline="30000" dirty="0"/>
              <a:t>2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b="0" i="0" u="none" strike="noStrike" baseline="300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0" i="0" u="none" strike="noStrike" baseline="0" dirty="0"/>
              <a:t>He then invites readers to consider a scenario, in which </a:t>
            </a:r>
            <a:r>
              <a:rPr lang="en-US" sz="2400" b="0" u="none" strike="noStrike" baseline="0" dirty="0"/>
              <a:t>there are  4  possible explanations for a phenomenon of interest (p. 16).  In a “Whodunnit” case, we can think of these as  4  possible suspects.  Call them  A, B, C, and  D.</a:t>
            </a:r>
            <a:endParaRPr lang="en-US" sz="2400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8855265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numerical illustration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Let  </a:t>
            </a:r>
            <a:r>
              <a:rPr lang="en-US" sz="2400" dirty="0" err="1"/>
              <a:t>p</a:t>
            </a:r>
            <a:r>
              <a:rPr lang="en-US" sz="2400" baseline="-25000" dirty="0" err="1"/>
              <a:t>small</a:t>
            </a:r>
            <a:r>
              <a:rPr lang="en-US" sz="2400" dirty="0"/>
              <a:t> := 0.1  and  </a:t>
            </a:r>
            <a:r>
              <a:rPr lang="en-US" sz="2400" dirty="0" err="1"/>
              <a:t>p</a:t>
            </a:r>
            <a:r>
              <a:rPr lang="en-US" sz="2400" baseline="-25000" dirty="0" err="1"/>
              <a:t>large</a:t>
            </a:r>
            <a:r>
              <a:rPr lang="en-US" sz="2400" dirty="0"/>
              <a:t> := 0.9  denote the prior probabilities of receiving a small size and a large size, respectively, when you order the large size.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Are you willing to assume that the number of fries received in a small order is approximately normally distributed, and likewise for a large order ?</a:t>
            </a:r>
          </a:p>
        </p:txBody>
      </p:sp>
    </p:spTree>
    <p:extLst>
      <p:ext uri="{BB962C8B-B14F-4D97-AF65-F5344CB8AC3E}">
        <p14:creationId xmlns:p14="http://schemas.microsoft.com/office/powerpoint/2010/main" val="1410964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numerical illustration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If you are willing to assume this, then the posterior probabilities of receiving a small size and a large size, given that you have 25 French fries, can be approximated by the following formulas: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p</a:t>
            </a:r>
            <a:r>
              <a:rPr lang="en-US" sz="2400" baseline="-25000" dirty="0" err="1"/>
              <a:t>small</a:t>
            </a:r>
            <a:r>
              <a:rPr lang="en-US" sz="2400" dirty="0"/>
              <a:t> </a:t>
            </a:r>
            <a:r>
              <a:rPr lang="el-GR" sz="2400" dirty="0"/>
              <a:t>σ</a:t>
            </a:r>
            <a:r>
              <a:rPr lang="en-US" sz="2400" baseline="-25000" dirty="0"/>
              <a:t>small</a:t>
            </a:r>
            <a:r>
              <a:rPr lang="en-US" sz="2400" baseline="30000" dirty="0"/>
              <a:t>-1</a:t>
            </a:r>
            <a:r>
              <a:rPr lang="en-US" sz="2400" dirty="0"/>
              <a:t>  exp(- z</a:t>
            </a:r>
            <a:r>
              <a:rPr lang="en-US" sz="2400" baseline="-25000" dirty="0"/>
              <a:t>small</a:t>
            </a:r>
            <a:r>
              <a:rPr lang="en-US" sz="2400" baseline="30000" dirty="0"/>
              <a:t>2</a:t>
            </a:r>
            <a:r>
              <a:rPr lang="en-US" sz="2400" baseline="-25000" dirty="0"/>
              <a:t> </a:t>
            </a:r>
            <a:r>
              <a:rPr lang="en-US" sz="2400" dirty="0"/>
              <a:t>/ 2) / D   and</a:t>
            </a:r>
          </a:p>
          <a:p>
            <a:pPr marL="0" indent="0">
              <a:buNone/>
            </a:pPr>
            <a:r>
              <a:rPr lang="en-US" sz="2400" dirty="0" err="1"/>
              <a:t>p</a:t>
            </a:r>
            <a:r>
              <a:rPr lang="en-US" sz="2400" baseline="-25000" dirty="0" err="1"/>
              <a:t>large</a:t>
            </a:r>
            <a:r>
              <a:rPr lang="en-US" sz="2400" dirty="0"/>
              <a:t> </a:t>
            </a:r>
            <a:r>
              <a:rPr lang="el-GR" sz="2400" dirty="0"/>
              <a:t>σ</a:t>
            </a:r>
            <a:r>
              <a:rPr lang="en-US" sz="2400" baseline="-25000" dirty="0"/>
              <a:t>large</a:t>
            </a:r>
            <a:r>
              <a:rPr lang="en-US" sz="2400" baseline="30000" dirty="0"/>
              <a:t>-1</a:t>
            </a:r>
            <a:r>
              <a:rPr lang="en-US" sz="2400" dirty="0"/>
              <a:t>  exp(- z</a:t>
            </a:r>
            <a:r>
              <a:rPr lang="en-US" sz="2400" baseline="-25000" dirty="0"/>
              <a:t>large</a:t>
            </a:r>
            <a:r>
              <a:rPr lang="en-US" sz="2400" baseline="30000" dirty="0"/>
              <a:t>2 </a:t>
            </a:r>
            <a:r>
              <a:rPr lang="en-US" sz="2400" dirty="0"/>
              <a:t>/ 2) / D,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where  D := </a:t>
            </a:r>
            <a:r>
              <a:rPr lang="en-US" sz="2400" dirty="0" err="1"/>
              <a:t>p</a:t>
            </a:r>
            <a:r>
              <a:rPr lang="en-US" sz="2400" baseline="-25000" dirty="0" err="1"/>
              <a:t>small</a:t>
            </a:r>
            <a:r>
              <a:rPr lang="en-US" sz="2400" dirty="0"/>
              <a:t> </a:t>
            </a:r>
            <a:r>
              <a:rPr lang="el-GR" sz="2400" dirty="0"/>
              <a:t>σ</a:t>
            </a:r>
            <a:r>
              <a:rPr lang="en-US" sz="2400" baseline="-25000" dirty="0"/>
              <a:t>small</a:t>
            </a:r>
            <a:r>
              <a:rPr lang="en-US" sz="2400" baseline="30000" dirty="0"/>
              <a:t>-1</a:t>
            </a:r>
            <a:r>
              <a:rPr lang="en-US" sz="2400" dirty="0"/>
              <a:t>  exp(- z</a:t>
            </a:r>
            <a:r>
              <a:rPr lang="en-US" sz="2400" baseline="-25000" dirty="0"/>
              <a:t>small</a:t>
            </a:r>
            <a:r>
              <a:rPr lang="en-US" sz="2400" baseline="30000" dirty="0"/>
              <a:t>2 </a:t>
            </a:r>
            <a:r>
              <a:rPr lang="en-US" sz="2400" dirty="0"/>
              <a:t>/ 2) + </a:t>
            </a:r>
          </a:p>
          <a:p>
            <a:pPr marL="0" indent="0">
              <a:buNone/>
            </a:pPr>
            <a:r>
              <a:rPr lang="en-US" sz="2400" dirty="0"/>
              <a:t>		</a:t>
            </a:r>
            <a:r>
              <a:rPr lang="en-US" sz="2400" dirty="0" err="1"/>
              <a:t>p</a:t>
            </a:r>
            <a:r>
              <a:rPr lang="en-US" sz="2400" baseline="-25000" dirty="0" err="1"/>
              <a:t>large</a:t>
            </a:r>
            <a:r>
              <a:rPr lang="en-US" sz="2400" dirty="0"/>
              <a:t> </a:t>
            </a:r>
            <a:r>
              <a:rPr lang="el-GR" sz="2400" dirty="0"/>
              <a:t>σ</a:t>
            </a:r>
            <a:r>
              <a:rPr lang="en-US" sz="2400" baseline="-25000" dirty="0"/>
              <a:t>large</a:t>
            </a:r>
            <a:r>
              <a:rPr lang="en-US" sz="2400" baseline="30000" dirty="0"/>
              <a:t>-1</a:t>
            </a:r>
            <a:r>
              <a:rPr lang="en-US" sz="2400" dirty="0"/>
              <a:t>  exp(- z</a:t>
            </a:r>
            <a:r>
              <a:rPr lang="en-US" sz="2400" baseline="-25000" dirty="0"/>
              <a:t>large</a:t>
            </a:r>
            <a:r>
              <a:rPr lang="en-US" sz="2400" baseline="30000" dirty="0"/>
              <a:t>2 </a:t>
            </a:r>
            <a:r>
              <a:rPr lang="en-US" sz="2400" dirty="0"/>
              <a:t>/ 2).</a:t>
            </a:r>
          </a:p>
        </p:txBody>
      </p:sp>
    </p:spTree>
    <p:extLst>
      <p:ext uri="{BB962C8B-B14F-4D97-AF65-F5344CB8AC3E}">
        <p14:creationId xmlns:p14="http://schemas.microsoft.com/office/powerpoint/2010/main" val="3041106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numerical illustration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With some allowance for rounding error, we have</a:t>
            </a:r>
          </a:p>
          <a:p>
            <a:pPr marL="0" indent="0">
              <a:buNone/>
            </a:pPr>
            <a:r>
              <a:rPr lang="en-US" sz="2400" dirty="0"/>
              <a:t>D = 0.1 0.2 exp(- 1</a:t>
            </a:r>
            <a:r>
              <a:rPr lang="en-US" sz="2400" baseline="30000" dirty="0"/>
              <a:t>2</a:t>
            </a:r>
            <a:r>
              <a:rPr lang="en-US" sz="2400" baseline="-25000" dirty="0"/>
              <a:t> </a:t>
            </a:r>
            <a:r>
              <a:rPr lang="en-US" sz="2400" dirty="0"/>
              <a:t>/ 2) + 0.9 0.1 exp(- 1.5</a:t>
            </a:r>
            <a:r>
              <a:rPr lang="en-US" sz="2400" baseline="30000" dirty="0"/>
              <a:t>2</a:t>
            </a:r>
            <a:r>
              <a:rPr lang="en-US" sz="2400" baseline="-25000" dirty="0"/>
              <a:t> </a:t>
            </a:r>
            <a:r>
              <a:rPr lang="en-US" sz="2400" dirty="0"/>
              <a:t>/ 2) </a:t>
            </a:r>
          </a:p>
          <a:p>
            <a:pPr marL="0" indent="0">
              <a:buNone/>
            </a:pPr>
            <a:r>
              <a:rPr lang="en-US" sz="2400" dirty="0"/>
              <a:t>    = 0.0121 + 0.0292 </a:t>
            </a:r>
          </a:p>
          <a:p>
            <a:pPr marL="0" indent="0">
              <a:buNone/>
            </a:pPr>
            <a:r>
              <a:rPr lang="en-US" sz="2400" dirty="0"/>
              <a:t>    = 0.0413.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Thus, the approximate posterior probabilities are</a:t>
            </a:r>
          </a:p>
          <a:p>
            <a:pPr marL="0" indent="0">
              <a:buNone/>
            </a:pPr>
            <a:r>
              <a:rPr lang="en-US" sz="2400" dirty="0"/>
              <a:t>0.0121 / 0.0413 ≈ 29%</a:t>
            </a:r>
          </a:p>
          <a:p>
            <a:pPr marL="0" indent="0">
              <a:buNone/>
            </a:pPr>
            <a:r>
              <a:rPr lang="en-US" sz="2400" dirty="0"/>
              <a:t>and</a:t>
            </a:r>
          </a:p>
          <a:p>
            <a:pPr marL="0" indent="0">
              <a:buNone/>
            </a:pPr>
            <a:r>
              <a:rPr lang="en-US" sz="2400" dirty="0"/>
              <a:t>0.0292 / 0.0413 ≈ 71%.</a:t>
            </a:r>
          </a:p>
        </p:txBody>
      </p:sp>
    </p:spTree>
    <p:extLst>
      <p:ext uri="{BB962C8B-B14F-4D97-AF65-F5344CB8AC3E}">
        <p14:creationId xmlns:p14="http://schemas.microsoft.com/office/powerpoint/2010/main" val="3066924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51460-0E2D-41DA-87AC-68459AC7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A numerical illustration (continued)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6CD9B-6370-456C-9AB2-DD731D532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The modest number of French fries leads us to re-allocate credibility.  More specifically, our prior probabilities of  10%  and  90%  become posterior probabilities of  29%  and  71%.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Although having  25  French fries is more unusual with a large size than with a small size, the much greater prior probability for a large size allows the posterior probability to remain above  50%.</a:t>
            </a:r>
          </a:p>
        </p:txBody>
      </p:sp>
    </p:spTree>
    <p:extLst>
      <p:ext uri="{BB962C8B-B14F-4D97-AF65-F5344CB8AC3E}">
        <p14:creationId xmlns:p14="http://schemas.microsoft.com/office/powerpoint/2010/main" val="15149217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References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1. </a:t>
            </a:r>
            <a:r>
              <a:rPr lang="en-US" sz="2400" dirty="0" err="1"/>
              <a:t>Kruschke</a:t>
            </a:r>
            <a:r>
              <a:rPr lang="en-US" sz="2400" dirty="0"/>
              <a:t> J (2015).  </a:t>
            </a:r>
            <a:r>
              <a:rPr lang="en-US" sz="2400" i="1" dirty="0"/>
              <a:t>Doing Bayesian Data Analysis (Second Edition).</a:t>
            </a:r>
            <a:r>
              <a:rPr lang="en-US" sz="2400" dirty="0"/>
              <a:t>  Academic Press, London UK.</a:t>
            </a:r>
          </a:p>
          <a:p>
            <a:pPr marL="0" indent="0">
              <a:buNone/>
            </a:pPr>
            <a:r>
              <a:rPr lang="en-US" sz="2400" dirty="0"/>
              <a:t>2. Doyle A (1890).  “The Sign of the Four.”  </a:t>
            </a:r>
            <a:r>
              <a:rPr lang="en-US" sz="2400" i="1" dirty="0"/>
              <a:t>Lippincott’s Monthly Magazine</a:t>
            </a:r>
            <a:r>
              <a:rPr lang="en-US" sz="2400" dirty="0"/>
              <a:t>, Vol. 45, pp. 145-223.</a:t>
            </a:r>
          </a:p>
          <a:p>
            <a:pPr marL="0" indent="0">
              <a:buNone/>
            </a:pPr>
            <a:r>
              <a:rPr lang="en-US" sz="2400" dirty="0"/>
              <a:t>3. Royall R (2000).  “On the Probability of Observing Misleading Statistical Evidence.”  </a:t>
            </a:r>
            <a:r>
              <a:rPr lang="en-US" sz="2400" i="1" dirty="0"/>
              <a:t>Journal of the American Statistical Association</a:t>
            </a:r>
            <a:r>
              <a:rPr lang="en-US" sz="2400" dirty="0"/>
              <a:t>, Vol. 95, pp. 760-768.</a:t>
            </a:r>
          </a:p>
        </p:txBody>
      </p:sp>
    </p:spTree>
    <p:extLst>
      <p:ext uri="{BB962C8B-B14F-4D97-AF65-F5344CB8AC3E}">
        <p14:creationId xmlns:p14="http://schemas.microsoft.com/office/powerpoint/2010/main" val="379681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question of “Whodunnit”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0" i="0" u="none" strike="noStrike" baseline="0" dirty="0"/>
              <a:t>Before any further investigation, perhaps we think that all  4  suspects are equally likely to have committed the crime.  We can assign probabilities (or “</a:t>
            </a:r>
            <a:r>
              <a:rPr lang="en-US" sz="2400" b="0" i="0" u="none" strike="noStrike" baseline="0" dirty="0" err="1"/>
              <a:t>credibilities</a:t>
            </a:r>
            <a:r>
              <a:rPr lang="en-US" sz="2400" b="0" i="0" u="none" strike="noStrike" baseline="0" dirty="0"/>
              <a:t>”, as your textbook autho</a:t>
            </a:r>
            <a:r>
              <a:rPr lang="en-US" sz="2400" dirty="0"/>
              <a:t>r writes, p. 16</a:t>
            </a:r>
            <a:r>
              <a:rPr lang="en-US" sz="2400" b="0" i="0" u="none" strike="noStrike" baseline="0" dirty="0"/>
              <a:t>) of  1/4  to each.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0" i="0" u="none" strike="noStrike" baseline="0" dirty="0"/>
              <a:t>Now suppose we learn, after some investigation, that suspect  A  is definitely not guilty.  Then, as your textbook author suggests, we must re-allocate credibility (p. 17).  Perhaps we now assign probabilities of  1/3  to  B, C, and  D  (and  0  to  A).</a:t>
            </a:r>
          </a:p>
        </p:txBody>
      </p:sp>
    </p:spTree>
    <p:extLst>
      <p:ext uri="{BB962C8B-B14F-4D97-AF65-F5344CB8AC3E}">
        <p14:creationId xmlns:p14="http://schemas.microsoft.com/office/powerpoint/2010/main" val="1136731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question of “Whodunnit”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0" i="0" u="none" strike="noStrike" baseline="0" dirty="0"/>
              <a:t>The initial probabilities of  1/4  for  A, B, C, and  D  may be called </a:t>
            </a:r>
            <a:r>
              <a:rPr lang="en-US" sz="2400" b="0" i="1" u="none" strike="noStrike" baseline="0" dirty="0"/>
              <a:t>prior</a:t>
            </a:r>
            <a:r>
              <a:rPr lang="en-US" sz="2400" b="0" u="none" strike="noStrike" baseline="0" dirty="0"/>
              <a:t> probabilities, and the revised probabilities of  1/3  for  B, C, and D  may be called </a:t>
            </a:r>
            <a:r>
              <a:rPr lang="en-US" sz="2400" b="0" i="1" u="none" strike="noStrike" baseline="0" dirty="0"/>
              <a:t>posterior</a:t>
            </a:r>
            <a:r>
              <a:rPr lang="en-US" sz="2400" b="0" u="none" strike="noStrike" baseline="0" dirty="0"/>
              <a:t> probabilities.</a:t>
            </a:r>
            <a:endParaRPr lang="en-US" sz="2400" b="0" i="0" u="none" strike="noStrike" baseline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</a:t>
            </a:r>
            <a:r>
              <a:rPr lang="en-US" sz="2400" b="0" i="0" u="none" strike="noStrike" baseline="0" dirty="0"/>
              <a:t>he posterior probabilities can themselves become prior probabilities for another round of investigation (p. 17).  Indeed, suppose we next discover that suspect  B  cannot be guilty.  Perhaps we now assign probabilities of  1/2  to  C  and  D.</a:t>
            </a:r>
          </a:p>
        </p:txBody>
      </p:sp>
    </p:spTree>
    <p:extLst>
      <p:ext uri="{BB962C8B-B14F-4D97-AF65-F5344CB8AC3E}">
        <p14:creationId xmlns:p14="http://schemas.microsoft.com/office/powerpoint/2010/main" val="2801493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question of “Whodunnit”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Continuing, i</a:t>
            </a:r>
            <a:r>
              <a:rPr lang="en-US" sz="2400" b="0" i="0" u="none" strike="noStrike" baseline="0" dirty="0"/>
              <a:t>f we ascertain that suspect  C  is definitely not guilty, then we must conclude that suspect  D  committed the crime.  The final probabilities are  0, 0, 0, and 1  fo</a:t>
            </a:r>
            <a:r>
              <a:rPr lang="en-US" sz="2400" dirty="0"/>
              <a:t>r  A, B, C, and D.</a:t>
            </a:r>
            <a:endParaRPr lang="en-US" sz="2400" b="0" i="0" u="none" strike="noStrike" baseline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0" i="0" u="none" strike="noStrike" baseline="0" dirty="0"/>
              <a:t>Note that, throughout this scenario, re-allocation of credibility has occurred via a process of elimination.</a:t>
            </a:r>
          </a:p>
        </p:txBody>
      </p:sp>
    </p:spTree>
    <p:extLst>
      <p:ext uri="{BB962C8B-B14F-4D97-AF65-F5344CB8AC3E}">
        <p14:creationId xmlns:p14="http://schemas.microsoft.com/office/powerpoint/2010/main" val="392955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question of “Whodunnit”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Another possibility is that we begin with probabilities of  1/4  for  A, B, C, and  D  but that suspect  D  pre-empts our investigation by confessing to the crime.</a:t>
            </a:r>
            <a:endParaRPr lang="en-US" sz="2400" b="0" i="0" u="none" strike="noStrike" baseline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Suspects  A, B, and  C  are then exonerated (p. 18), as the confession by suspect  D  makes us certain that subjects  A, B, and  C  are not responsible.  Again, the final probabilities are  0, 0, 0, and 1.</a:t>
            </a:r>
          </a:p>
        </p:txBody>
      </p:sp>
    </p:spTree>
    <p:extLst>
      <p:ext uri="{BB962C8B-B14F-4D97-AF65-F5344CB8AC3E}">
        <p14:creationId xmlns:p14="http://schemas.microsoft.com/office/powerpoint/2010/main" val="1466053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Real cases may not be that simple...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can give any number of reasons that real “Whodunnit” cases are not as simple as the scenario just described: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2931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Real cases may not be that simple...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can give any number of reasons that real “Whodunnit” cases are not as simple as the scenario just described: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 actual culprit may not be among suspects A, B, C, and D.</a:t>
            </a:r>
          </a:p>
        </p:txBody>
      </p:sp>
    </p:spTree>
    <p:extLst>
      <p:ext uri="{BB962C8B-B14F-4D97-AF65-F5344CB8AC3E}">
        <p14:creationId xmlns:p14="http://schemas.microsoft.com/office/powerpoint/2010/main" val="3015104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826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Real cases may not be that simple...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can give any number of reasons that real “Whodunnit” cases are not as simple as the scenario just described: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 actual culprit may not be among suspects A, B, C, and 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Two or more suspects may have colluded to commit the crime.</a:t>
            </a:r>
          </a:p>
        </p:txBody>
      </p:sp>
    </p:spTree>
    <p:extLst>
      <p:ext uri="{BB962C8B-B14F-4D97-AF65-F5344CB8AC3E}">
        <p14:creationId xmlns:p14="http://schemas.microsoft.com/office/powerpoint/2010/main" val="1123210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8ECC0BB0A81B46BA12CC1F54851E72" ma:contentTypeVersion="10" ma:contentTypeDescription="Create a new document." ma:contentTypeScope="" ma:versionID="a64e5c929062fb621924190c43749fcd">
  <xsd:schema xmlns:xsd="http://www.w3.org/2001/XMLSchema" xmlns:xs="http://www.w3.org/2001/XMLSchema" xmlns:p="http://schemas.microsoft.com/office/2006/metadata/properties" xmlns:ns3="974e2584-8277-4615-a9c6-4009564cc360" targetNamespace="http://schemas.microsoft.com/office/2006/metadata/properties" ma:root="true" ma:fieldsID="25b5f1fd8d788d802f3538436be60896" ns3:_="">
    <xsd:import namespace="974e2584-8277-4615-a9c6-4009564cc3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4e2584-8277-4615-a9c6-4009564cc3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877712-D2D6-4EB4-AC03-C12741D8F7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5416D3-C940-40DB-AB53-511DFED1A1B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7D7A9A-4EE8-4045-9545-DD0C11C6D5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4e2584-8277-4615-a9c6-4009564cc3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1724</Words>
  <Application>Microsoft Office PowerPoint</Application>
  <PresentationFormat>Widescreen</PresentationFormat>
  <Paragraphs>131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Reallocating Credibility</vt:lpstr>
      <vt:lpstr>A question of “Whodunnit”</vt:lpstr>
      <vt:lpstr>A question of “Whodunnit” (continued)</vt:lpstr>
      <vt:lpstr>A question of “Whodunnit” (continued)</vt:lpstr>
      <vt:lpstr>A question of “Whodunnit” (continued)</vt:lpstr>
      <vt:lpstr>A question of “Whodunnit” (continued)</vt:lpstr>
      <vt:lpstr>Real cases may not be that simple...</vt:lpstr>
      <vt:lpstr>Real cases may not be that simple...</vt:lpstr>
      <vt:lpstr>Real cases may not be that simple...</vt:lpstr>
      <vt:lpstr>Real cases may not be that simple...</vt:lpstr>
      <vt:lpstr>Real cases may not be that simple...</vt:lpstr>
      <vt:lpstr>...and therefore  Type I and Type II errors occur</vt:lpstr>
      <vt:lpstr> A personal example related to public health</vt:lpstr>
      <vt:lpstr> A personal example related to public health (continued)</vt:lpstr>
      <vt:lpstr> A personal example related to public health (continued)</vt:lpstr>
      <vt:lpstr> A personal example related to public health (continued)</vt:lpstr>
      <vt:lpstr> A personal example related to public health (continued)</vt:lpstr>
      <vt:lpstr> A numerical illustration</vt:lpstr>
      <vt:lpstr> A numerical illustration (continued)</vt:lpstr>
      <vt:lpstr> A numerical illustration (continued)</vt:lpstr>
      <vt:lpstr> A numerical illustration (continued)</vt:lpstr>
      <vt:lpstr> A numerical illustration (continued)</vt:lpstr>
      <vt:lpstr> A numerical illustration (continued)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Illustrating some concepts from statistical learning: pictures worth thousands of words</dc:title>
  <dc:creator>Charnigo, Richard J.</dc:creator>
  <cp:lastModifiedBy>Charnigo, Richard J.</cp:lastModifiedBy>
  <cp:revision>3</cp:revision>
  <dcterms:created xsi:type="dcterms:W3CDTF">2023-02-27T22:39:30Z</dcterms:created>
  <dcterms:modified xsi:type="dcterms:W3CDTF">2025-01-27T04:49:52Z</dcterms:modified>
</cp:coreProperties>
</file>