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397" r:id="rId6"/>
    <p:sldId id="501" r:id="rId7"/>
    <p:sldId id="504" r:id="rId8"/>
    <p:sldId id="505" r:id="rId9"/>
    <p:sldId id="502" r:id="rId10"/>
    <p:sldId id="507" r:id="rId11"/>
    <p:sldId id="508" r:id="rId12"/>
    <p:sldId id="509" r:id="rId13"/>
    <p:sldId id="510" r:id="rId14"/>
    <p:sldId id="506" r:id="rId15"/>
    <p:sldId id="511" r:id="rId16"/>
    <p:sldId id="512" r:id="rId17"/>
    <p:sldId id="514" r:id="rId18"/>
    <p:sldId id="513" r:id="rId19"/>
    <p:sldId id="515" r:id="rId20"/>
    <p:sldId id="516" r:id="rId21"/>
    <p:sldId id="517" r:id="rId22"/>
    <p:sldId id="518" r:id="rId23"/>
    <p:sldId id="519" r:id="rId24"/>
    <p:sldId id="520" r:id="rId25"/>
    <p:sldId id="394"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E39DD2B-BBAD-4C31-B1FA-B82E7850B9A3}">
          <p14:sldIdLst>
            <p14:sldId id="256"/>
            <p14:sldId id="397"/>
            <p14:sldId id="501"/>
            <p14:sldId id="504"/>
            <p14:sldId id="505"/>
            <p14:sldId id="502"/>
            <p14:sldId id="507"/>
            <p14:sldId id="508"/>
            <p14:sldId id="509"/>
            <p14:sldId id="510"/>
            <p14:sldId id="506"/>
            <p14:sldId id="511"/>
            <p14:sldId id="512"/>
            <p14:sldId id="514"/>
            <p14:sldId id="513"/>
            <p14:sldId id="515"/>
            <p14:sldId id="516"/>
            <p14:sldId id="517"/>
            <p14:sldId id="518"/>
            <p14:sldId id="519"/>
            <p14:sldId id="520"/>
            <p14:sldId id="39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C822DA0-0479-4D55-A2FC-E2C0AED9D8F2}" v="1" dt="2025-04-01T22:23:07.5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490" autoAdjust="0"/>
    <p:restoredTop sz="94660"/>
  </p:normalViewPr>
  <p:slideViewPr>
    <p:cSldViewPr snapToGrid="0">
      <p:cViewPr varScale="1">
        <p:scale>
          <a:sx n="73" d="100"/>
          <a:sy n="73" d="100"/>
        </p:scale>
        <p:origin x="76"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nigo, Richard J." userId="84bdb4cc-0536-40f9-8f82-a5cf0553bba1" providerId="ADAL" clId="{DC822DA0-0479-4D55-A2FC-E2C0AED9D8F2}"/>
    <pc:docChg chg="undo custSel addSld delSld modSld sldOrd modSection">
      <pc:chgData name="Charnigo, Richard J." userId="84bdb4cc-0536-40f9-8f82-a5cf0553bba1" providerId="ADAL" clId="{DC822DA0-0479-4D55-A2FC-E2C0AED9D8F2}" dt="2025-04-02T18:00:16.510" v="15632" actId="20577"/>
      <pc:docMkLst>
        <pc:docMk/>
      </pc:docMkLst>
      <pc:sldChg chg="modSp mod">
        <pc:chgData name="Charnigo, Richard J." userId="84bdb4cc-0536-40f9-8f82-a5cf0553bba1" providerId="ADAL" clId="{DC822DA0-0479-4D55-A2FC-E2C0AED9D8F2}" dt="2025-04-01T16:24:50.806" v="70" actId="20577"/>
        <pc:sldMkLst>
          <pc:docMk/>
          <pc:sldMk cId="1207993657" sldId="256"/>
        </pc:sldMkLst>
        <pc:spChg chg="mod">
          <ac:chgData name="Charnigo, Richard J." userId="84bdb4cc-0536-40f9-8f82-a5cf0553bba1" providerId="ADAL" clId="{DC822DA0-0479-4D55-A2FC-E2C0AED9D8F2}" dt="2025-04-01T16:24:50.806" v="70" actId="20577"/>
          <ac:spMkLst>
            <pc:docMk/>
            <pc:sldMk cId="1207993657" sldId="256"/>
            <ac:spMk id="2" creationId="{8B22E45F-A1B0-4239-986B-48B68A04A762}"/>
          </ac:spMkLst>
        </pc:spChg>
      </pc:sldChg>
      <pc:sldChg chg="modSp mod">
        <pc:chgData name="Charnigo, Richard J." userId="84bdb4cc-0536-40f9-8f82-a5cf0553bba1" providerId="ADAL" clId="{DC822DA0-0479-4D55-A2FC-E2C0AED9D8F2}" dt="2025-04-02T01:38:12.719" v="10837" actId="20577"/>
        <pc:sldMkLst>
          <pc:docMk/>
          <pc:sldMk cId="1689188086" sldId="397"/>
        </pc:sldMkLst>
        <pc:spChg chg="mod">
          <ac:chgData name="Charnigo, Richard J." userId="84bdb4cc-0536-40f9-8f82-a5cf0553bba1" providerId="ADAL" clId="{DC822DA0-0479-4D55-A2FC-E2C0AED9D8F2}" dt="2025-04-01T16:25:24.959" v="120" actId="20577"/>
          <ac:spMkLst>
            <pc:docMk/>
            <pc:sldMk cId="1689188086" sldId="397"/>
            <ac:spMk id="2" creationId="{082B557F-F220-44AD-A777-F616FC57544D}"/>
          </ac:spMkLst>
        </pc:spChg>
        <pc:spChg chg="mod">
          <ac:chgData name="Charnigo, Richard J." userId="84bdb4cc-0536-40f9-8f82-a5cf0553bba1" providerId="ADAL" clId="{DC822DA0-0479-4D55-A2FC-E2C0AED9D8F2}" dt="2025-04-02T01:38:12.719" v="10837" actId="20577"/>
          <ac:spMkLst>
            <pc:docMk/>
            <pc:sldMk cId="1689188086" sldId="397"/>
            <ac:spMk id="3" creationId="{62C8AD70-1FAA-41AB-BD78-D73A700DCAB2}"/>
          </ac:spMkLst>
        </pc:spChg>
      </pc:sldChg>
      <pc:sldChg chg="del">
        <pc:chgData name="Charnigo, Richard J." userId="84bdb4cc-0536-40f9-8f82-a5cf0553bba1" providerId="ADAL" clId="{DC822DA0-0479-4D55-A2FC-E2C0AED9D8F2}" dt="2025-04-01T22:49:36.464" v="9391" actId="2696"/>
        <pc:sldMkLst>
          <pc:docMk/>
          <pc:sldMk cId="1738484984" sldId="469"/>
        </pc:sldMkLst>
      </pc:sldChg>
      <pc:sldChg chg="del">
        <pc:chgData name="Charnigo, Richard J." userId="84bdb4cc-0536-40f9-8f82-a5cf0553bba1" providerId="ADAL" clId="{DC822DA0-0479-4D55-A2FC-E2C0AED9D8F2}" dt="2025-04-01T22:49:51.128" v="9406" actId="2696"/>
        <pc:sldMkLst>
          <pc:docMk/>
          <pc:sldMk cId="4079695996" sldId="471"/>
        </pc:sldMkLst>
      </pc:sldChg>
      <pc:sldChg chg="del">
        <pc:chgData name="Charnigo, Richard J." userId="84bdb4cc-0536-40f9-8f82-a5cf0553bba1" providerId="ADAL" clId="{DC822DA0-0479-4D55-A2FC-E2C0AED9D8F2}" dt="2025-04-01T22:49:35.383" v="9389" actId="2696"/>
        <pc:sldMkLst>
          <pc:docMk/>
          <pc:sldMk cId="1788563677" sldId="483"/>
        </pc:sldMkLst>
      </pc:sldChg>
      <pc:sldChg chg="del">
        <pc:chgData name="Charnigo, Richard J." userId="84bdb4cc-0536-40f9-8f82-a5cf0553bba1" providerId="ADAL" clId="{DC822DA0-0479-4D55-A2FC-E2C0AED9D8F2}" dt="2025-04-01T22:49:36.010" v="9390" actId="2696"/>
        <pc:sldMkLst>
          <pc:docMk/>
          <pc:sldMk cId="2449138330" sldId="484"/>
        </pc:sldMkLst>
      </pc:sldChg>
      <pc:sldChg chg="del">
        <pc:chgData name="Charnigo, Richard J." userId="84bdb4cc-0536-40f9-8f82-a5cf0553bba1" providerId="ADAL" clId="{DC822DA0-0479-4D55-A2FC-E2C0AED9D8F2}" dt="2025-04-01T22:49:38.397" v="9393" actId="2696"/>
        <pc:sldMkLst>
          <pc:docMk/>
          <pc:sldMk cId="1567195219" sldId="485"/>
        </pc:sldMkLst>
      </pc:sldChg>
      <pc:sldChg chg="del">
        <pc:chgData name="Charnigo, Richard J." userId="84bdb4cc-0536-40f9-8f82-a5cf0553bba1" providerId="ADAL" clId="{DC822DA0-0479-4D55-A2FC-E2C0AED9D8F2}" dt="2025-04-01T22:49:39.216" v="9394" actId="2696"/>
        <pc:sldMkLst>
          <pc:docMk/>
          <pc:sldMk cId="1053980287" sldId="486"/>
        </pc:sldMkLst>
      </pc:sldChg>
      <pc:sldChg chg="del">
        <pc:chgData name="Charnigo, Richard J." userId="84bdb4cc-0536-40f9-8f82-a5cf0553bba1" providerId="ADAL" clId="{DC822DA0-0479-4D55-A2FC-E2C0AED9D8F2}" dt="2025-04-01T22:49:37.926" v="9392" actId="2696"/>
        <pc:sldMkLst>
          <pc:docMk/>
          <pc:sldMk cId="1145830352" sldId="487"/>
        </pc:sldMkLst>
      </pc:sldChg>
      <pc:sldChg chg="del">
        <pc:chgData name="Charnigo, Richard J." userId="84bdb4cc-0536-40f9-8f82-a5cf0553bba1" providerId="ADAL" clId="{DC822DA0-0479-4D55-A2FC-E2C0AED9D8F2}" dt="2025-04-01T22:49:39.947" v="9395" actId="2696"/>
        <pc:sldMkLst>
          <pc:docMk/>
          <pc:sldMk cId="3895876646" sldId="488"/>
        </pc:sldMkLst>
      </pc:sldChg>
      <pc:sldChg chg="del">
        <pc:chgData name="Charnigo, Richard J." userId="84bdb4cc-0536-40f9-8f82-a5cf0553bba1" providerId="ADAL" clId="{DC822DA0-0479-4D55-A2FC-E2C0AED9D8F2}" dt="2025-04-01T22:49:43.296" v="9398" actId="2696"/>
        <pc:sldMkLst>
          <pc:docMk/>
          <pc:sldMk cId="1643917276" sldId="489"/>
        </pc:sldMkLst>
      </pc:sldChg>
      <pc:sldChg chg="del">
        <pc:chgData name="Charnigo, Richard J." userId="84bdb4cc-0536-40f9-8f82-a5cf0553bba1" providerId="ADAL" clId="{DC822DA0-0479-4D55-A2FC-E2C0AED9D8F2}" dt="2025-04-01T22:49:40.578" v="9396" actId="2696"/>
        <pc:sldMkLst>
          <pc:docMk/>
          <pc:sldMk cId="2083057686" sldId="490"/>
        </pc:sldMkLst>
      </pc:sldChg>
      <pc:sldChg chg="del">
        <pc:chgData name="Charnigo, Richard J." userId="84bdb4cc-0536-40f9-8f82-a5cf0553bba1" providerId="ADAL" clId="{DC822DA0-0479-4D55-A2FC-E2C0AED9D8F2}" dt="2025-04-01T22:49:42.214" v="9397" actId="2696"/>
        <pc:sldMkLst>
          <pc:docMk/>
          <pc:sldMk cId="3457578767" sldId="491"/>
        </pc:sldMkLst>
      </pc:sldChg>
      <pc:sldChg chg="del">
        <pc:chgData name="Charnigo, Richard J." userId="84bdb4cc-0536-40f9-8f82-a5cf0553bba1" providerId="ADAL" clId="{DC822DA0-0479-4D55-A2FC-E2C0AED9D8F2}" dt="2025-04-01T22:49:45.592" v="9400" actId="2696"/>
        <pc:sldMkLst>
          <pc:docMk/>
          <pc:sldMk cId="3482880410" sldId="492"/>
        </pc:sldMkLst>
      </pc:sldChg>
      <pc:sldChg chg="del">
        <pc:chgData name="Charnigo, Richard J." userId="84bdb4cc-0536-40f9-8f82-a5cf0553bba1" providerId="ADAL" clId="{DC822DA0-0479-4D55-A2FC-E2C0AED9D8F2}" dt="2025-04-01T22:49:44.695" v="9399" actId="2696"/>
        <pc:sldMkLst>
          <pc:docMk/>
          <pc:sldMk cId="663642465" sldId="493"/>
        </pc:sldMkLst>
      </pc:sldChg>
      <pc:sldChg chg="del">
        <pc:chgData name="Charnigo, Richard J." userId="84bdb4cc-0536-40f9-8f82-a5cf0553bba1" providerId="ADAL" clId="{DC822DA0-0479-4D55-A2FC-E2C0AED9D8F2}" dt="2025-04-01T22:49:46.261" v="9401" actId="2696"/>
        <pc:sldMkLst>
          <pc:docMk/>
          <pc:sldMk cId="3570057641" sldId="494"/>
        </pc:sldMkLst>
      </pc:sldChg>
      <pc:sldChg chg="del">
        <pc:chgData name="Charnigo, Richard J." userId="84bdb4cc-0536-40f9-8f82-a5cf0553bba1" providerId="ADAL" clId="{DC822DA0-0479-4D55-A2FC-E2C0AED9D8F2}" dt="2025-04-01T22:49:47.113" v="9402" actId="2696"/>
        <pc:sldMkLst>
          <pc:docMk/>
          <pc:sldMk cId="1645785705" sldId="495"/>
        </pc:sldMkLst>
      </pc:sldChg>
      <pc:sldChg chg="del">
        <pc:chgData name="Charnigo, Richard J." userId="84bdb4cc-0536-40f9-8f82-a5cf0553bba1" providerId="ADAL" clId="{DC822DA0-0479-4D55-A2FC-E2C0AED9D8F2}" dt="2025-04-01T22:49:48.647" v="9404" actId="2696"/>
        <pc:sldMkLst>
          <pc:docMk/>
          <pc:sldMk cId="1210127950" sldId="496"/>
        </pc:sldMkLst>
      </pc:sldChg>
      <pc:sldChg chg="del">
        <pc:chgData name="Charnigo, Richard J." userId="84bdb4cc-0536-40f9-8f82-a5cf0553bba1" providerId="ADAL" clId="{DC822DA0-0479-4D55-A2FC-E2C0AED9D8F2}" dt="2025-04-01T22:49:47.757" v="9403" actId="2696"/>
        <pc:sldMkLst>
          <pc:docMk/>
          <pc:sldMk cId="858892306" sldId="497"/>
        </pc:sldMkLst>
      </pc:sldChg>
      <pc:sldChg chg="del">
        <pc:chgData name="Charnigo, Richard J." userId="84bdb4cc-0536-40f9-8f82-a5cf0553bba1" providerId="ADAL" clId="{DC822DA0-0479-4D55-A2FC-E2C0AED9D8F2}" dt="2025-04-01T22:49:52.819" v="9408" actId="2696"/>
        <pc:sldMkLst>
          <pc:docMk/>
          <pc:sldMk cId="3637701783" sldId="498"/>
        </pc:sldMkLst>
      </pc:sldChg>
      <pc:sldChg chg="del">
        <pc:chgData name="Charnigo, Richard J." userId="84bdb4cc-0536-40f9-8f82-a5cf0553bba1" providerId="ADAL" clId="{DC822DA0-0479-4D55-A2FC-E2C0AED9D8F2}" dt="2025-04-01T22:49:50.293" v="9405" actId="2696"/>
        <pc:sldMkLst>
          <pc:docMk/>
          <pc:sldMk cId="3626624415" sldId="499"/>
        </pc:sldMkLst>
      </pc:sldChg>
      <pc:sldChg chg="del">
        <pc:chgData name="Charnigo, Richard J." userId="84bdb4cc-0536-40f9-8f82-a5cf0553bba1" providerId="ADAL" clId="{DC822DA0-0479-4D55-A2FC-E2C0AED9D8F2}" dt="2025-04-01T22:49:52.146" v="9407" actId="2696"/>
        <pc:sldMkLst>
          <pc:docMk/>
          <pc:sldMk cId="3561409923" sldId="500"/>
        </pc:sldMkLst>
      </pc:sldChg>
      <pc:sldChg chg="modSp add mod">
        <pc:chgData name="Charnigo, Richard J." userId="84bdb4cc-0536-40f9-8f82-a5cf0553bba1" providerId="ADAL" clId="{DC822DA0-0479-4D55-A2FC-E2C0AED9D8F2}" dt="2025-04-02T17:52:39.339" v="15453" actId="20577"/>
        <pc:sldMkLst>
          <pc:docMk/>
          <pc:sldMk cId="3393751503" sldId="501"/>
        </pc:sldMkLst>
        <pc:spChg chg="mod">
          <ac:chgData name="Charnigo, Richard J." userId="84bdb4cc-0536-40f9-8f82-a5cf0553bba1" providerId="ADAL" clId="{DC822DA0-0479-4D55-A2FC-E2C0AED9D8F2}" dt="2025-04-01T16:28:10.519" v="694" actId="20577"/>
          <ac:spMkLst>
            <pc:docMk/>
            <pc:sldMk cId="3393751503" sldId="501"/>
            <ac:spMk id="2" creationId="{082B557F-F220-44AD-A777-F616FC57544D}"/>
          </ac:spMkLst>
        </pc:spChg>
        <pc:spChg chg="mod">
          <ac:chgData name="Charnigo, Richard J." userId="84bdb4cc-0536-40f9-8f82-a5cf0553bba1" providerId="ADAL" clId="{DC822DA0-0479-4D55-A2FC-E2C0AED9D8F2}" dt="2025-04-02T17:52:39.339" v="15453" actId="20577"/>
          <ac:spMkLst>
            <pc:docMk/>
            <pc:sldMk cId="3393751503" sldId="501"/>
            <ac:spMk id="3" creationId="{62C8AD70-1FAA-41AB-BD78-D73A700DCAB2}"/>
          </ac:spMkLst>
        </pc:spChg>
      </pc:sldChg>
      <pc:sldChg chg="modSp add mod">
        <pc:chgData name="Charnigo, Richard J." userId="84bdb4cc-0536-40f9-8f82-a5cf0553bba1" providerId="ADAL" clId="{DC822DA0-0479-4D55-A2FC-E2C0AED9D8F2}" dt="2025-04-02T01:39:50.079" v="10896" actId="20577"/>
        <pc:sldMkLst>
          <pc:docMk/>
          <pc:sldMk cId="790041179" sldId="502"/>
        </pc:sldMkLst>
        <pc:spChg chg="mod">
          <ac:chgData name="Charnigo, Richard J." userId="84bdb4cc-0536-40f9-8f82-a5cf0553bba1" providerId="ADAL" clId="{DC822DA0-0479-4D55-A2FC-E2C0AED9D8F2}" dt="2025-04-01T17:00:35.551" v="3636" actId="20577"/>
          <ac:spMkLst>
            <pc:docMk/>
            <pc:sldMk cId="790041179" sldId="502"/>
            <ac:spMk id="2" creationId="{082B557F-F220-44AD-A777-F616FC57544D}"/>
          </ac:spMkLst>
        </pc:spChg>
        <pc:spChg chg="mod">
          <ac:chgData name="Charnigo, Richard J." userId="84bdb4cc-0536-40f9-8f82-a5cf0553bba1" providerId="ADAL" clId="{DC822DA0-0479-4D55-A2FC-E2C0AED9D8F2}" dt="2025-04-02T01:39:50.079" v="10896" actId="20577"/>
          <ac:spMkLst>
            <pc:docMk/>
            <pc:sldMk cId="790041179" sldId="502"/>
            <ac:spMk id="3" creationId="{62C8AD70-1FAA-41AB-BD78-D73A700DCAB2}"/>
          </ac:spMkLst>
        </pc:spChg>
      </pc:sldChg>
      <pc:sldChg chg="modSp add del mod">
        <pc:chgData name="Charnigo, Richard J." userId="84bdb4cc-0536-40f9-8f82-a5cf0553bba1" providerId="ADAL" clId="{DC822DA0-0479-4D55-A2FC-E2C0AED9D8F2}" dt="2025-04-01T22:30:02.229" v="7888" actId="2696"/>
        <pc:sldMkLst>
          <pc:docMk/>
          <pc:sldMk cId="3788060275" sldId="503"/>
        </pc:sldMkLst>
        <pc:spChg chg="mod">
          <ac:chgData name="Charnigo, Richard J." userId="84bdb4cc-0536-40f9-8f82-a5cf0553bba1" providerId="ADAL" clId="{DC822DA0-0479-4D55-A2FC-E2C0AED9D8F2}" dt="2025-04-01T16:42:05.073" v="2103" actId="20577"/>
          <ac:spMkLst>
            <pc:docMk/>
            <pc:sldMk cId="3788060275" sldId="503"/>
            <ac:spMk id="2" creationId="{082B557F-F220-44AD-A777-F616FC57544D}"/>
          </ac:spMkLst>
        </pc:spChg>
        <pc:spChg chg="mod">
          <ac:chgData name="Charnigo, Richard J." userId="84bdb4cc-0536-40f9-8f82-a5cf0553bba1" providerId="ADAL" clId="{DC822DA0-0479-4D55-A2FC-E2C0AED9D8F2}" dt="2025-04-01T16:58:02.197" v="3470" actId="20577"/>
          <ac:spMkLst>
            <pc:docMk/>
            <pc:sldMk cId="3788060275" sldId="503"/>
            <ac:spMk id="3" creationId="{62C8AD70-1FAA-41AB-BD78-D73A700DCAB2}"/>
          </ac:spMkLst>
        </pc:spChg>
      </pc:sldChg>
      <pc:sldChg chg="modSp add mod ord">
        <pc:chgData name="Charnigo, Richard J." userId="84bdb4cc-0536-40f9-8f82-a5cf0553bba1" providerId="ADAL" clId="{DC822DA0-0479-4D55-A2FC-E2C0AED9D8F2}" dt="2025-04-01T16:48:19.725" v="2736" actId="20577"/>
        <pc:sldMkLst>
          <pc:docMk/>
          <pc:sldMk cId="3660286708" sldId="504"/>
        </pc:sldMkLst>
        <pc:spChg chg="mod">
          <ac:chgData name="Charnigo, Richard J." userId="84bdb4cc-0536-40f9-8f82-a5cf0553bba1" providerId="ADAL" clId="{DC822DA0-0479-4D55-A2FC-E2C0AED9D8F2}" dt="2025-04-01T16:42:45.313" v="2152" actId="20577"/>
          <ac:spMkLst>
            <pc:docMk/>
            <pc:sldMk cId="3660286708" sldId="504"/>
            <ac:spMk id="2" creationId="{082B557F-F220-44AD-A777-F616FC57544D}"/>
          </ac:spMkLst>
        </pc:spChg>
        <pc:spChg chg="mod">
          <ac:chgData name="Charnigo, Richard J." userId="84bdb4cc-0536-40f9-8f82-a5cf0553bba1" providerId="ADAL" clId="{DC822DA0-0479-4D55-A2FC-E2C0AED9D8F2}" dt="2025-04-01T16:48:19.725" v="2736" actId="20577"/>
          <ac:spMkLst>
            <pc:docMk/>
            <pc:sldMk cId="3660286708" sldId="504"/>
            <ac:spMk id="3" creationId="{62C8AD70-1FAA-41AB-BD78-D73A700DCAB2}"/>
          </ac:spMkLst>
        </pc:spChg>
      </pc:sldChg>
      <pc:sldChg chg="modSp add mod">
        <pc:chgData name="Charnigo, Richard J." userId="84bdb4cc-0536-40f9-8f82-a5cf0553bba1" providerId="ADAL" clId="{DC822DA0-0479-4D55-A2FC-E2C0AED9D8F2}" dt="2025-04-02T01:39:34.532" v="10874" actId="20577"/>
        <pc:sldMkLst>
          <pc:docMk/>
          <pc:sldMk cId="121019917" sldId="505"/>
        </pc:sldMkLst>
        <pc:spChg chg="mod">
          <ac:chgData name="Charnigo, Richard J." userId="84bdb4cc-0536-40f9-8f82-a5cf0553bba1" providerId="ADAL" clId="{DC822DA0-0479-4D55-A2FC-E2C0AED9D8F2}" dt="2025-04-01T16:48:00.424" v="2702" actId="20577"/>
          <ac:spMkLst>
            <pc:docMk/>
            <pc:sldMk cId="121019917" sldId="505"/>
            <ac:spMk id="2" creationId="{082B557F-F220-44AD-A777-F616FC57544D}"/>
          </ac:spMkLst>
        </pc:spChg>
        <pc:spChg chg="mod">
          <ac:chgData name="Charnigo, Richard J." userId="84bdb4cc-0536-40f9-8f82-a5cf0553bba1" providerId="ADAL" clId="{DC822DA0-0479-4D55-A2FC-E2C0AED9D8F2}" dt="2025-04-02T01:39:34.532" v="10874" actId="20577"/>
          <ac:spMkLst>
            <pc:docMk/>
            <pc:sldMk cId="121019917" sldId="505"/>
            <ac:spMk id="3" creationId="{62C8AD70-1FAA-41AB-BD78-D73A700DCAB2}"/>
          </ac:spMkLst>
        </pc:spChg>
      </pc:sldChg>
      <pc:sldChg chg="modSp add mod">
        <pc:chgData name="Charnigo, Richard J." userId="84bdb4cc-0536-40f9-8f82-a5cf0553bba1" providerId="ADAL" clId="{DC822DA0-0479-4D55-A2FC-E2C0AED9D8F2}" dt="2025-04-02T01:45:27.038" v="11296" actId="20577"/>
        <pc:sldMkLst>
          <pc:docMk/>
          <pc:sldMk cId="1760332209" sldId="506"/>
        </pc:sldMkLst>
        <pc:spChg chg="mod">
          <ac:chgData name="Charnigo, Richard J." userId="84bdb4cc-0536-40f9-8f82-a5cf0553bba1" providerId="ADAL" clId="{DC822DA0-0479-4D55-A2FC-E2C0AED9D8F2}" dt="2025-04-01T22:32:06.971" v="7915" actId="20577"/>
          <ac:spMkLst>
            <pc:docMk/>
            <pc:sldMk cId="1760332209" sldId="506"/>
            <ac:spMk id="2" creationId="{082B557F-F220-44AD-A777-F616FC57544D}"/>
          </ac:spMkLst>
        </pc:spChg>
        <pc:spChg chg="mod">
          <ac:chgData name="Charnigo, Richard J." userId="84bdb4cc-0536-40f9-8f82-a5cf0553bba1" providerId="ADAL" clId="{DC822DA0-0479-4D55-A2FC-E2C0AED9D8F2}" dt="2025-04-02T01:45:27.038" v="11296" actId="20577"/>
          <ac:spMkLst>
            <pc:docMk/>
            <pc:sldMk cId="1760332209" sldId="506"/>
            <ac:spMk id="3" creationId="{62C8AD70-1FAA-41AB-BD78-D73A700DCAB2}"/>
          </ac:spMkLst>
        </pc:spChg>
      </pc:sldChg>
      <pc:sldChg chg="modSp add mod">
        <pc:chgData name="Charnigo, Richard J." userId="84bdb4cc-0536-40f9-8f82-a5cf0553bba1" providerId="ADAL" clId="{DC822DA0-0479-4D55-A2FC-E2C0AED9D8F2}" dt="2025-04-02T01:40:40.198" v="10906" actId="20577"/>
        <pc:sldMkLst>
          <pc:docMk/>
          <pc:sldMk cId="3867420179" sldId="507"/>
        </pc:sldMkLst>
        <pc:spChg chg="mod">
          <ac:chgData name="Charnigo, Richard J." userId="84bdb4cc-0536-40f9-8f82-a5cf0553bba1" providerId="ADAL" clId="{DC822DA0-0479-4D55-A2FC-E2C0AED9D8F2}" dt="2025-04-01T17:29:48.529" v="4938" actId="20577"/>
          <ac:spMkLst>
            <pc:docMk/>
            <pc:sldMk cId="3867420179" sldId="507"/>
            <ac:spMk id="2" creationId="{082B557F-F220-44AD-A777-F616FC57544D}"/>
          </ac:spMkLst>
        </pc:spChg>
        <pc:spChg chg="mod">
          <ac:chgData name="Charnigo, Richard J." userId="84bdb4cc-0536-40f9-8f82-a5cf0553bba1" providerId="ADAL" clId="{DC822DA0-0479-4D55-A2FC-E2C0AED9D8F2}" dt="2025-04-02T01:40:40.198" v="10906" actId="20577"/>
          <ac:spMkLst>
            <pc:docMk/>
            <pc:sldMk cId="3867420179" sldId="507"/>
            <ac:spMk id="3" creationId="{62C8AD70-1FAA-41AB-BD78-D73A700DCAB2}"/>
          </ac:spMkLst>
        </pc:spChg>
      </pc:sldChg>
      <pc:sldChg chg="modSp add mod">
        <pc:chgData name="Charnigo, Richard J." userId="84bdb4cc-0536-40f9-8f82-a5cf0553bba1" providerId="ADAL" clId="{DC822DA0-0479-4D55-A2FC-E2C0AED9D8F2}" dt="2025-04-02T17:54:22.297" v="15465" actId="20577"/>
        <pc:sldMkLst>
          <pc:docMk/>
          <pc:sldMk cId="2228864841" sldId="508"/>
        </pc:sldMkLst>
        <pc:spChg chg="mod">
          <ac:chgData name="Charnigo, Richard J." userId="84bdb4cc-0536-40f9-8f82-a5cf0553bba1" providerId="ADAL" clId="{DC822DA0-0479-4D55-A2FC-E2C0AED9D8F2}" dt="2025-04-01T17:37:35.900" v="5790" actId="20577"/>
          <ac:spMkLst>
            <pc:docMk/>
            <pc:sldMk cId="2228864841" sldId="508"/>
            <ac:spMk id="2" creationId="{082B557F-F220-44AD-A777-F616FC57544D}"/>
          </ac:spMkLst>
        </pc:spChg>
        <pc:spChg chg="mod">
          <ac:chgData name="Charnigo, Richard J." userId="84bdb4cc-0536-40f9-8f82-a5cf0553bba1" providerId="ADAL" clId="{DC822DA0-0479-4D55-A2FC-E2C0AED9D8F2}" dt="2025-04-02T17:54:22.297" v="15465" actId="20577"/>
          <ac:spMkLst>
            <pc:docMk/>
            <pc:sldMk cId="2228864841" sldId="508"/>
            <ac:spMk id="3" creationId="{62C8AD70-1FAA-41AB-BD78-D73A700DCAB2}"/>
          </ac:spMkLst>
        </pc:spChg>
      </pc:sldChg>
      <pc:sldChg chg="modSp add mod">
        <pc:chgData name="Charnigo, Richard J." userId="84bdb4cc-0536-40f9-8f82-a5cf0553bba1" providerId="ADAL" clId="{DC822DA0-0479-4D55-A2FC-E2C0AED9D8F2}" dt="2025-04-02T17:55:00.896" v="15472" actId="20577"/>
        <pc:sldMkLst>
          <pc:docMk/>
          <pc:sldMk cId="733561355" sldId="509"/>
        </pc:sldMkLst>
        <pc:spChg chg="mod">
          <ac:chgData name="Charnigo, Richard J." userId="84bdb4cc-0536-40f9-8f82-a5cf0553bba1" providerId="ADAL" clId="{DC822DA0-0479-4D55-A2FC-E2C0AED9D8F2}" dt="2025-04-01T19:25:50.132" v="6818" actId="20577"/>
          <ac:spMkLst>
            <pc:docMk/>
            <pc:sldMk cId="733561355" sldId="509"/>
            <ac:spMk id="2" creationId="{082B557F-F220-44AD-A777-F616FC57544D}"/>
          </ac:spMkLst>
        </pc:spChg>
        <pc:spChg chg="mod">
          <ac:chgData name="Charnigo, Richard J." userId="84bdb4cc-0536-40f9-8f82-a5cf0553bba1" providerId="ADAL" clId="{DC822DA0-0479-4D55-A2FC-E2C0AED9D8F2}" dt="2025-04-02T17:55:00.896" v="15472" actId="20577"/>
          <ac:spMkLst>
            <pc:docMk/>
            <pc:sldMk cId="733561355" sldId="509"/>
            <ac:spMk id="3" creationId="{62C8AD70-1FAA-41AB-BD78-D73A700DCAB2}"/>
          </ac:spMkLst>
        </pc:spChg>
      </pc:sldChg>
      <pc:sldChg chg="modSp add mod">
        <pc:chgData name="Charnigo, Richard J." userId="84bdb4cc-0536-40f9-8f82-a5cf0553bba1" providerId="ADAL" clId="{DC822DA0-0479-4D55-A2FC-E2C0AED9D8F2}" dt="2025-04-02T17:57:04.509" v="15537" actId="20577"/>
        <pc:sldMkLst>
          <pc:docMk/>
          <pc:sldMk cId="4283675482" sldId="510"/>
        </pc:sldMkLst>
        <pc:spChg chg="mod">
          <ac:chgData name="Charnigo, Richard J." userId="84bdb4cc-0536-40f9-8f82-a5cf0553bba1" providerId="ADAL" clId="{DC822DA0-0479-4D55-A2FC-E2C0AED9D8F2}" dt="2025-04-01T19:25:53.369" v="6824" actId="20577"/>
          <ac:spMkLst>
            <pc:docMk/>
            <pc:sldMk cId="4283675482" sldId="510"/>
            <ac:spMk id="2" creationId="{082B557F-F220-44AD-A777-F616FC57544D}"/>
          </ac:spMkLst>
        </pc:spChg>
        <pc:spChg chg="mod">
          <ac:chgData name="Charnigo, Richard J." userId="84bdb4cc-0536-40f9-8f82-a5cf0553bba1" providerId="ADAL" clId="{DC822DA0-0479-4D55-A2FC-E2C0AED9D8F2}" dt="2025-04-02T17:57:04.509" v="15537" actId="20577"/>
          <ac:spMkLst>
            <pc:docMk/>
            <pc:sldMk cId="4283675482" sldId="510"/>
            <ac:spMk id="3" creationId="{62C8AD70-1FAA-41AB-BD78-D73A700DCAB2}"/>
          </ac:spMkLst>
        </pc:spChg>
      </pc:sldChg>
      <pc:sldChg chg="modSp add mod">
        <pc:chgData name="Charnigo, Richard J." userId="84bdb4cc-0536-40f9-8f82-a5cf0553bba1" providerId="ADAL" clId="{DC822DA0-0479-4D55-A2FC-E2C0AED9D8F2}" dt="2025-04-02T17:37:27.909" v="14086" actId="20577"/>
        <pc:sldMkLst>
          <pc:docMk/>
          <pc:sldMk cId="1124197910" sldId="511"/>
        </pc:sldMkLst>
        <pc:spChg chg="mod">
          <ac:chgData name="Charnigo, Richard J." userId="84bdb4cc-0536-40f9-8f82-a5cf0553bba1" providerId="ADAL" clId="{DC822DA0-0479-4D55-A2FC-E2C0AED9D8F2}" dt="2025-04-01T22:50:20.732" v="9479" actId="20577"/>
          <ac:spMkLst>
            <pc:docMk/>
            <pc:sldMk cId="1124197910" sldId="511"/>
            <ac:spMk id="2" creationId="{082B557F-F220-44AD-A777-F616FC57544D}"/>
          </ac:spMkLst>
        </pc:spChg>
        <pc:spChg chg="mod">
          <ac:chgData name="Charnigo, Richard J." userId="84bdb4cc-0536-40f9-8f82-a5cf0553bba1" providerId="ADAL" clId="{DC822DA0-0479-4D55-A2FC-E2C0AED9D8F2}" dt="2025-04-02T17:37:27.909" v="14086" actId="20577"/>
          <ac:spMkLst>
            <pc:docMk/>
            <pc:sldMk cId="1124197910" sldId="511"/>
            <ac:spMk id="3" creationId="{62C8AD70-1FAA-41AB-BD78-D73A700DCAB2}"/>
          </ac:spMkLst>
        </pc:spChg>
      </pc:sldChg>
      <pc:sldChg chg="modSp add mod">
        <pc:chgData name="Charnigo, Richard J." userId="84bdb4cc-0536-40f9-8f82-a5cf0553bba1" providerId="ADAL" clId="{DC822DA0-0479-4D55-A2FC-E2C0AED9D8F2}" dt="2025-04-02T17:37:42.403" v="14114" actId="20577"/>
        <pc:sldMkLst>
          <pc:docMk/>
          <pc:sldMk cId="3154940360" sldId="512"/>
        </pc:sldMkLst>
        <pc:spChg chg="mod">
          <ac:chgData name="Charnigo, Richard J." userId="84bdb4cc-0536-40f9-8f82-a5cf0553bba1" providerId="ADAL" clId="{DC822DA0-0479-4D55-A2FC-E2C0AED9D8F2}" dt="2025-04-01T22:50:26.561" v="9480"/>
          <ac:spMkLst>
            <pc:docMk/>
            <pc:sldMk cId="3154940360" sldId="512"/>
            <ac:spMk id="2" creationId="{082B557F-F220-44AD-A777-F616FC57544D}"/>
          </ac:spMkLst>
        </pc:spChg>
        <pc:spChg chg="mod">
          <ac:chgData name="Charnigo, Richard J." userId="84bdb4cc-0536-40f9-8f82-a5cf0553bba1" providerId="ADAL" clId="{DC822DA0-0479-4D55-A2FC-E2C0AED9D8F2}" dt="2025-04-02T17:37:42.403" v="14114" actId="20577"/>
          <ac:spMkLst>
            <pc:docMk/>
            <pc:sldMk cId="3154940360" sldId="512"/>
            <ac:spMk id="3" creationId="{62C8AD70-1FAA-41AB-BD78-D73A700DCAB2}"/>
          </ac:spMkLst>
        </pc:spChg>
      </pc:sldChg>
      <pc:sldChg chg="modSp add mod">
        <pc:chgData name="Charnigo, Richard J." userId="84bdb4cc-0536-40f9-8f82-a5cf0553bba1" providerId="ADAL" clId="{DC822DA0-0479-4D55-A2FC-E2C0AED9D8F2}" dt="2025-04-02T17:12:52.251" v="11408" actId="20577"/>
        <pc:sldMkLst>
          <pc:docMk/>
          <pc:sldMk cId="607050872" sldId="513"/>
        </pc:sldMkLst>
        <pc:spChg chg="mod">
          <ac:chgData name="Charnigo, Richard J." userId="84bdb4cc-0536-40f9-8f82-a5cf0553bba1" providerId="ADAL" clId="{DC822DA0-0479-4D55-A2FC-E2C0AED9D8F2}" dt="2025-04-01T22:55:27.512" v="10041" actId="20577"/>
          <ac:spMkLst>
            <pc:docMk/>
            <pc:sldMk cId="607050872" sldId="513"/>
            <ac:spMk id="2" creationId="{082B557F-F220-44AD-A777-F616FC57544D}"/>
          </ac:spMkLst>
        </pc:spChg>
        <pc:spChg chg="mod">
          <ac:chgData name="Charnigo, Richard J." userId="84bdb4cc-0536-40f9-8f82-a5cf0553bba1" providerId="ADAL" clId="{DC822DA0-0479-4D55-A2FC-E2C0AED9D8F2}" dt="2025-04-02T17:12:52.251" v="11408" actId="20577"/>
          <ac:spMkLst>
            <pc:docMk/>
            <pc:sldMk cId="607050872" sldId="513"/>
            <ac:spMk id="3" creationId="{62C8AD70-1FAA-41AB-BD78-D73A700DCAB2}"/>
          </ac:spMkLst>
        </pc:spChg>
      </pc:sldChg>
      <pc:sldChg chg="modSp add mod ord">
        <pc:chgData name="Charnigo, Richard J." userId="84bdb4cc-0536-40f9-8f82-a5cf0553bba1" providerId="ADAL" clId="{DC822DA0-0479-4D55-A2FC-E2C0AED9D8F2}" dt="2025-04-02T17:12:29.541" v="11371" actId="20577"/>
        <pc:sldMkLst>
          <pc:docMk/>
          <pc:sldMk cId="3965098927" sldId="514"/>
        </pc:sldMkLst>
        <pc:spChg chg="mod">
          <ac:chgData name="Charnigo, Richard J." userId="84bdb4cc-0536-40f9-8f82-a5cf0553bba1" providerId="ADAL" clId="{DC822DA0-0479-4D55-A2FC-E2C0AED9D8F2}" dt="2025-04-01T22:55:21.198" v="10025" actId="20577"/>
          <ac:spMkLst>
            <pc:docMk/>
            <pc:sldMk cId="3965098927" sldId="514"/>
            <ac:spMk id="2" creationId="{082B557F-F220-44AD-A777-F616FC57544D}"/>
          </ac:spMkLst>
        </pc:spChg>
        <pc:spChg chg="mod">
          <ac:chgData name="Charnigo, Richard J." userId="84bdb4cc-0536-40f9-8f82-a5cf0553bba1" providerId="ADAL" clId="{DC822DA0-0479-4D55-A2FC-E2C0AED9D8F2}" dt="2025-04-02T17:12:29.541" v="11371" actId="20577"/>
          <ac:spMkLst>
            <pc:docMk/>
            <pc:sldMk cId="3965098927" sldId="514"/>
            <ac:spMk id="3" creationId="{62C8AD70-1FAA-41AB-BD78-D73A700DCAB2}"/>
          </ac:spMkLst>
        </pc:spChg>
      </pc:sldChg>
      <pc:sldChg chg="modSp add mod">
        <pc:chgData name="Charnigo, Richard J." userId="84bdb4cc-0536-40f9-8f82-a5cf0553bba1" providerId="ADAL" clId="{DC822DA0-0479-4D55-A2FC-E2C0AED9D8F2}" dt="2025-04-02T17:58:32.309" v="15570" actId="20577"/>
        <pc:sldMkLst>
          <pc:docMk/>
          <pc:sldMk cId="1800083177" sldId="515"/>
        </pc:sldMkLst>
        <pc:spChg chg="mod">
          <ac:chgData name="Charnigo, Richard J." userId="84bdb4cc-0536-40f9-8f82-a5cf0553bba1" providerId="ADAL" clId="{DC822DA0-0479-4D55-A2FC-E2C0AED9D8F2}" dt="2025-04-02T17:14:24.459" v="11425" actId="20577"/>
          <ac:spMkLst>
            <pc:docMk/>
            <pc:sldMk cId="1800083177" sldId="515"/>
            <ac:spMk id="2" creationId="{082B557F-F220-44AD-A777-F616FC57544D}"/>
          </ac:spMkLst>
        </pc:spChg>
        <pc:spChg chg="mod">
          <ac:chgData name="Charnigo, Richard J." userId="84bdb4cc-0536-40f9-8f82-a5cf0553bba1" providerId="ADAL" clId="{DC822DA0-0479-4D55-A2FC-E2C0AED9D8F2}" dt="2025-04-02T17:58:32.309" v="15570" actId="20577"/>
          <ac:spMkLst>
            <pc:docMk/>
            <pc:sldMk cId="1800083177" sldId="515"/>
            <ac:spMk id="3" creationId="{62C8AD70-1FAA-41AB-BD78-D73A700DCAB2}"/>
          </ac:spMkLst>
        </pc:spChg>
      </pc:sldChg>
      <pc:sldChg chg="modSp add mod">
        <pc:chgData name="Charnigo, Richard J." userId="84bdb4cc-0536-40f9-8f82-a5cf0553bba1" providerId="ADAL" clId="{DC822DA0-0479-4D55-A2FC-E2C0AED9D8F2}" dt="2025-04-02T17:58:47.949" v="15571" actId="20577"/>
        <pc:sldMkLst>
          <pc:docMk/>
          <pc:sldMk cId="2722211570" sldId="516"/>
        </pc:sldMkLst>
        <pc:spChg chg="mod">
          <ac:chgData name="Charnigo, Richard J." userId="84bdb4cc-0536-40f9-8f82-a5cf0553bba1" providerId="ADAL" clId="{DC822DA0-0479-4D55-A2FC-E2C0AED9D8F2}" dt="2025-04-02T17:18:53.908" v="11893" actId="20577"/>
          <ac:spMkLst>
            <pc:docMk/>
            <pc:sldMk cId="2722211570" sldId="516"/>
            <ac:spMk id="2" creationId="{082B557F-F220-44AD-A777-F616FC57544D}"/>
          </ac:spMkLst>
        </pc:spChg>
        <pc:spChg chg="mod">
          <ac:chgData name="Charnigo, Richard J." userId="84bdb4cc-0536-40f9-8f82-a5cf0553bba1" providerId="ADAL" clId="{DC822DA0-0479-4D55-A2FC-E2C0AED9D8F2}" dt="2025-04-02T17:58:47.949" v="15571" actId="20577"/>
          <ac:spMkLst>
            <pc:docMk/>
            <pc:sldMk cId="2722211570" sldId="516"/>
            <ac:spMk id="3" creationId="{62C8AD70-1FAA-41AB-BD78-D73A700DCAB2}"/>
          </ac:spMkLst>
        </pc:spChg>
      </pc:sldChg>
      <pc:sldChg chg="modSp add mod ord">
        <pc:chgData name="Charnigo, Richard J." userId="84bdb4cc-0536-40f9-8f82-a5cf0553bba1" providerId="ADAL" clId="{DC822DA0-0479-4D55-A2FC-E2C0AED9D8F2}" dt="2025-04-02T17:59:21.164" v="15591" actId="20577"/>
        <pc:sldMkLst>
          <pc:docMk/>
          <pc:sldMk cId="435555185" sldId="517"/>
        </pc:sldMkLst>
        <pc:spChg chg="mod">
          <ac:chgData name="Charnigo, Richard J." userId="84bdb4cc-0536-40f9-8f82-a5cf0553bba1" providerId="ADAL" clId="{DC822DA0-0479-4D55-A2FC-E2C0AED9D8F2}" dt="2025-04-02T17:25:00.684" v="12764" actId="20577"/>
          <ac:spMkLst>
            <pc:docMk/>
            <pc:sldMk cId="435555185" sldId="517"/>
            <ac:spMk id="2" creationId="{082B557F-F220-44AD-A777-F616FC57544D}"/>
          </ac:spMkLst>
        </pc:spChg>
        <pc:spChg chg="mod">
          <ac:chgData name="Charnigo, Richard J." userId="84bdb4cc-0536-40f9-8f82-a5cf0553bba1" providerId="ADAL" clId="{DC822DA0-0479-4D55-A2FC-E2C0AED9D8F2}" dt="2025-04-02T17:59:21.164" v="15591" actId="20577"/>
          <ac:spMkLst>
            <pc:docMk/>
            <pc:sldMk cId="435555185" sldId="517"/>
            <ac:spMk id="3" creationId="{62C8AD70-1FAA-41AB-BD78-D73A700DCAB2}"/>
          </ac:spMkLst>
        </pc:spChg>
      </pc:sldChg>
      <pc:sldChg chg="modSp add mod">
        <pc:chgData name="Charnigo, Richard J." userId="84bdb4cc-0536-40f9-8f82-a5cf0553bba1" providerId="ADAL" clId="{DC822DA0-0479-4D55-A2FC-E2C0AED9D8F2}" dt="2025-04-02T17:35:41.626" v="14017" actId="20577"/>
        <pc:sldMkLst>
          <pc:docMk/>
          <pc:sldMk cId="2212073675" sldId="518"/>
        </pc:sldMkLst>
        <pc:spChg chg="mod">
          <ac:chgData name="Charnigo, Richard J." userId="84bdb4cc-0536-40f9-8f82-a5cf0553bba1" providerId="ADAL" clId="{DC822DA0-0479-4D55-A2FC-E2C0AED9D8F2}" dt="2025-04-02T17:29:09.140" v="13212" actId="20577"/>
          <ac:spMkLst>
            <pc:docMk/>
            <pc:sldMk cId="2212073675" sldId="518"/>
            <ac:spMk id="2" creationId="{082B557F-F220-44AD-A777-F616FC57544D}"/>
          </ac:spMkLst>
        </pc:spChg>
        <pc:spChg chg="mod">
          <ac:chgData name="Charnigo, Richard J." userId="84bdb4cc-0536-40f9-8f82-a5cf0553bba1" providerId="ADAL" clId="{DC822DA0-0479-4D55-A2FC-E2C0AED9D8F2}" dt="2025-04-02T17:35:41.626" v="14017" actId="20577"/>
          <ac:spMkLst>
            <pc:docMk/>
            <pc:sldMk cId="2212073675" sldId="518"/>
            <ac:spMk id="3" creationId="{62C8AD70-1FAA-41AB-BD78-D73A700DCAB2}"/>
          </ac:spMkLst>
        </pc:spChg>
      </pc:sldChg>
      <pc:sldChg chg="modSp add mod">
        <pc:chgData name="Charnigo, Richard J." userId="84bdb4cc-0536-40f9-8f82-a5cf0553bba1" providerId="ADAL" clId="{DC822DA0-0479-4D55-A2FC-E2C0AED9D8F2}" dt="2025-04-02T18:00:04.404" v="15619" actId="20577"/>
        <pc:sldMkLst>
          <pc:docMk/>
          <pc:sldMk cId="136589105" sldId="519"/>
        </pc:sldMkLst>
        <pc:spChg chg="mod">
          <ac:chgData name="Charnigo, Richard J." userId="84bdb4cc-0536-40f9-8f82-a5cf0553bba1" providerId="ADAL" clId="{DC822DA0-0479-4D55-A2FC-E2C0AED9D8F2}" dt="2025-04-02T17:38:56.107" v="14205" actId="20577"/>
          <ac:spMkLst>
            <pc:docMk/>
            <pc:sldMk cId="136589105" sldId="519"/>
            <ac:spMk id="2" creationId="{082B557F-F220-44AD-A777-F616FC57544D}"/>
          </ac:spMkLst>
        </pc:spChg>
        <pc:spChg chg="mod">
          <ac:chgData name="Charnigo, Richard J." userId="84bdb4cc-0536-40f9-8f82-a5cf0553bba1" providerId="ADAL" clId="{DC822DA0-0479-4D55-A2FC-E2C0AED9D8F2}" dt="2025-04-02T18:00:04.404" v="15619" actId="20577"/>
          <ac:spMkLst>
            <pc:docMk/>
            <pc:sldMk cId="136589105" sldId="519"/>
            <ac:spMk id="3" creationId="{62C8AD70-1FAA-41AB-BD78-D73A700DCAB2}"/>
          </ac:spMkLst>
        </pc:spChg>
      </pc:sldChg>
      <pc:sldChg chg="modSp add mod">
        <pc:chgData name="Charnigo, Richard J." userId="84bdb4cc-0536-40f9-8f82-a5cf0553bba1" providerId="ADAL" clId="{DC822DA0-0479-4D55-A2FC-E2C0AED9D8F2}" dt="2025-04-02T18:00:16.510" v="15632" actId="20577"/>
        <pc:sldMkLst>
          <pc:docMk/>
          <pc:sldMk cId="1158002797" sldId="520"/>
        </pc:sldMkLst>
        <pc:spChg chg="mod">
          <ac:chgData name="Charnigo, Richard J." userId="84bdb4cc-0536-40f9-8f82-a5cf0553bba1" providerId="ADAL" clId="{DC822DA0-0479-4D55-A2FC-E2C0AED9D8F2}" dt="2025-04-02T17:46:13.884" v="14932" actId="20577"/>
          <ac:spMkLst>
            <pc:docMk/>
            <pc:sldMk cId="1158002797" sldId="520"/>
            <ac:spMk id="2" creationId="{082B557F-F220-44AD-A777-F616FC57544D}"/>
          </ac:spMkLst>
        </pc:spChg>
        <pc:spChg chg="mod">
          <ac:chgData name="Charnigo, Richard J." userId="84bdb4cc-0536-40f9-8f82-a5cf0553bba1" providerId="ADAL" clId="{DC822DA0-0479-4D55-A2FC-E2C0AED9D8F2}" dt="2025-04-02T18:00:16.510" v="15632" actId="20577"/>
          <ac:spMkLst>
            <pc:docMk/>
            <pc:sldMk cId="1158002797" sldId="520"/>
            <ac:spMk id="3" creationId="{62C8AD70-1FAA-41AB-BD78-D73A700DCAB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D173C-585F-4E8C-B844-3F5674049B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A7F3D6-6153-4196-B60E-5C1379DDC1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1D5C9DF-B97A-4F91-88E1-D3AB44B94F92}"/>
              </a:ext>
            </a:extLst>
          </p:cNvPr>
          <p:cNvSpPr>
            <a:spLocks noGrp="1"/>
          </p:cNvSpPr>
          <p:nvPr>
            <p:ph type="dt" sz="half" idx="10"/>
          </p:nvPr>
        </p:nvSpPr>
        <p:spPr/>
        <p:txBody>
          <a:bodyPr/>
          <a:lstStyle/>
          <a:p>
            <a:fld id="{B9891FCC-53F1-4211-81DF-5CBCA708FB61}" type="datetimeFigureOut">
              <a:rPr lang="en-US" smtClean="0"/>
              <a:t>4/2/2025</a:t>
            </a:fld>
            <a:endParaRPr lang="en-US"/>
          </a:p>
        </p:txBody>
      </p:sp>
      <p:sp>
        <p:nvSpPr>
          <p:cNvPr id="5" name="Footer Placeholder 4">
            <a:extLst>
              <a:ext uri="{FF2B5EF4-FFF2-40B4-BE49-F238E27FC236}">
                <a16:creationId xmlns:a16="http://schemas.microsoft.com/office/drawing/2014/main" id="{ADEDEC38-D6CC-4041-A163-AC2E67A44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47B6E5-F867-4F7D-93ED-C8823E0139BE}"/>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248006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3F87B-44D5-4FB5-8855-EF5A2308EF8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C8AA1E9-F318-4A6B-9DCB-A263703C139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44E799-5CFB-47A3-83E4-5863564AAB16}"/>
              </a:ext>
            </a:extLst>
          </p:cNvPr>
          <p:cNvSpPr>
            <a:spLocks noGrp="1"/>
          </p:cNvSpPr>
          <p:nvPr>
            <p:ph type="dt" sz="half" idx="10"/>
          </p:nvPr>
        </p:nvSpPr>
        <p:spPr/>
        <p:txBody>
          <a:bodyPr/>
          <a:lstStyle/>
          <a:p>
            <a:fld id="{B9891FCC-53F1-4211-81DF-5CBCA708FB61}" type="datetimeFigureOut">
              <a:rPr lang="en-US" smtClean="0"/>
              <a:t>4/2/2025</a:t>
            </a:fld>
            <a:endParaRPr lang="en-US"/>
          </a:p>
        </p:txBody>
      </p:sp>
      <p:sp>
        <p:nvSpPr>
          <p:cNvPr id="5" name="Footer Placeholder 4">
            <a:extLst>
              <a:ext uri="{FF2B5EF4-FFF2-40B4-BE49-F238E27FC236}">
                <a16:creationId xmlns:a16="http://schemas.microsoft.com/office/drawing/2014/main" id="{7ED3E221-D51A-44CD-82C2-7226782E1D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7C5904-C339-4066-8510-C17DF2C27D93}"/>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63265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FD85FF0-3986-4DCF-BFD6-4DF8D67A43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AEC7BFE-4514-4C20-8DBE-CFFC24AD53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ED6193-1B4B-4451-9105-9C75642B422D}"/>
              </a:ext>
            </a:extLst>
          </p:cNvPr>
          <p:cNvSpPr>
            <a:spLocks noGrp="1"/>
          </p:cNvSpPr>
          <p:nvPr>
            <p:ph type="dt" sz="half" idx="10"/>
          </p:nvPr>
        </p:nvSpPr>
        <p:spPr/>
        <p:txBody>
          <a:bodyPr/>
          <a:lstStyle/>
          <a:p>
            <a:fld id="{B9891FCC-53F1-4211-81DF-5CBCA708FB61}" type="datetimeFigureOut">
              <a:rPr lang="en-US" smtClean="0"/>
              <a:t>4/2/2025</a:t>
            </a:fld>
            <a:endParaRPr lang="en-US"/>
          </a:p>
        </p:txBody>
      </p:sp>
      <p:sp>
        <p:nvSpPr>
          <p:cNvPr id="5" name="Footer Placeholder 4">
            <a:extLst>
              <a:ext uri="{FF2B5EF4-FFF2-40B4-BE49-F238E27FC236}">
                <a16:creationId xmlns:a16="http://schemas.microsoft.com/office/drawing/2014/main" id="{E3F970DD-9E5D-4AF2-9D45-FD16B81B10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E97982-F569-43D2-8B10-3FE64D65D40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961024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73D5B-B995-458C-A0D7-FCB42939A8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F38074-225A-4763-81CE-F5CF17AD3A5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42261B-9B8F-4E71-865A-12DFDB82501B}"/>
              </a:ext>
            </a:extLst>
          </p:cNvPr>
          <p:cNvSpPr>
            <a:spLocks noGrp="1"/>
          </p:cNvSpPr>
          <p:nvPr>
            <p:ph type="dt" sz="half" idx="10"/>
          </p:nvPr>
        </p:nvSpPr>
        <p:spPr/>
        <p:txBody>
          <a:bodyPr/>
          <a:lstStyle/>
          <a:p>
            <a:fld id="{B9891FCC-53F1-4211-81DF-5CBCA708FB61}" type="datetimeFigureOut">
              <a:rPr lang="en-US" smtClean="0"/>
              <a:t>4/2/2025</a:t>
            </a:fld>
            <a:endParaRPr lang="en-US"/>
          </a:p>
        </p:txBody>
      </p:sp>
      <p:sp>
        <p:nvSpPr>
          <p:cNvPr id="5" name="Footer Placeholder 4">
            <a:extLst>
              <a:ext uri="{FF2B5EF4-FFF2-40B4-BE49-F238E27FC236}">
                <a16:creationId xmlns:a16="http://schemas.microsoft.com/office/drawing/2014/main" id="{F85723BC-7B25-4E66-ABF1-503151DCB8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DB5206-8017-4679-A475-22634631E32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820819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22506-8649-4CAD-9CF4-0E84076A3AB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9B918E4-EC01-4DC2-A085-22E1537926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10E6E3-8314-468D-99F3-8BB73F329823}"/>
              </a:ext>
            </a:extLst>
          </p:cNvPr>
          <p:cNvSpPr>
            <a:spLocks noGrp="1"/>
          </p:cNvSpPr>
          <p:nvPr>
            <p:ph type="dt" sz="half" idx="10"/>
          </p:nvPr>
        </p:nvSpPr>
        <p:spPr/>
        <p:txBody>
          <a:bodyPr/>
          <a:lstStyle/>
          <a:p>
            <a:fld id="{B9891FCC-53F1-4211-81DF-5CBCA708FB61}" type="datetimeFigureOut">
              <a:rPr lang="en-US" smtClean="0"/>
              <a:t>4/2/2025</a:t>
            </a:fld>
            <a:endParaRPr lang="en-US"/>
          </a:p>
        </p:txBody>
      </p:sp>
      <p:sp>
        <p:nvSpPr>
          <p:cNvPr id="5" name="Footer Placeholder 4">
            <a:extLst>
              <a:ext uri="{FF2B5EF4-FFF2-40B4-BE49-F238E27FC236}">
                <a16:creationId xmlns:a16="http://schemas.microsoft.com/office/drawing/2014/main" id="{F9A4B140-36F5-408B-B40A-1CF001D134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82102C-45BC-4A1E-9A51-DDA83C168374}"/>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82954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84747-5726-4C81-B71D-81F99E635E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8FD919-92C2-4D5B-A6FD-E0CC6B4AA68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17C2DF3-3723-4E95-8644-25DD0B19516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178D457-9DD9-4171-A03B-4A92AF519D0D}"/>
              </a:ext>
            </a:extLst>
          </p:cNvPr>
          <p:cNvSpPr>
            <a:spLocks noGrp="1"/>
          </p:cNvSpPr>
          <p:nvPr>
            <p:ph type="dt" sz="half" idx="10"/>
          </p:nvPr>
        </p:nvSpPr>
        <p:spPr/>
        <p:txBody>
          <a:bodyPr/>
          <a:lstStyle/>
          <a:p>
            <a:fld id="{B9891FCC-53F1-4211-81DF-5CBCA708FB61}" type="datetimeFigureOut">
              <a:rPr lang="en-US" smtClean="0"/>
              <a:t>4/2/2025</a:t>
            </a:fld>
            <a:endParaRPr lang="en-US"/>
          </a:p>
        </p:txBody>
      </p:sp>
      <p:sp>
        <p:nvSpPr>
          <p:cNvPr id="6" name="Footer Placeholder 5">
            <a:extLst>
              <a:ext uri="{FF2B5EF4-FFF2-40B4-BE49-F238E27FC236}">
                <a16:creationId xmlns:a16="http://schemas.microsoft.com/office/drawing/2014/main" id="{E7185311-C215-4BE0-A9DD-A7ADD8A994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A9E96E-3EA8-4070-8D3E-D9372141CB08}"/>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734938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FBA3B-3909-476C-A1C4-FB666D7EEC5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8D1EF7C-B032-40CC-85C4-3592CE85F4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EEACEA4-1781-4D1E-A129-4C25536A50F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6A641BE-0D89-4C68-B97C-3C9D37193D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7B5F72B-68EA-4F1D-847A-B7F8736BDCD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ADA101B-1160-4AC3-87B2-CF80620636BE}"/>
              </a:ext>
            </a:extLst>
          </p:cNvPr>
          <p:cNvSpPr>
            <a:spLocks noGrp="1"/>
          </p:cNvSpPr>
          <p:nvPr>
            <p:ph type="dt" sz="half" idx="10"/>
          </p:nvPr>
        </p:nvSpPr>
        <p:spPr/>
        <p:txBody>
          <a:bodyPr/>
          <a:lstStyle/>
          <a:p>
            <a:fld id="{B9891FCC-53F1-4211-81DF-5CBCA708FB61}" type="datetimeFigureOut">
              <a:rPr lang="en-US" smtClean="0"/>
              <a:t>4/2/2025</a:t>
            </a:fld>
            <a:endParaRPr lang="en-US"/>
          </a:p>
        </p:txBody>
      </p:sp>
      <p:sp>
        <p:nvSpPr>
          <p:cNvPr id="8" name="Footer Placeholder 7">
            <a:extLst>
              <a:ext uri="{FF2B5EF4-FFF2-40B4-BE49-F238E27FC236}">
                <a16:creationId xmlns:a16="http://schemas.microsoft.com/office/drawing/2014/main" id="{31C85CD9-B336-4FD9-8532-5D11C6B60E6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963B4F8-57A5-4A29-BD5C-5C02F5B3BF01}"/>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2550238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7FB32-3987-456C-8C4C-240903EC7F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9C29186-EDDD-4578-AD55-15213FE08430}"/>
              </a:ext>
            </a:extLst>
          </p:cNvPr>
          <p:cNvSpPr>
            <a:spLocks noGrp="1"/>
          </p:cNvSpPr>
          <p:nvPr>
            <p:ph type="dt" sz="half" idx="10"/>
          </p:nvPr>
        </p:nvSpPr>
        <p:spPr/>
        <p:txBody>
          <a:bodyPr/>
          <a:lstStyle/>
          <a:p>
            <a:fld id="{B9891FCC-53F1-4211-81DF-5CBCA708FB61}" type="datetimeFigureOut">
              <a:rPr lang="en-US" smtClean="0"/>
              <a:t>4/2/2025</a:t>
            </a:fld>
            <a:endParaRPr lang="en-US"/>
          </a:p>
        </p:txBody>
      </p:sp>
      <p:sp>
        <p:nvSpPr>
          <p:cNvPr id="4" name="Footer Placeholder 3">
            <a:extLst>
              <a:ext uri="{FF2B5EF4-FFF2-40B4-BE49-F238E27FC236}">
                <a16:creationId xmlns:a16="http://schemas.microsoft.com/office/drawing/2014/main" id="{22EC6901-C7EA-4E05-B89A-46BF435875B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3FBD37D-36B2-4A21-9447-49FC89F0DD46}"/>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180604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A449B7-E1A4-4E27-BDFE-A7A01760A342}"/>
              </a:ext>
            </a:extLst>
          </p:cNvPr>
          <p:cNvSpPr>
            <a:spLocks noGrp="1"/>
          </p:cNvSpPr>
          <p:nvPr>
            <p:ph type="dt" sz="half" idx="10"/>
          </p:nvPr>
        </p:nvSpPr>
        <p:spPr/>
        <p:txBody>
          <a:bodyPr/>
          <a:lstStyle/>
          <a:p>
            <a:fld id="{B9891FCC-53F1-4211-81DF-5CBCA708FB61}" type="datetimeFigureOut">
              <a:rPr lang="en-US" smtClean="0"/>
              <a:t>4/2/2025</a:t>
            </a:fld>
            <a:endParaRPr lang="en-US"/>
          </a:p>
        </p:txBody>
      </p:sp>
      <p:sp>
        <p:nvSpPr>
          <p:cNvPr id="3" name="Footer Placeholder 2">
            <a:extLst>
              <a:ext uri="{FF2B5EF4-FFF2-40B4-BE49-F238E27FC236}">
                <a16:creationId xmlns:a16="http://schemas.microsoft.com/office/drawing/2014/main" id="{1F95AEEC-2966-411F-B273-895B5B1C2CD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6D0DB4B-02EB-42C0-9BC8-9976564DD289}"/>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392973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F90F5-1B16-4E48-90BD-B019FF800D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7A217F-8C41-4DBF-A82E-14A83BB6273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3776CA9-0452-494C-A2C8-635DFCE58D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1570E9-2CF1-4B07-823B-D4FC598C7E07}"/>
              </a:ext>
            </a:extLst>
          </p:cNvPr>
          <p:cNvSpPr>
            <a:spLocks noGrp="1"/>
          </p:cNvSpPr>
          <p:nvPr>
            <p:ph type="dt" sz="half" idx="10"/>
          </p:nvPr>
        </p:nvSpPr>
        <p:spPr/>
        <p:txBody>
          <a:bodyPr/>
          <a:lstStyle/>
          <a:p>
            <a:fld id="{B9891FCC-53F1-4211-81DF-5CBCA708FB61}" type="datetimeFigureOut">
              <a:rPr lang="en-US" smtClean="0"/>
              <a:t>4/2/2025</a:t>
            </a:fld>
            <a:endParaRPr lang="en-US"/>
          </a:p>
        </p:txBody>
      </p:sp>
      <p:sp>
        <p:nvSpPr>
          <p:cNvPr id="6" name="Footer Placeholder 5">
            <a:extLst>
              <a:ext uri="{FF2B5EF4-FFF2-40B4-BE49-F238E27FC236}">
                <a16:creationId xmlns:a16="http://schemas.microsoft.com/office/drawing/2014/main" id="{F3893117-1C42-48EF-8840-5D517F0C53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7CA759-7E55-4D92-A583-33CBD879DB3D}"/>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1305922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27A69-19F9-4AE0-8F37-A1C7B4C462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EBF4C60-433E-4CDB-AB20-F4E8967B26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89CC116-BC65-4E8C-B575-7C624DC4A3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323C5A-4693-4796-9A81-AA931D704992}"/>
              </a:ext>
            </a:extLst>
          </p:cNvPr>
          <p:cNvSpPr>
            <a:spLocks noGrp="1"/>
          </p:cNvSpPr>
          <p:nvPr>
            <p:ph type="dt" sz="half" idx="10"/>
          </p:nvPr>
        </p:nvSpPr>
        <p:spPr/>
        <p:txBody>
          <a:bodyPr/>
          <a:lstStyle/>
          <a:p>
            <a:fld id="{B9891FCC-53F1-4211-81DF-5CBCA708FB61}" type="datetimeFigureOut">
              <a:rPr lang="en-US" smtClean="0"/>
              <a:t>4/2/2025</a:t>
            </a:fld>
            <a:endParaRPr lang="en-US"/>
          </a:p>
        </p:txBody>
      </p:sp>
      <p:sp>
        <p:nvSpPr>
          <p:cNvPr id="6" name="Footer Placeholder 5">
            <a:extLst>
              <a:ext uri="{FF2B5EF4-FFF2-40B4-BE49-F238E27FC236}">
                <a16:creationId xmlns:a16="http://schemas.microsoft.com/office/drawing/2014/main" id="{74E2053D-4CE3-4857-A6F8-0C9BA2DB76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73FB53-98CC-4A50-AFD9-932BBB536082}"/>
              </a:ext>
            </a:extLst>
          </p:cNvPr>
          <p:cNvSpPr>
            <a:spLocks noGrp="1"/>
          </p:cNvSpPr>
          <p:nvPr>
            <p:ph type="sldNum" sz="quarter" idx="12"/>
          </p:nvPr>
        </p:nvSpPr>
        <p:spPr/>
        <p:txBody>
          <a:bodyPr/>
          <a:lstStyle/>
          <a:p>
            <a:fld id="{27170492-2D20-436E-8A95-3DD752730A2B}" type="slidenum">
              <a:rPr lang="en-US" smtClean="0"/>
              <a:t>‹#›</a:t>
            </a:fld>
            <a:endParaRPr lang="en-US"/>
          </a:p>
        </p:txBody>
      </p:sp>
    </p:spTree>
    <p:extLst>
      <p:ext uri="{BB962C8B-B14F-4D97-AF65-F5344CB8AC3E}">
        <p14:creationId xmlns:p14="http://schemas.microsoft.com/office/powerpoint/2010/main" val="4087719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1BBE75-2DF1-42FD-8863-F9A7F1ECBE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D38923F-884A-484B-909F-FE696110BE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4B25B8-3365-46CC-A821-64D3A22653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891FCC-53F1-4211-81DF-5CBCA708FB61}" type="datetimeFigureOut">
              <a:rPr lang="en-US" smtClean="0"/>
              <a:t>4/2/2025</a:t>
            </a:fld>
            <a:endParaRPr lang="en-US"/>
          </a:p>
        </p:txBody>
      </p:sp>
      <p:sp>
        <p:nvSpPr>
          <p:cNvPr id="5" name="Footer Placeholder 4">
            <a:extLst>
              <a:ext uri="{FF2B5EF4-FFF2-40B4-BE49-F238E27FC236}">
                <a16:creationId xmlns:a16="http://schemas.microsoft.com/office/drawing/2014/main" id="{8614A04C-2427-4A0C-BDFA-674B31D94F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3FBA8B6-420A-4755-9DB7-7E90B54490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170492-2D20-436E-8A95-3DD752730A2B}" type="slidenum">
              <a:rPr lang="en-US" smtClean="0"/>
              <a:t>‹#›</a:t>
            </a:fld>
            <a:endParaRPr lang="en-US"/>
          </a:p>
        </p:txBody>
      </p:sp>
    </p:spTree>
    <p:extLst>
      <p:ext uri="{BB962C8B-B14F-4D97-AF65-F5344CB8AC3E}">
        <p14:creationId xmlns:p14="http://schemas.microsoft.com/office/powerpoint/2010/main" val="891667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A292AEA-2528-46C0-B426-95822B6141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8B7B198-E4DF-43CD-AD8C-1998843237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12" name="Freeform: Shape 11">
            <a:extLst>
              <a:ext uri="{FF2B5EF4-FFF2-40B4-BE49-F238E27FC236}">
                <a16:creationId xmlns:a16="http://schemas.microsoft.com/office/drawing/2014/main" id="{2BE67753-EA0E-4819-8D22-0B6600CF7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96934" y="3984"/>
            <a:ext cx="9376632" cy="6858000"/>
          </a:xfrm>
          <a:custGeom>
            <a:avLst/>
            <a:gdLst>
              <a:gd name="connsiteX0" fmla="*/ 1691615 w 9376632"/>
              <a:gd name="connsiteY0" fmla="*/ 0 h 6858000"/>
              <a:gd name="connsiteX1" fmla="*/ 7685017 w 9376632"/>
              <a:gd name="connsiteY1" fmla="*/ 0 h 6858000"/>
              <a:gd name="connsiteX2" fmla="*/ 7840634 w 9376632"/>
              <a:gd name="connsiteY2" fmla="*/ 134799 h 6858000"/>
              <a:gd name="connsiteX3" fmla="*/ 9376632 w 9376632"/>
              <a:gd name="connsiteY3" fmla="*/ 3605175 h 6858000"/>
              <a:gd name="connsiteX4" fmla="*/ 8158692 w 9376632"/>
              <a:gd name="connsiteY4" fmla="*/ 6757493 h 6858000"/>
              <a:gd name="connsiteX5" fmla="*/ 8062868 w 9376632"/>
              <a:gd name="connsiteY5" fmla="*/ 6858000 h 6858000"/>
              <a:gd name="connsiteX6" fmla="*/ 1313765 w 9376632"/>
              <a:gd name="connsiteY6" fmla="*/ 6858000 h 6858000"/>
              <a:gd name="connsiteX7" fmla="*/ 1217940 w 9376632"/>
              <a:gd name="connsiteY7" fmla="*/ 6757493 h 6858000"/>
              <a:gd name="connsiteX8" fmla="*/ 0 w 9376632"/>
              <a:gd name="connsiteY8" fmla="*/ 3605175 h 6858000"/>
              <a:gd name="connsiteX9" fmla="*/ 1535999 w 9376632"/>
              <a:gd name="connsiteY9" fmla="*/ 13479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76632" h="6858000">
                <a:moveTo>
                  <a:pt x="1691615" y="0"/>
                </a:moveTo>
                <a:lnTo>
                  <a:pt x="7685017" y="0"/>
                </a:lnTo>
                <a:lnTo>
                  <a:pt x="7840634" y="134799"/>
                </a:lnTo>
                <a:cubicBezTo>
                  <a:pt x="8784230" y="992423"/>
                  <a:pt x="9376632" y="2229618"/>
                  <a:pt x="9376632" y="3605175"/>
                </a:cubicBezTo>
                <a:cubicBezTo>
                  <a:pt x="9376632" y="4818903"/>
                  <a:pt x="8915419" y="5924908"/>
                  <a:pt x="8158692" y="6757493"/>
                </a:cubicBezTo>
                <a:lnTo>
                  <a:pt x="8062868" y="6858000"/>
                </a:lnTo>
                <a:lnTo>
                  <a:pt x="1313765" y="6858000"/>
                </a:lnTo>
                <a:lnTo>
                  <a:pt x="1217940" y="6757493"/>
                </a:lnTo>
                <a:cubicBezTo>
                  <a:pt x="461213" y="5924908"/>
                  <a:pt x="0" y="4818903"/>
                  <a:pt x="0" y="3605175"/>
                </a:cubicBezTo>
                <a:cubicBezTo>
                  <a:pt x="0" y="2229618"/>
                  <a:pt x="592403" y="992423"/>
                  <a:pt x="1535999" y="134799"/>
                </a:cubicBezTo>
                <a:close/>
              </a:path>
            </a:pathLst>
          </a:cu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D76D63AC-0421-45EC-B383-E79A61A78C6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6937"/>
            <a:chExt cx="9772765" cy="6858000"/>
          </a:xfrm>
          <a:solidFill>
            <a:schemeClr val="bg1">
              <a:alpha val="30000"/>
            </a:schemeClr>
          </a:solidFill>
        </p:grpSpPr>
        <p:sp>
          <p:nvSpPr>
            <p:cNvPr id="15" name="Freeform: Shape 14">
              <a:extLst>
                <a:ext uri="{FF2B5EF4-FFF2-40B4-BE49-F238E27FC236}">
                  <a16:creationId xmlns:a16="http://schemas.microsoft.com/office/drawing/2014/main" id="{B997A32E-7032-4107-9C8B-99DB59EDD5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943BB27F-1470-42CA-91FF-D94BC691C8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E997B002-17FD-47B3-A06A-76802FE15C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E401EA35-9D2E-43B7-860F-EBB8A6C3E0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Freeform: Shape 18">
              <a:extLst>
                <a:ext uri="{FF2B5EF4-FFF2-40B4-BE49-F238E27FC236}">
                  <a16:creationId xmlns:a16="http://schemas.microsoft.com/office/drawing/2014/main" id="{F8C44827-3D81-4FF9-B4A5-5650D1B20A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Freeform: Shape 19">
              <a:extLst>
                <a:ext uri="{FF2B5EF4-FFF2-40B4-BE49-F238E27FC236}">
                  <a16:creationId xmlns:a16="http://schemas.microsoft.com/office/drawing/2014/main" id="{F613D97F-F6DF-4D32-AD91-209A80E7A2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6937"/>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Freeform: Shape 20">
              <a:extLst>
                <a:ext uri="{FF2B5EF4-FFF2-40B4-BE49-F238E27FC236}">
                  <a16:creationId xmlns:a16="http://schemas.microsoft.com/office/drawing/2014/main" id="{82B0ED5C-927D-4C5F-8F27-1B403820B9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6937"/>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sp>
        <p:nvSpPr>
          <p:cNvPr id="2" name="Title 1">
            <a:extLst>
              <a:ext uri="{FF2B5EF4-FFF2-40B4-BE49-F238E27FC236}">
                <a16:creationId xmlns:a16="http://schemas.microsoft.com/office/drawing/2014/main" id="{8B22E45F-A1B0-4239-986B-48B68A04A762}"/>
              </a:ext>
            </a:extLst>
          </p:cNvPr>
          <p:cNvSpPr>
            <a:spLocks noGrp="1"/>
          </p:cNvSpPr>
          <p:nvPr>
            <p:ph type="ctrTitle"/>
          </p:nvPr>
        </p:nvSpPr>
        <p:spPr>
          <a:xfrm>
            <a:off x="2686289" y="938780"/>
            <a:ext cx="7151978" cy="2595549"/>
          </a:xfrm>
        </p:spPr>
        <p:txBody>
          <a:bodyPr anchor="b">
            <a:noAutofit/>
          </a:bodyPr>
          <a:lstStyle/>
          <a:p>
            <a:r>
              <a:rPr lang="en-US" sz="4000" dirty="0">
                <a:solidFill>
                  <a:srgbClr val="000000"/>
                </a:solidFill>
                <a:latin typeface="Calibri" panose="020F0502020204030204" pitchFamily="34" charset="0"/>
              </a:rPr>
              <a:t>Assessing Results from       Markov Chain Monte Carlo</a:t>
            </a:r>
            <a:endParaRPr lang="en-US" sz="4000" dirty="0">
              <a:solidFill>
                <a:schemeClr val="tx2"/>
              </a:solidFill>
            </a:endParaRPr>
          </a:p>
        </p:txBody>
      </p:sp>
      <p:sp>
        <p:nvSpPr>
          <p:cNvPr id="3" name="Subtitle 2">
            <a:extLst>
              <a:ext uri="{FF2B5EF4-FFF2-40B4-BE49-F238E27FC236}">
                <a16:creationId xmlns:a16="http://schemas.microsoft.com/office/drawing/2014/main" id="{FB027E1D-8509-4045-A95A-6ED7FBE281C1}"/>
              </a:ext>
            </a:extLst>
          </p:cNvPr>
          <p:cNvSpPr>
            <a:spLocks noGrp="1"/>
          </p:cNvSpPr>
          <p:nvPr>
            <p:ph type="subTitle" idx="1"/>
          </p:nvPr>
        </p:nvSpPr>
        <p:spPr>
          <a:xfrm>
            <a:off x="3668261" y="3749041"/>
            <a:ext cx="5188034" cy="2170179"/>
          </a:xfrm>
        </p:spPr>
        <p:txBody>
          <a:bodyPr>
            <a:normAutofit/>
          </a:bodyPr>
          <a:lstStyle/>
          <a:p>
            <a:endParaRPr lang="en-US" dirty="0">
              <a:solidFill>
                <a:schemeClr val="tx2"/>
              </a:solidFill>
            </a:endParaRPr>
          </a:p>
          <a:p>
            <a:r>
              <a:rPr lang="en-US" dirty="0">
                <a:solidFill>
                  <a:schemeClr val="tx2"/>
                </a:solidFill>
              </a:rPr>
              <a:t>Dr. Richard Charnigo</a:t>
            </a:r>
          </a:p>
          <a:p>
            <a:r>
              <a:rPr lang="en-US" dirty="0">
                <a:solidFill>
                  <a:schemeClr val="tx2"/>
                </a:solidFill>
              </a:rPr>
              <a:t>University of Kentucky</a:t>
            </a:r>
          </a:p>
          <a:p>
            <a:r>
              <a:rPr lang="en-US" dirty="0">
                <a:solidFill>
                  <a:schemeClr val="tx2"/>
                </a:solidFill>
              </a:rPr>
              <a:t>CPH 565, Spring 2025</a:t>
            </a:r>
          </a:p>
          <a:p>
            <a:endParaRPr lang="en-US" dirty="0">
              <a:solidFill>
                <a:schemeClr val="tx2"/>
              </a:solidFill>
            </a:endParaRPr>
          </a:p>
          <a:p>
            <a:endParaRPr lang="en-US" dirty="0">
              <a:solidFill>
                <a:schemeClr val="tx2"/>
              </a:solidFill>
            </a:endParaRPr>
          </a:p>
          <a:p>
            <a:endParaRPr lang="en-US" dirty="0">
              <a:solidFill>
                <a:schemeClr val="tx2"/>
              </a:solidFill>
            </a:endParaRPr>
          </a:p>
        </p:txBody>
      </p:sp>
      <p:grpSp>
        <p:nvGrpSpPr>
          <p:cNvPr id="23" name="Group 22">
            <a:extLst>
              <a:ext uri="{FF2B5EF4-FFF2-40B4-BE49-F238E27FC236}">
                <a16:creationId xmlns:a16="http://schemas.microsoft.com/office/drawing/2014/main" id="{87F87F1B-42BA-4AC7-A4E2-41544DDB2C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4155"/>
            <a:ext cx="2514948" cy="2174333"/>
            <a:chOff x="-305" y="-4155"/>
            <a:chExt cx="2514948" cy="2174333"/>
          </a:xfrm>
        </p:grpSpPr>
        <p:sp>
          <p:nvSpPr>
            <p:cNvPr id="24" name="Freeform: Shape 23">
              <a:extLst>
                <a:ext uri="{FF2B5EF4-FFF2-40B4-BE49-F238E27FC236}">
                  <a16:creationId xmlns:a16="http://schemas.microsoft.com/office/drawing/2014/main" id="{68B53067-4E48-4E71-A6A9-A8CAABAFBF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06D1A0D3-4BB8-41D9-9CE7-2884C83F44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81E20F06-3B09-4B89-A36B-AB8BFBCCA5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7" name="Freeform: Shape 26">
              <a:extLst>
                <a:ext uri="{FF2B5EF4-FFF2-40B4-BE49-F238E27FC236}">
                  <a16:creationId xmlns:a16="http://schemas.microsoft.com/office/drawing/2014/main" id="{DAE6C3D7-7D5B-4926-877D-45F117BB6B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a:extLst>
              <a:ext uri="{FF2B5EF4-FFF2-40B4-BE49-F238E27FC236}">
                <a16:creationId xmlns:a16="http://schemas.microsoft.com/office/drawing/2014/main" id="{967346A5-7569-4F15-AB5D-BE3DADF192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685727" y="4683666"/>
            <a:ext cx="2514948" cy="2174333"/>
            <a:chOff x="-305" y="-4155"/>
            <a:chExt cx="2514948" cy="2174333"/>
          </a:xfrm>
        </p:grpSpPr>
        <p:sp>
          <p:nvSpPr>
            <p:cNvPr id="30" name="Freeform: Shape 29">
              <a:extLst>
                <a:ext uri="{FF2B5EF4-FFF2-40B4-BE49-F238E27FC236}">
                  <a16:creationId xmlns:a16="http://schemas.microsoft.com/office/drawing/2014/main" id="{E1951533-A568-4765-AB1F-F71D9AFDE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A7214F52-4F3F-4C96-A62E-F1401D6C04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023146A1-291C-4FA0-AB5B-EB04D42398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33" name="Freeform: Shape 32">
              <a:extLst>
                <a:ext uri="{FF2B5EF4-FFF2-40B4-BE49-F238E27FC236}">
                  <a16:creationId xmlns:a16="http://schemas.microsoft.com/office/drawing/2014/main" id="{62977932-2B03-4899-8306-5002CEE68E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207993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An even more specific concern with Gibbs (continued)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Your textbook author describes this intuitively in terms of a diagonal corridor.  Given a value of  </a:t>
            </a:r>
            <a:r>
              <a:rPr lang="el-GR" sz="2400" dirty="0"/>
              <a:t>θ</a:t>
            </a:r>
            <a:r>
              <a:rPr lang="en-US" sz="2400" baseline="-25000" dirty="0"/>
              <a:t>1</a:t>
            </a:r>
            <a:r>
              <a:rPr lang="en-US" sz="2400" dirty="0"/>
              <a:t>,  p(</a:t>
            </a:r>
            <a:r>
              <a:rPr lang="el-GR" sz="2400" dirty="0"/>
              <a:t>θ</a:t>
            </a:r>
            <a:r>
              <a:rPr lang="en-US" sz="2400" baseline="-25000" dirty="0"/>
              <a:t>2</a:t>
            </a:r>
            <a:r>
              <a:rPr lang="en-US" sz="2400" dirty="0"/>
              <a:t> | D, </a:t>
            </a:r>
            <a:r>
              <a:rPr lang="el-GR" sz="2400" dirty="0"/>
              <a:t>θ</a:t>
            </a:r>
            <a:r>
              <a:rPr lang="en-US" sz="2400" baseline="-25000" dirty="0"/>
              <a:t>1</a:t>
            </a:r>
            <a:r>
              <a:rPr lang="en-US" sz="2400" dirty="0"/>
              <a:t>)  may be very concentrated so that the new value of  </a:t>
            </a:r>
            <a:r>
              <a:rPr lang="el-GR" sz="2400" dirty="0"/>
              <a:t>θ</a:t>
            </a:r>
            <a:r>
              <a:rPr lang="en-US" sz="2400" baseline="-25000" dirty="0"/>
              <a:t>2</a:t>
            </a:r>
            <a:r>
              <a:rPr lang="en-US" sz="2400" dirty="0"/>
              <a:t>  is scarcely different from the previous (page 176).  We can also reverse the roles of  </a:t>
            </a:r>
            <a:r>
              <a:rPr lang="el-GR" sz="2400" dirty="0"/>
              <a:t>θ</a:t>
            </a:r>
            <a:r>
              <a:rPr lang="en-US" sz="2400" baseline="-25000" dirty="0"/>
              <a:t>1</a:t>
            </a:r>
            <a:r>
              <a:rPr lang="en-US" sz="2400" dirty="0"/>
              <a:t>  and  </a:t>
            </a:r>
            <a:r>
              <a:rPr lang="el-GR" sz="2400" dirty="0"/>
              <a:t>θ</a:t>
            </a:r>
            <a:r>
              <a:rPr lang="en-US" sz="2400" baseline="-25000" dirty="0"/>
              <a:t>2</a:t>
            </a:r>
            <a:r>
              <a:rPr lang="en-US" sz="2400" dirty="0"/>
              <a:t>  in the preceding sentence.</a:t>
            </a:r>
          </a:p>
          <a:p>
            <a:pPr marL="0" indent="0">
              <a:spcBef>
                <a:spcPts val="0"/>
              </a:spcBef>
              <a:spcAft>
                <a:spcPts val="600"/>
              </a:spcAft>
              <a:buNone/>
            </a:pPr>
            <a:endParaRPr lang="en-US" sz="2400" dirty="0"/>
          </a:p>
          <a:p>
            <a:pPr marL="0" indent="0">
              <a:spcBef>
                <a:spcPts val="0"/>
              </a:spcBef>
              <a:spcAft>
                <a:spcPts val="600"/>
              </a:spcAft>
              <a:buNone/>
            </a:pPr>
            <a:r>
              <a:rPr lang="en-US" sz="2400" dirty="0"/>
              <a:t>Such a situation can occur in Bayesian linear regression, in which the intercept and slope may be correlated (page 176).  For instance, see Figure 2.5 on page 26, where credible regression lines with larger slopes have smaller intercepts (and vice versa).</a:t>
            </a:r>
          </a:p>
        </p:txBody>
      </p:sp>
    </p:spTree>
    <p:extLst>
      <p:ext uri="{BB962C8B-B14F-4D97-AF65-F5344CB8AC3E}">
        <p14:creationId xmlns:p14="http://schemas.microsoft.com/office/powerpoint/2010/main" val="4283675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MCMC diagnostics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Your textbook author presents a number of graphical and numerical diagnostics to help assess whether MCMC results are representative of the posterior distribution (page 178).</a:t>
            </a:r>
          </a:p>
          <a:p>
            <a:pPr marL="0" indent="0">
              <a:spcBef>
                <a:spcPts val="0"/>
              </a:spcBef>
              <a:spcAft>
                <a:spcPts val="600"/>
              </a:spcAft>
              <a:buNone/>
            </a:pPr>
            <a:endParaRPr lang="en-US" sz="2400" dirty="0"/>
          </a:p>
          <a:p>
            <a:pPr marL="0" indent="0">
              <a:spcBef>
                <a:spcPts val="0"/>
              </a:spcBef>
              <a:spcAft>
                <a:spcPts val="600"/>
              </a:spcAft>
              <a:buNone/>
            </a:pPr>
            <a:r>
              <a:rPr lang="en-US" sz="2400" dirty="0"/>
              <a:t>Figures 7.10 and 7.11 (pages 179 and 180) show four kinds of graphical diagnostics.  Some of them are also accompanied by numerical diagnostics.</a:t>
            </a:r>
          </a:p>
        </p:txBody>
      </p:sp>
    </p:spTree>
    <p:extLst>
      <p:ext uri="{BB962C8B-B14F-4D97-AF65-F5344CB8AC3E}">
        <p14:creationId xmlns:p14="http://schemas.microsoft.com/office/powerpoint/2010/main" val="1760332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Sampled values by indices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One diagnostic (upper left panel of Figures 7.10 and 7.11) is to plot some or all of the sampled values of  </a:t>
            </a:r>
            <a:r>
              <a:rPr lang="el-GR" sz="2400" dirty="0"/>
              <a:t>θ</a:t>
            </a:r>
            <a:r>
              <a:rPr lang="en-US" sz="2400" dirty="0"/>
              <a:t>  (or of one of its </a:t>
            </a:r>
            <a:r>
              <a:rPr lang="en-US" sz="2400" dirty="0" err="1"/>
              <a:t>vectorial</a:t>
            </a:r>
            <a:r>
              <a:rPr lang="en-US" sz="2400" dirty="0"/>
              <a:t> components, in the multi-dimensional case) against their indices.  </a:t>
            </a:r>
          </a:p>
          <a:p>
            <a:pPr marL="0" indent="0">
              <a:spcBef>
                <a:spcPts val="0"/>
              </a:spcBef>
              <a:spcAft>
                <a:spcPts val="600"/>
              </a:spcAft>
              <a:buNone/>
            </a:pPr>
            <a:endParaRPr lang="en-US" sz="2400" dirty="0"/>
          </a:p>
          <a:p>
            <a:pPr marL="0" indent="0">
              <a:spcBef>
                <a:spcPts val="0"/>
              </a:spcBef>
              <a:spcAft>
                <a:spcPts val="600"/>
              </a:spcAft>
              <a:buNone/>
            </a:pPr>
            <a:r>
              <a:rPr lang="en-US" sz="2400" dirty="0"/>
              <a:t>In other words, the sampled values are plotted in the order of occurrence.  Your textbook author refers to this as a trace plot (page 179).</a:t>
            </a:r>
          </a:p>
        </p:txBody>
      </p:sp>
    </p:spTree>
    <p:extLst>
      <p:ext uri="{BB962C8B-B14F-4D97-AF65-F5344CB8AC3E}">
        <p14:creationId xmlns:p14="http://schemas.microsoft.com/office/powerpoint/2010/main" val="11241979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Sampled values by indices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If a trace plot is constructed with a few different initial values, then one can see how quickly the influence of the initial value “wears off”.  This is sometimes called the “burn in” period (page 179).</a:t>
            </a:r>
          </a:p>
          <a:p>
            <a:pPr marL="0" indent="0">
              <a:spcBef>
                <a:spcPts val="0"/>
              </a:spcBef>
              <a:spcAft>
                <a:spcPts val="600"/>
              </a:spcAft>
              <a:buNone/>
            </a:pPr>
            <a:endParaRPr lang="en-US" sz="2400" dirty="0"/>
          </a:p>
          <a:p>
            <a:pPr marL="0" indent="0">
              <a:spcBef>
                <a:spcPts val="0"/>
              </a:spcBef>
              <a:spcAft>
                <a:spcPts val="600"/>
              </a:spcAft>
              <a:buNone/>
            </a:pPr>
            <a:r>
              <a:rPr lang="en-US" sz="2400" dirty="0"/>
              <a:t>Before burn in is completed, the sampled values may not be representative.  Therefore, discarding sampled values from burn in is recommended (page 179).</a:t>
            </a:r>
          </a:p>
        </p:txBody>
      </p:sp>
    </p:spTree>
    <p:extLst>
      <p:ext uri="{BB962C8B-B14F-4D97-AF65-F5344CB8AC3E}">
        <p14:creationId xmlns:p14="http://schemas.microsoft.com/office/powerpoint/2010/main" val="31549403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Autocorrelations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Another diagnostic (upper right panel of Figures 7.10 and 7.11) is to plot autocorrelations.  These are correlations of the sampled values of  </a:t>
            </a:r>
            <a:r>
              <a:rPr lang="el-GR" sz="2400" dirty="0"/>
              <a:t>θ</a:t>
            </a:r>
            <a:r>
              <a:rPr lang="en-US" sz="2400" dirty="0"/>
              <a:t>  (or of one of its </a:t>
            </a:r>
            <a:r>
              <a:rPr lang="en-US" sz="2400" dirty="0" err="1"/>
              <a:t>vectorial</a:t>
            </a:r>
            <a:r>
              <a:rPr lang="en-US" sz="2400" dirty="0"/>
              <a:t> components) with their lagged versions (page 182).</a:t>
            </a:r>
          </a:p>
          <a:p>
            <a:pPr marL="0" indent="0">
              <a:spcBef>
                <a:spcPts val="0"/>
              </a:spcBef>
              <a:spcAft>
                <a:spcPts val="600"/>
              </a:spcAft>
              <a:buNone/>
            </a:pPr>
            <a:endParaRPr lang="en-US" sz="2400" dirty="0"/>
          </a:p>
          <a:p>
            <a:pPr marL="0" indent="0">
              <a:spcBef>
                <a:spcPts val="0"/>
              </a:spcBef>
              <a:spcAft>
                <a:spcPts val="600"/>
              </a:spcAft>
              <a:buNone/>
            </a:pPr>
            <a:r>
              <a:rPr lang="en-US" sz="2400" dirty="0"/>
              <a:t>When the lag is 10, for instance, we are essentially asking whether the first sampled value predicts the 11</a:t>
            </a:r>
            <a:r>
              <a:rPr lang="en-US" sz="2400" baseline="30000" dirty="0"/>
              <a:t>th</a:t>
            </a:r>
            <a:r>
              <a:rPr lang="en-US" sz="2400" dirty="0"/>
              <a:t>, the second predicts the 12</a:t>
            </a:r>
            <a:r>
              <a:rPr lang="en-US" sz="2400" baseline="30000" dirty="0"/>
              <a:t>th</a:t>
            </a:r>
            <a:r>
              <a:rPr lang="en-US" sz="2400" dirty="0"/>
              <a:t>, the third predicts the 13</a:t>
            </a:r>
            <a:r>
              <a:rPr lang="en-US" sz="2400" baseline="30000" dirty="0"/>
              <a:t>th</a:t>
            </a:r>
            <a:r>
              <a:rPr lang="en-US" sz="2400" dirty="0"/>
              <a:t>, and so forth.  (Compare Figure 7.12 on page 183.)</a:t>
            </a:r>
          </a:p>
        </p:txBody>
      </p:sp>
    </p:spTree>
    <p:extLst>
      <p:ext uri="{BB962C8B-B14F-4D97-AF65-F5344CB8AC3E}">
        <p14:creationId xmlns:p14="http://schemas.microsoft.com/office/powerpoint/2010/main" val="39650989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Autocorrelations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 plot of autocorrelations may be annotated with the effective sample size, which tends to be smaller when the autocorrelations are larger.  Your textbook author suggests that 10,000 may be a good effective sample size (page 184).</a:t>
            </a:r>
          </a:p>
          <a:p>
            <a:pPr marL="0" indent="0">
              <a:spcBef>
                <a:spcPts val="0"/>
              </a:spcBef>
              <a:spcAft>
                <a:spcPts val="600"/>
              </a:spcAft>
              <a:buNone/>
            </a:pPr>
            <a:endParaRPr lang="en-US" sz="2400" dirty="0"/>
          </a:p>
          <a:p>
            <a:pPr marL="0" indent="0">
              <a:spcBef>
                <a:spcPts val="0"/>
              </a:spcBef>
              <a:spcAft>
                <a:spcPts val="600"/>
              </a:spcAft>
              <a:buNone/>
            </a:pPr>
            <a:r>
              <a:rPr lang="en-US" sz="2400" dirty="0"/>
              <a:t>With a small effective sample size, MCMC results may be inaccurate, even if the sampled values seem representative (page 182).  For instance, how can you hope for a good 95% credible interval when your effective sample size is  31.3,  as on page 179 ?  (What is 95% of  31.3 ?)</a:t>
            </a:r>
          </a:p>
        </p:txBody>
      </p:sp>
    </p:spTree>
    <p:extLst>
      <p:ext uri="{BB962C8B-B14F-4D97-AF65-F5344CB8AC3E}">
        <p14:creationId xmlns:p14="http://schemas.microsoft.com/office/powerpoint/2010/main" val="6070508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Shrink factor</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Another diagnostic (lower left panel of Figures 7.10 and 7.11) is to plot quantiles of the shrink factor.  </a:t>
            </a:r>
          </a:p>
          <a:p>
            <a:pPr marL="0" indent="0">
              <a:spcBef>
                <a:spcPts val="0"/>
              </a:spcBef>
              <a:spcAft>
                <a:spcPts val="600"/>
              </a:spcAft>
              <a:buNone/>
            </a:pPr>
            <a:endParaRPr lang="en-US" sz="2400" dirty="0"/>
          </a:p>
          <a:p>
            <a:pPr marL="0" indent="0">
              <a:spcBef>
                <a:spcPts val="0"/>
              </a:spcBef>
              <a:spcAft>
                <a:spcPts val="600"/>
              </a:spcAft>
              <a:buNone/>
            </a:pPr>
            <a:r>
              <a:rPr lang="en-US" sz="2400" dirty="0"/>
              <a:t>Roughly speaking, the shrink factor considers multiple Markov Chains and compares between-chain variability to within-chain variability (page 181).  (A crude analogy may be made to the F statistic from frequentist analysis of variance.)</a:t>
            </a:r>
          </a:p>
        </p:txBody>
      </p:sp>
    </p:spTree>
    <p:extLst>
      <p:ext uri="{BB962C8B-B14F-4D97-AF65-F5344CB8AC3E}">
        <p14:creationId xmlns:p14="http://schemas.microsoft.com/office/powerpoint/2010/main" val="18000831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Shrink factor (continued)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Your textbook author implies that a shrink factor of  1.0  is ideal and that a shrink factor more than  1.1  may suggest that sampled values are not representative (page 181).  Of course, the latter is anticipated during burn in (page 181), so a transitory elevation of the shrink factor need not be worrisome.</a:t>
            </a:r>
          </a:p>
          <a:p>
            <a:pPr marL="0" indent="0">
              <a:spcBef>
                <a:spcPts val="0"/>
              </a:spcBef>
              <a:spcAft>
                <a:spcPts val="600"/>
              </a:spcAft>
              <a:buNone/>
            </a:pPr>
            <a:endParaRPr lang="en-US" sz="2400" dirty="0"/>
          </a:p>
          <a:p>
            <a:pPr marL="0" indent="0">
              <a:spcBef>
                <a:spcPts val="0"/>
              </a:spcBef>
              <a:spcAft>
                <a:spcPts val="600"/>
              </a:spcAft>
              <a:buNone/>
            </a:pPr>
            <a:r>
              <a:rPr lang="en-US" sz="2400" dirty="0"/>
              <a:t>The shrink factor is sometimes called the Gelman-Rubin statistic, and your textbook author provides primary and secondary references for further reading (page 181).</a:t>
            </a:r>
          </a:p>
        </p:txBody>
      </p:sp>
    </p:spTree>
    <p:extLst>
      <p:ext uri="{BB962C8B-B14F-4D97-AF65-F5344CB8AC3E}">
        <p14:creationId xmlns:p14="http://schemas.microsoft.com/office/powerpoint/2010/main" val="27222115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Multiple estimates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 final diagnostic (lower right panel of Figures 7.10 and 7.11) is to plot estimated posterior distributions and 95% highest density intervals resulting from a few runs of MCMC.  Your textbook author refers to this as a density plot (page 180).</a:t>
            </a:r>
          </a:p>
          <a:p>
            <a:pPr marL="0" indent="0">
              <a:spcBef>
                <a:spcPts val="0"/>
              </a:spcBef>
              <a:spcAft>
                <a:spcPts val="600"/>
              </a:spcAft>
              <a:buNone/>
            </a:pPr>
            <a:endParaRPr lang="en-US" sz="2400" dirty="0"/>
          </a:p>
          <a:p>
            <a:pPr marL="0" indent="0">
              <a:spcBef>
                <a:spcPts val="0"/>
              </a:spcBef>
              <a:spcAft>
                <a:spcPts val="600"/>
              </a:spcAft>
              <a:buNone/>
            </a:pPr>
            <a:r>
              <a:rPr lang="en-US" sz="2400" dirty="0"/>
              <a:t>If the sampled values are representative, then the estimated posterior and 95% highest density interval will be close to the “true” posterior and 95% highest density interval.  We shall be more confident of this if the results from a few runs of MCMC are nearly identical (pages 180 and 181).</a:t>
            </a:r>
          </a:p>
        </p:txBody>
      </p:sp>
    </p:spTree>
    <p:extLst>
      <p:ext uri="{BB962C8B-B14F-4D97-AF65-F5344CB8AC3E}">
        <p14:creationId xmlns:p14="http://schemas.microsoft.com/office/powerpoint/2010/main" val="4355551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Multiple estimates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An accompanying numerical diagnostic is the Monte Carlo Standard Error (MCSE).  Roughly speaking, the MCSE is like a standard error for the posterior mean (pages 186 and 187).</a:t>
            </a:r>
          </a:p>
          <a:p>
            <a:pPr marL="0" indent="0">
              <a:spcBef>
                <a:spcPts val="0"/>
              </a:spcBef>
              <a:spcAft>
                <a:spcPts val="600"/>
              </a:spcAft>
              <a:buNone/>
            </a:pPr>
            <a:endParaRPr lang="en-US" sz="2400" dirty="0"/>
          </a:p>
          <a:p>
            <a:pPr marL="0" indent="0">
              <a:spcBef>
                <a:spcPts val="0"/>
              </a:spcBef>
              <a:spcAft>
                <a:spcPts val="600"/>
              </a:spcAft>
              <a:buNone/>
            </a:pPr>
            <a:r>
              <a:rPr lang="en-US" sz="2400" dirty="0"/>
              <a:t>A (frequentist) standard error of the mean is the standard deviation divided by the square root of the sample size (page 187).  The MCSE uses an estimate of the standard deviation and uses the effective sample size, as successively sampled values in MCMC are correlated and therefore somewhat redundant (page 187).</a:t>
            </a:r>
          </a:p>
        </p:txBody>
      </p:sp>
    </p:spTree>
    <p:extLst>
      <p:ext uri="{BB962C8B-B14F-4D97-AF65-F5344CB8AC3E}">
        <p14:creationId xmlns:p14="http://schemas.microsoft.com/office/powerpoint/2010/main" val="22120736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sample versus a population</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When we speak of sampling from a population of human beings, we understand that the sample is not the entirety of the population.  (If we can capture the entire population, which is possible in principle if not in practice, then we have a census.)</a:t>
            </a:r>
          </a:p>
          <a:p>
            <a:pPr marL="0" indent="0">
              <a:spcBef>
                <a:spcPts val="0"/>
              </a:spcBef>
              <a:spcAft>
                <a:spcPts val="600"/>
              </a:spcAft>
              <a:buNone/>
            </a:pPr>
            <a:endParaRPr lang="en-US" sz="2400" dirty="0"/>
          </a:p>
          <a:p>
            <a:pPr marL="0" indent="0">
              <a:spcBef>
                <a:spcPts val="0"/>
              </a:spcBef>
              <a:spcAft>
                <a:spcPts val="600"/>
              </a:spcAft>
              <a:buNone/>
            </a:pPr>
            <a:r>
              <a:rPr lang="en-US" sz="2400" dirty="0"/>
              <a:t>Likewise, when we sample from a continuous probability distribution, the sample is not the entirety of the population.  (Here, capturing the entire population is not possible even in principle, because the population is infinite.)</a:t>
            </a:r>
          </a:p>
        </p:txBody>
      </p:sp>
    </p:spTree>
    <p:extLst>
      <p:ext uri="{BB962C8B-B14F-4D97-AF65-F5344CB8AC3E}">
        <p14:creationId xmlns:p14="http://schemas.microsoft.com/office/powerpoint/2010/main" val="16891880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Remedies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If MCMC diagnostics are unfavorable, then several potential solutions exist.  </a:t>
            </a:r>
          </a:p>
          <a:p>
            <a:pPr marL="0" indent="0">
              <a:spcBef>
                <a:spcPts val="0"/>
              </a:spcBef>
              <a:spcAft>
                <a:spcPts val="600"/>
              </a:spcAft>
              <a:buNone/>
            </a:pPr>
            <a:endParaRPr lang="en-US" sz="2400" dirty="0"/>
          </a:p>
          <a:p>
            <a:pPr marL="0" indent="0">
              <a:spcBef>
                <a:spcPts val="0"/>
              </a:spcBef>
              <a:spcAft>
                <a:spcPts val="600"/>
              </a:spcAft>
              <a:buNone/>
            </a:pPr>
            <a:r>
              <a:rPr lang="en-US" sz="2400" dirty="0"/>
              <a:t>These include choosing better initial values (compare page 180), allowing Markov Chains to take many more steps (compare page 184), and re-considering whether the model may be too complex (compare page 178).</a:t>
            </a:r>
          </a:p>
        </p:txBody>
      </p:sp>
    </p:spTree>
    <p:extLst>
      <p:ext uri="{BB962C8B-B14F-4D97-AF65-F5344CB8AC3E}">
        <p14:creationId xmlns:p14="http://schemas.microsoft.com/office/powerpoint/2010/main" val="1365891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Remedies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Additional remedies suggested by the textbook author include trying a different MCMC procedure, using parallel computing processes, and employing re-parametrizations (page 188).</a:t>
            </a:r>
          </a:p>
          <a:p>
            <a:pPr marL="0" indent="0">
              <a:spcBef>
                <a:spcPts val="0"/>
              </a:spcBef>
              <a:spcAft>
                <a:spcPts val="600"/>
              </a:spcAft>
              <a:buNone/>
            </a:pPr>
            <a:endParaRPr lang="en-US" sz="2400" dirty="0"/>
          </a:p>
          <a:p>
            <a:pPr marL="0" indent="0">
              <a:spcBef>
                <a:spcPts val="0"/>
              </a:spcBef>
              <a:spcAft>
                <a:spcPts val="600"/>
              </a:spcAft>
              <a:buNone/>
            </a:pPr>
            <a:r>
              <a:rPr lang="en-US" sz="2400" dirty="0"/>
              <a:t>These remedies may allow Markov Chains to take many more steps in real time and/or reduce the number of steps required to obtain a good approximation to the posterior distribution (page 188).</a:t>
            </a:r>
          </a:p>
        </p:txBody>
      </p:sp>
    </p:spTree>
    <p:extLst>
      <p:ext uri="{BB962C8B-B14F-4D97-AF65-F5344CB8AC3E}">
        <p14:creationId xmlns:p14="http://schemas.microsoft.com/office/powerpoint/2010/main" val="11580027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20" name="Freeform: Shape 19">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22" name="Freeform: Shape 21">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57201" y="723406"/>
            <a:ext cx="3234018" cy="3056114"/>
          </a:xfrm>
        </p:spPr>
        <p:txBody>
          <a:bodyPr vert="horz" lIns="91440" tIns="45720" rIns="91440" bIns="45720" rtlCol="0" anchor="b">
            <a:normAutofit/>
          </a:bodyPr>
          <a:lstStyle/>
          <a:p>
            <a:pPr algn="ctr"/>
            <a:r>
              <a:rPr lang="en-US" sz="3100" dirty="0"/>
              <a:t>References</a:t>
            </a:r>
            <a:endParaRPr lang="en-US" sz="3100" kern="1200" dirty="0">
              <a:solidFill>
                <a:schemeClr val="tx1"/>
              </a:solidFill>
              <a:latin typeface="+mj-lt"/>
              <a:ea typeface="+mj-ea"/>
              <a:cs typeface="+mj-cs"/>
            </a:endParaRPr>
          </a:p>
        </p:txBody>
      </p:sp>
      <p:sp>
        <p:nvSpPr>
          <p:cNvPr id="4" name="Content Placeholder 3">
            <a:extLst>
              <a:ext uri="{FF2B5EF4-FFF2-40B4-BE49-F238E27FC236}">
                <a16:creationId xmlns:a16="http://schemas.microsoft.com/office/drawing/2014/main" id="{BB933A6A-6809-4A67-B43D-CB085A1FC730}"/>
              </a:ext>
            </a:extLst>
          </p:cNvPr>
          <p:cNvSpPr>
            <a:spLocks noGrp="1"/>
          </p:cNvSpPr>
          <p:nvPr>
            <p:ph idx="1"/>
          </p:nvPr>
        </p:nvSpPr>
        <p:spPr>
          <a:xfrm>
            <a:off x="4729985" y="723406"/>
            <a:ext cx="6242816" cy="5677394"/>
          </a:xfrm>
        </p:spPr>
        <p:txBody>
          <a:bodyPr>
            <a:normAutofit/>
          </a:bodyPr>
          <a:lstStyle/>
          <a:p>
            <a:pPr marL="0" indent="0">
              <a:buNone/>
            </a:pPr>
            <a:endParaRPr lang="en-US" sz="2400" dirty="0"/>
          </a:p>
          <a:p>
            <a:pPr marL="0" indent="0">
              <a:buNone/>
            </a:pPr>
            <a:r>
              <a:rPr lang="en-US" sz="2400" dirty="0"/>
              <a:t>1. </a:t>
            </a:r>
            <a:r>
              <a:rPr lang="en-US" sz="2400" dirty="0" err="1"/>
              <a:t>Kruschke</a:t>
            </a:r>
            <a:r>
              <a:rPr lang="en-US" sz="2400" dirty="0"/>
              <a:t> J (2015).  </a:t>
            </a:r>
            <a:r>
              <a:rPr lang="en-US" sz="2400" i="1" dirty="0"/>
              <a:t>Doing Bayesian Data Analysis (Second Edition).</a:t>
            </a:r>
            <a:r>
              <a:rPr lang="en-US" sz="2400" dirty="0"/>
              <a:t>  Academic Press, London UK.</a:t>
            </a:r>
          </a:p>
          <a:p>
            <a:pPr marL="0" indent="0">
              <a:buNone/>
            </a:pPr>
            <a:endParaRPr lang="en-US" sz="2400" dirty="0"/>
          </a:p>
        </p:txBody>
      </p:sp>
    </p:spTree>
    <p:extLst>
      <p:ext uri="{BB962C8B-B14F-4D97-AF65-F5344CB8AC3E}">
        <p14:creationId xmlns:p14="http://schemas.microsoft.com/office/powerpoint/2010/main" val="3796810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sample versus a population</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Therefore, when we carry out the Metropolis algorithm (Chapter 7b) or the Gibbs sampler (Chapter 7c) for Bayesian inference, we are merely approximating a posterior distribution.</a:t>
            </a:r>
          </a:p>
          <a:p>
            <a:pPr marL="0" indent="0">
              <a:spcBef>
                <a:spcPts val="0"/>
              </a:spcBef>
              <a:spcAft>
                <a:spcPts val="600"/>
              </a:spcAft>
              <a:buNone/>
            </a:pPr>
            <a:endParaRPr lang="en-US" sz="2400" dirty="0"/>
          </a:p>
          <a:p>
            <a:pPr marL="0" indent="0">
              <a:spcBef>
                <a:spcPts val="0"/>
              </a:spcBef>
              <a:spcAft>
                <a:spcPts val="600"/>
              </a:spcAft>
              <a:buNone/>
            </a:pPr>
            <a:r>
              <a:rPr lang="en-US" sz="2400" dirty="0"/>
              <a:t>With a large enough number of steps in the Markov Chain, the approximation may suffice for practical purposes, such as arriving at scientific conclusions in a research study.</a:t>
            </a:r>
          </a:p>
        </p:txBody>
      </p:sp>
    </p:spTree>
    <p:extLst>
      <p:ext uri="{BB962C8B-B14F-4D97-AF65-F5344CB8AC3E}">
        <p14:creationId xmlns:p14="http://schemas.microsoft.com/office/powerpoint/2010/main" val="33937515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general caveat</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However, one idea implied throughout the textbook</a:t>
            </a:r>
            <a:r>
              <a:rPr lang="en-US" sz="2400" baseline="30000" dirty="0"/>
              <a:t>1</a:t>
            </a:r>
            <a:r>
              <a:rPr lang="en-US" sz="2400" dirty="0"/>
              <a:t> (see especially Chapter 10 but also, e.g., page 144 in Chapter 7) is that there are different ways to model the same data.  </a:t>
            </a:r>
          </a:p>
          <a:p>
            <a:pPr marL="0" indent="0">
              <a:spcBef>
                <a:spcPts val="0"/>
              </a:spcBef>
              <a:spcAft>
                <a:spcPts val="600"/>
              </a:spcAft>
              <a:buNone/>
            </a:pPr>
            <a:endParaRPr lang="en-US" sz="2400" dirty="0"/>
          </a:p>
          <a:p>
            <a:pPr marL="0" indent="0">
              <a:spcBef>
                <a:spcPts val="0"/>
              </a:spcBef>
              <a:spcAft>
                <a:spcPts val="600"/>
              </a:spcAft>
              <a:buNone/>
            </a:pPr>
            <a:r>
              <a:rPr lang="en-US" sz="2400" dirty="0"/>
              <a:t>We can consider not only how many and which parameters to examine but also what prior distributions to impose on those parameters.</a:t>
            </a:r>
          </a:p>
        </p:txBody>
      </p:sp>
    </p:spTree>
    <p:extLst>
      <p:ext uri="{BB962C8B-B14F-4D97-AF65-F5344CB8AC3E}">
        <p14:creationId xmlns:p14="http://schemas.microsoft.com/office/powerpoint/2010/main" val="3660286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general caveat</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Further, obtaining a likelihood function entails identifying a conditional distribution for the outcome variable and consideration of whether observations are conditionally independent (see page 12 in the Chapter 5c slide deck).</a:t>
            </a:r>
          </a:p>
          <a:p>
            <a:pPr marL="0" indent="0">
              <a:spcBef>
                <a:spcPts val="0"/>
              </a:spcBef>
              <a:spcAft>
                <a:spcPts val="600"/>
              </a:spcAft>
              <a:buNone/>
            </a:pPr>
            <a:endParaRPr lang="en-US" sz="2400" dirty="0"/>
          </a:p>
          <a:p>
            <a:pPr marL="0" indent="0">
              <a:spcBef>
                <a:spcPts val="0"/>
              </a:spcBef>
              <a:spcAft>
                <a:spcPts val="600"/>
              </a:spcAft>
              <a:buNone/>
            </a:pPr>
            <a:r>
              <a:rPr lang="en-US" sz="2400" dirty="0"/>
              <a:t>The bottom line here is that, with a bad model, we may not be able to trust the results from MCMC, even if there are no problems with the sampling itself.  Put differently, a good sample from a bad posterior is not helpful.</a:t>
            </a:r>
          </a:p>
        </p:txBody>
      </p:sp>
    </p:spTree>
    <p:extLst>
      <p:ext uri="{BB962C8B-B14F-4D97-AF65-F5344CB8AC3E}">
        <p14:creationId xmlns:p14="http://schemas.microsoft.com/office/powerpoint/2010/main" val="1210199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 specific concern with MCMC</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Setting that general caveat aside for now, your textbook author identifies a fundamental issue for MCMC, which is whether sampled values are representative of the posterior (page 178).  </a:t>
            </a:r>
          </a:p>
          <a:p>
            <a:pPr marL="0" indent="0">
              <a:spcBef>
                <a:spcPts val="0"/>
              </a:spcBef>
              <a:spcAft>
                <a:spcPts val="600"/>
              </a:spcAft>
              <a:buNone/>
            </a:pPr>
            <a:endParaRPr lang="en-US" sz="2400" dirty="0"/>
          </a:p>
          <a:p>
            <a:pPr marL="0" indent="0">
              <a:spcBef>
                <a:spcPts val="0"/>
              </a:spcBef>
              <a:spcAft>
                <a:spcPts val="600"/>
              </a:spcAft>
              <a:buNone/>
            </a:pPr>
            <a:r>
              <a:rPr lang="en-US" sz="2400" dirty="0"/>
              <a:t>There are various reasons that sampled values may not be representative.  Most (if not all) of them boil down to not having enough steps in the Markov Chain.  However, in practice, time and computer memory are limited (page 178).</a:t>
            </a:r>
          </a:p>
        </p:txBody>
      </p:sp>
    </p:spTree>
    <p:extLst>
      <p:ext uri="{BB962C8B-B14F-4D97-AF65-F5344CB8AC3E}">
        <p14:creationId xmlns:p14="http://schemas.microsoft.com/office/powerpoint/2010/main" val="790041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An even more specific concern with Metropolis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With the Metropolis algorithm in particular, generating  </a:t>
            </a:r>
            <a:r>
              <a:rPr lang="el-GR" sz="2400" dirty="0"/>
              <a:t>θ</a:t>
            </a:r>
            <a:r>
              <a:rPr lang="en-US" sz="2400" baseline="-25000" dirty="0"/>
              <a:t>proposed  </a:t>
            </a:r>
            <a:r>
              <a:rPr lang="en-US" sz="2400" dirty="0"/>
              <a:t> entails adding a pseudo-random quantity  </a:t>
            </a:r>
            <a:r>
              <a:rPr lang="el-GR" sz="2400" dirty="0"/>
              <a:t>Δθ</a:t>
            </a:r>
            <a:r>
              <a:rPr lang="en-US" sz="2400" dirty="0"/>
              <a:t>  to  </a:t>
            </a:r>
            <a:r>
              <a:rPr lang="el-GR" sz="2400" dirty="0"/>
              <a:t>θ</a:t>
            </a:r>
            <a:r>
              <a:rPr lang="en-US" sz="2400" baseline="-25000" dirty="0"/>
              <a:t>current</a:t>
            </a:r>
            <a:r>
              <a:rPr lang="en-US" sz="2400" dirty="0"/>
              <a:t>.  This pseudo-random quantity is chosen so that  </a:t>
            </a:r>
            <a:r>
              <a:rPr lang="el-GR" sz="2400" dirty="0"/>
              <a:t>θ</a:t>
            </a:r>
            <a:r>
              <a:rPr lang="en-US" sz="2400" baseline="-25000" dirty="0"/>
              <a:t>proposed</a:t>
            </a:r>
            <a:r>
              <a:rPr lang="en-US" sz="2400" dirty="0"/>
              <a:t>  adheres to a “proposal distribution” (page 157).</a:t>
            </a:r>
          </a:p>
          <a:p>
            <a:pPr marL="0" indent="0">
              <a:spcBef>
                <a:spcPts val="0"/>
              </a:spcBef>
              <a:spcAft>
                <a:spcPts val="600"/>
              </a:spcAft>
              <a:buNone/>
            </a:pPr>
            <a:endParaRPr lang="en-US" sz="2400" dirty="0"/>
          </a:p>
          <a:p>
            <a:pPr marL="0" indent="0">
              <a:spcBef>
                <a:spcPts val="0"/>
              </a:spcBef>
              <a:spcAft>
                <a:spcPts val="600"/>
              </a:spcAft>
              <a:buNone/>
            </a:pPr>
            <a:r>
              <a:rPr lang="en-US" sz="2400" dirty="0"/>
              <a:t>If  </a:t>
            </a:r>
            <a:r>
              <a:rPr lang="el-GR" sz="2400" dirty="0"/>
              <a:t>Δθ</a:t>
            </a:r>
            <a:r>
              <a:rPr lang="en-US" sz="2400" dirty="0"/>
              <a:t> </a:t>
            </a:r>
            <a:r>
              <a:rPr lang="el-GR" sz="2400" dirty="0"/>
              <a:t> </a:t>
            </a:r>
            <a:r>
              <a:rPr lang="en-US" sz="2400" dirty="0"/>
              <a:t>has too small a variance, then successively sampled values of  </a:t>
            </a:r>
            <a:r>
              <a:rPr lang="el-GR" sz="2400" dirty="0"/>
              <a:t>θ</a:t>
            </a:r>
            <a:r>
              <a:rPr lang="en-US" sz="2400" dirty="0"/>
              <a:t>  will be very close to each other.  Without an immense number of steps, the Markov Chain may not adequately traverse the parameter space (pages 160 and 170).</a:t>
            </a:r>
          </a:p>
        </p:txBody>
      </p:sp>
    </p:spTree>
    <p:extLst>
      <p:ext uri="{BB962C8B-B14F-4D97-AF65-F5344CB8AC3E}">
        <p14:creationId xmlns:p14="http://schemas.microsoft.com/office/powerpoint/2010/main" val="38674201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An even more specific concern with Metropolis</a:t>
            </a:r>
            <a:br>
              <a:rPr lang="en-US" sz="3100" dirty="0">
                <a:solidFill>
                  <a:srgbClr val="FFFFFF"/>
                </a:solidFill>
              </a:rPr>
            </a:br>
            <a:r>
              <a:rPr lang="en-US" sz="3100" dirty="0">
                <a:solidFill>
                  <a:srgbClr val="FFFFFF"/>
                </a:solidFill>
              </a:rPr>
              <a:t>(continued)</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If  </a:t>
            </a:r>
            <a:r>
              <a:rPr lang="el-GR" sz="2400" dirty="0"/>
              <a:t>Δθ </a:t>
            </a:r>
            <a:r>
              <a:rPr lang="en-US" sz="2400" dirty="0"/>
              <a:t> has too large a variance, then the probability of rejecting  </a:t>
            </a:r>
            <a:r>
              <a:rPr lang="el-GR" sz="2400" dirty="0"/>
              <a:t>θ</a:t>
            </a:r>
            <a:r>
              <a:rPr lang="en-US" sz="2400" baseline="-25000" dirty="0"/>
              <a:t>proposed</a:t>
            </a:r>
            <a:r>
              <a:rPr lang="en-US" sz="2400" dirty="0"/>
              <a:t>  may be high, in which case there may be many redundancies among sampled values of  </a:t>
            </a:r>
            <a:r>
              <a:rPr lang="el-GR" sz="2400" dirty="0"/>
              <a:t>θ</a:t>
            </a:r>
            <a:r>
              <a:rPr lang="en-US" sz="2400" dirty="0"/>
              <a:t>.  Again, the Markov Chain may not adequately traverse the parameter space (page 160).</a:t>
            </a:r>
          </a:p>
          <a:p>
            <a:pPr marL="0" indent="0">
              <a:spcBef>
                <a:spcPts val="0"/>
              </a:spcBef>
              <a:spcAft>
                <a:spcPts val="600"/>
              </a:spcAft>
              <a:buNone/>
            </a:pPr>
            <a:endParaRPr lang="en-US" sz="2400" dirty="0"/>
          </a:p>
          <a:p>
            <a:pPr marL="0" indent="0">
              <a:spcBef>
                <a:spcPts val="0"/>
              </a:spcBef>
              <a:spcAft>
                <a:spcPts val="600"/>
              </a:spcAft>
              <a:buNone/>
            </a:pPr>
            <a:r>
              <a:rPr lang="en-US" sz="2400" dirty="0"/>
              <a:t>Although your textbook author focuses on the variance of  </a:t>
            </a:r>
            <a:r>
              <a:rPr lang="el-GR" sz="2400" dirty="0"/>
              <a:t>Δθ</a:t>
            </a:r>
            <a:r>
              <a:rPr lang="en-US" sz="2400" dirty="0"/>
              <a:t>,  the key point is that the proposal distribution must allow for the Markov Chain to roam through the parameter space, especially those regions where credibility is greater (pages 157 and 170).</a:t>
            </a:r>
          </a:p>
        </p:txBody>
      </p:sp>
    </p:spTree>
    <p:extLst>
      <p:ext uri="{BB962C8B-B14F-4D97-AF65-F5344CB8AC3E}">
        <p14:creationId xmlns:p14="http://schemas.microsoft.com/office/powerpoint/2010/main" val="22288648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2B557F-F220-44AD-A777-F616FC57544D}"/>
              </a:ext>
            </a:extLst>
          </p:cNvPr>
          <p:cNvSpPr>
            <a:spLocks noGrp="1"/>
          </p:cNvSpPr>
          <p:nvPr>
            <p:ph type="title"/>
          </p:nvPr>
        </p:nvSpPr>
        <p:spPr>
          <a:xfrm>
            <a:off x="466722" y="586855"/>
            <a:ext cx="3201366" cy="3387497"/>
          </a:xfrm>
        </p:spPr>
        <p:txBody>
          <a:bodyPr anchor="b">
            <a:normAutofit/>
          </a:bodyPr>
          <a:lstStyle/>
          <a:p>
            <a:pPr algn="r"/>
            <a:r>
              <a:rPr lang="en-US" sz="3100" dirty="0">
                <a:solidFill>
                  <a:srgbClr val="FFFFFF"/>
                </a:solidFill>
              </a:rPr>
              <a:t>An even more specific concern with Gibbs</a:t>
            </a:r>
          </a:p>
        </p:txBody>
      </p:sp>
      <p:sp>
        <p:nvSpPr>
          <p:cNvPr id="3" name="Content Placeholder 2">
            <a:extLst>
              <a:ext uri="{FF2B5EF4-FFF2-40B4-BE49-F238E27FC236}">
                <a16:creationId xmlns:a16="http://schemas.microsoft.com/office/drawing/2014/main" id="{62C8AD70-1FAA-41AB-BD78-D73A700DCAB2}"/>
              </a:ext>
            </a:extLst>
          </p:cNvPr>
          <p:cNvSpPr>
            <a:spLocks noGrp="1"/>
          </p:cNvSpPr>
          <p:nvPr>
            <p:ph idx="1"/>
          </p:nvPr>
        </p:nvSpPr>
        <p:spPr>
          <a:xfrm>
            <a:off x="4810259" y="649480"/>
            <a:ext cx="6555347" cy="5546047"/>
          </a:xfrm>
        </p:spPr>
        <p:txBody>
          <a:bodyPr anchor="ctr">
            <a:normAutofit/>
          </a:bodyPr>
          <a:lstStyle/>
          <a:p>
            <a:pPr marL="0" indent="0">
              <a:spcBef>
                <a:spcPts val="0"/>
              </a:spcBef>
              <a:spcAft>
                <a:spcPts val="600"/>
              </a:spcAft>
              <a:buNone/>
            </a:pPr>
            <a:r>
              <a:rPr lang="en-US" sz="2400" dirty="0"/>
              <a:t>As also mentioned by your textbook author (page 175), Gibbs sampling cannot proceed without identification of  p(</a:t>
            </a:r>
            <a:r>
              <a:rPr lang="el-GR" sz="2400" dirty="0"/>
              <a:t>θ</a:t>
            </a:r>
            <a:r>
              <a:rPr lang="en-US" sz="2400" baseline="-25000" dirty="0"/>
              <a:t>1</a:t>
            </a:r>
            <a:r>
              <a:rPr lang="en-US" sz="2400" dirty="0"/>
              <a:t> | D, </a:t>
            </a:r>
            <a:r>
              <a:rPr lang="el-GR" sz="2400" dirty="0"/>
              <a:t>θ</a:t>
            </a:r>
            <a:r>
              <a:rPr lang="en-US" sz="2400" baseline="-25000" dirty="0"/>
              <a:t>2</a:t>
            </a:r>
            <a:r>
              <a:rPr lang="en-US" sz="2400" dirty="0"/>
              <a:t>)  and  p(</a:t>
            </a:r>
            <a:r>
              <a:rPr lang="el-GR" sz="2400" dirty="0"/>
              <a:t>θ</a:t>
            </a:r>
            <a:r>
              <a:rPr lang="en-US" sz="2400" baseline="-25000" dirty="0"/>
              <a:t>2</a:t>
            </a:r>
            <a:r>
              <a:rPr lang="en-US" sz="2400" dirty="0"/>
              <a:t> | D, </a:t>
            </a:r>
            <a:r>
              <a:rPr lang="el-GR" sz="2400" dirty="0"/>
              <a:t>θ</a:t>
            </a:r>
            <a:r>
              <a:rPr lang="en-US" sz="2400" baseline="-25000" dirty="0"/>
              <a:t>1</a:t>
            </a:r>
            <a:r>
              <a:rPr lang="en-US" sz="2400" dirty="0"/>
              <a:t>)  as well as the ability to sample from them.  (Here, for convenience, I use notation from the two-dimensional case.)</a:t>
            </a:r>
          </a:p>
          <a:p>
            <a:pPr marL="0" indent="0">
              <a:spcBef>
                <a:spcPts val="0"/>
              </a:spcBef>
              <a:spcAft>
                <a:spcPts val="600"/>
              </a:spcAft>
              <a:buNone/>
            </a:pPr>
            <a:endParaRPr lang="en-US" sz="2400" dirty="0"/>
          </a:p>
          <a:p>
            <a:pPr marL="0" indent="0">
              <a:spcBef>
                <a:spcPts val="0"/>
              </a:spcBef>
              <a:spcAft>
                <a:spcPts val="600"/>
              </a:spcAft>
              <a:buNone/>
            </a:pPr>
            <a:r>
              <a:rPr lang="en-US" sz="2400" dirty="0"/>
              <a:t>Moreover (page 176), Gibbs sampling may traverse the parameter space slowly if  </a:t>
            </a:r>
            <a:r>
              <a:rPr lang="el-GR" sz="2400" dirty="0"/>
              <a:t>θ</a:t>
            </a:r>
            <a:r>
              <a:rPr lang="en-US" sz="2400" baseline="-25000" dirty="0"/>
              <a:t>1</a:t>
            </a:r>
            <a:r>
              <a:rPr lang="en-US" sz="2400" dirty="0"/>
              <a:t>  and  </a:t>
            </a:r>
            <a:r>
              <a:rPr lang="el-GR" sz="2400" dirty="0"/>
              <a:t>θ</a:t>
            </a:r>
            <a:r>
              <a:rPr lang="en-US" sz="2400" baseline="-25000" dirty="0"/>
              <a:t>2</a:t>
            </a:r>
            <a:r>
              <a:rPr lang="en-US" sz="2400" dirty="0"/>
              <a:t>  are highly correlated in their posterior distribution.</a:t>
            </a:r>
          </a:p>
        </p:txBody>
      </p:sp>
    </p:spTree>
    <p:extLst>
      <p:ext uri="{BB962C8B-B14F-4D97-AF65-F5344CB8AC3E}">
        <p14:creationId xmlns:p14="http://schemas.microsoft.com/office/powerpoint/2010/main" val="7335613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68ECC0BB0A81B46BA12CC1F54851E72" ma:contentTypeVersion="10" ma:contentTypeDescription="Create a new document." ma:contentTypeScope="" ma:versionID="a64e5c929062fb621924190c43749fcd">
  <xsd:schema xmlns:xsd="http://www.w3.org/2001/XMLSchema" xmlns:xs="http://www.w3.org/2001/XMLSchema" xmlns:p="http://schemas.microsoft.com/office/2006/metadata/properties" xmlns:ns3="974e2584-8277-4615-a9c6-4009564cc360" targetNamespace="http://schemas.microsoft.com/office/2006/metadata/properties" ma:root="true" ma:fieldsID="25b5f1fd8d788d802f3538436be60896" ns3:_="">
    <xsd:import namespace="974e2584-8277-4615-a9c6-4009564cc360"/>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4e2584-8277-4615-a9c6-4009564cc36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5877712-D2D6-4EB4-AC03-C12741D8F776}">
  <ds:schemaRefs>
    <ds:schemaRef ds:uri="http://schemas.microsoft.com/sharepoint/v3/contenttype/forms"/>
  </ds:schemaRefs>
</ds:datastoreItem>
</file>

<file path=customXml/itemProps2.xml><?xml version="1.0" encoding="utf-8"?>
<ds:datastoreItem xmlns:ds="http://schemas.openxmlformats.org/officeDocument/2006/customXml" ds:itemID="{425416D3-C940-40DB-AB53-511DFED1A1B4}">
  <ds:schemaRefs>
    <ds:schemaRef ds:uri="http://purl.org/dc/terms/"/>
    <ds:schemaRef ds:uri="http://schemas.microsoft.com/office/2006/metadata/properties"/>
    <ds:schemaRef ds:uri="974e2584-8277-4615-a9c6-4009564cc360"/>
    <ds:schemaRef ds:uri="http://schemas.openxmlformats.org/package/2006/metadata/core-properties"/>
    <ds:schemaRef ds:uri="http://schemas.microsoft.com/office/2006/documentManagement/types"/>
    <ds:schemaRef ds:uri="http://purl.org/dc/elements/1.1/"/>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7A7D7A9A-4EE8-4045-9545-DD0C11C6D5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74e2584-8277-4615-a9c6-4009564cc3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6155</TotalTime>
  <Words>1747</Words>
  <Application>Microsoft Office PowerPoint</Application>
  <PresentationFormat>Widescreen</PresentationFormat>
  <Paragraphs>89</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Calibri Light</vt:lpstr>
      <vt:lpstr>Office Theme</vt:lpstr>
      <vt:lpstr>Assessing Results from       Markov Chain Monte Carlo</vt:lpstr>
      <vt:lpstr>A sample versus a population</vt:lpstr>
      <vt:lpstr>A sample versus a population (continued)</vt:lpstr>
      <vt:lpstr>A general caveat</vt:lpstr>
      <vt:lpstr>A general caveat (continued)</vt:lpstr>
      <vt:lpstr>A specific concern with MCMC</vt:lpstr>
      <vt:lpstr>An even more specific concern with Metropolis</vt:lpstr>
      <vt:lpstr>An even more specific concern with Metropolis (continued)</vt:lpstr>
      <vt:lpstr>An even more specific concern with Gibbs</vt:lpstr>
      <vt:lpstr>An even more specific concern with Gibbs (continued)</vt:lpstr>
      <vt:lpstr>MCMC diagnostics</vt:lpstr>
      <vt:lpstr>Sampled values by indices</vt:lpstr>
      <vt:lpstr>Sampled values by indices (continued)</vt:lpstr>
      <vt:lpstr>Autocorrelations</vt:lpstr>
      <vt:lpstr>Autocorrelations (continued)</vt:lpstr>
      <vt:lpstr>Shrink factor</vt:lpstr>
      <vt:lpstr>Shrink factor (continued)</vt:lpstr>
      <vt:lpstr>Multiple estimates</vt:lpstr>
      <vt:lpstr>Multiple estimates (continued)</vt:lpstr>
      <vt:lpstr>Remedies</vt:lpstr>
      <vt:lpstr>Remedies (continued)</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Illustrating some concepts from statistical learning: pictures worth thousands of words</dc:title>
  <dc:creator>Charnigo, Richard J.</dc:creator>
  <cp:lastModifiedBy>Charnigo, Richard J.</cp:lastModifiedBy>
  <cp:revision>26</cp:revision>
  <dcterms:created xsi:type="dcterms:W3CDTF">2023-02-27T22:39:30Z</dcterms:created>
  <dcterms:modified xsi:type="dcterms:W3CDTF">2025-04-02T18:00:28Z</dcterms:modified>
</cp:coreProperties>
</file>