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397" r:id="rId6"/>
    <p:sldId id="469" r:id="rId7"/>
    <p:sldId id="470" r:id="rId8"/>
    <p:sldId id="471" r:id="rId9"/>
    <p:sldId id="453" r:id="rId10"/>
    <p:sldId id="472" r:id="rId11"/>
    <p:sldId id="473" r:id="rId12"/>
    <p:sldId id="440" r:id="rId13"/>
    <p:sldId id="474" r:id="rId14"/>
    <p:sldId id="475" r:id="rId15"/>
    <p:sldId id="476" r:id="rId16"/>
    <p:sldId id="477" r:id="rId17"/>
    <p:sldId id="478" r:id="rId18"/>
    <p:sldId id="454" r:id="rId19"/>
    <p:sldId id="480" r:id="rId20"/>
    <p:sldId id="442" r:id="rId21"/>
    <p:sldId id="481" r:id="rId22"/>
    <p:sldId id="482" r:id="rId23"/>
    <p:sldId id="394"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E39DD2B-BBAD-4C31-B1FA-B82E7850B9A3}">
          <p14:sldIdLst>
            <p14:sldId id="256"/>
            <p14:sldId id="397"/>
            <p14:sldId id="469"/>
            <p14:sldId id="470"/>
            <p14:sldId id="471"/>
            <p14:sldId id="453"/>
            <p14:sldId id="472"/>
            <p14:sldId id="473"/>
            <p14:sldId id="440"/>
            <p14:sldId id="474"/>
            <p14:sldId id="475"/>
            <p14:sldId id="476"/>
            <p14:sldId id="477"/>
            <p14:sldId id="478"/>
            <p14:sldId id="454"/>
            <p14:sldId id="480"/>
            <p14:sldId id="442"/>
            <p14:sldId id="481"/>
            <p14:sldId id="482"/>
            <p14:sldId id="39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1B70F02-72C5-4AF6-BEC2-2C08D6A7A000}" v="115" dt="2025-03-26T20:40:28.25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490" autoAdjust="0"/>
    <p:restoredTop sz="94660"/>
  </p:normalViewPr>
  <p:slideViewPr>
    <p:cSldViewPr snapToGrid="0">
      <p:cViewPr varScale="1">
        <p:scale>
          <a:sx n="73" d="100"/>
          <a:sy n="73" d="100"/>
        </p:scale>
        <p:origin x="10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nigo, Richard J." userId="84bdb4cc-0536-40f9-8f82-a5cf0553bba1" providerId="ADAL" clId="{61B70F02-72C5-4AF6-BEC2-2C08D6A7A000}"/>
    <pc:docChg chg="undo custSel addSld delSld modSld modSection">
      <pc:chgData name="Charnigo, Richard J." userId="84bdb4cc-0536-40f9-8f82-a5cf0553bba1" providerId="ADAL" clId="{61B70F02-72C5-4AF6-BEC2-2C08D6A7A000}" dt="2025-04-03T19:44:39.362" v="11116" actId="20577"/>
      <pc:docMkLst>
        <pc:docMk/>
      </pc:docMkLst>
      <pc:sldChg chg="modSp mod">
        <pc:chgData name="Charnigo, Richard J." userId="84bdb4cc-0536-40f9-8f82-a5cf0553bba1" providerId="ADAL" clId="{61B70F02-72C5-4AF6-BEC2-2C08D6A7A000}" dt="2025-03-26T18:26:52.923" v="29" actId="20577"/>
        <pc:sldMkLst>
          <pc:docMk/>
          <pc:sldMk cId="1207993657" sldId="256"/>
        </pc:sldMkLst>
        <pc:spChg chg="mod">
          <ac:chgData name="Charnigo, Richard J." userId="84bdb4cc-0536-40f9-8f82-a5cf0553bba1" providerId="ADAL" clId="{61B70F02-72C5-4AF6-BEC2-2C08D6A7A000}" dt="2025-03-26T18:26:52.923" v="29" actId="20577"/>
          <ac:spMkLst>
            <pc:docMk/>
            <pc:sldMk cId="1207993657" sldId="256"/>
            <ac:spMk id="2" creationId="{8B22E45F-A1B0-4239-986B-48B68A04A762}"/>
          </ac:spMkLst>
        </pc:spChg>
      </pc:sldChg>
      <pc:sldChg chg="modSp mod">
        <pc:chgData name="Charnigo, Richard J." userId="84bdb4cc-0536-40f9-8f82-a5cf0553bba1" providerId="ADAL" clId="{61B70F02-72C5-4AF6-BEC2-2C08D6A7A000}" dt="2025-03-26T20:39:42.965" v="10067" actId="20577"/>
        <pc:sldMkLst>
          <pc:docMk/>
          <pc:sldMk cId="1689188086" sldId="397"/>
        </pc:sldMkLst>
        <pc:spChg chg="mod">
          <ac:chgData name="Charnigo, Richard J." userId="84bdb4cc-0536-40f9-8f82-a5cf0553bba1" providerId="ADAL" clId="{61B70F02-72C5-4AF6-BEC2-2C08D6A7A000}" dt="2025-03-26T18:35:05.377" v="583" actId="20577"/>
          <ac:spMkLst>
            <pc:docMk/>
            <pc:sldMk cId="1689188086" sldId="397"/>
            <ac:spMk id="2" creationId="{082B557F-F220-44AD-A777-F616FC57544D}"/>
          </ac:spMkLst>
        </pc:spChg>
        <pc:spChg chg="mod">
          <ac:chgData name="Charnigo, Richard J." userId="84bdb4cc-0536-40f9-8f82-a5cf0553bba1" providerId="ADAL" clId="{61B70F02-72C5-4AF6-BEC2-2C08D6A7A000}" dt="2025-03-26T20:39:42.965" v="10067" actId="20577"/>
          <ac:spMkLst>
            <pc:docMk/>
            <pc:sldMk cId="1689188086" sldId="397"/>
            <ac:spMk id="3" creationId="{62C8AD70-1FAA-41AB-BD78-D73A700DCAB2}"/>
          </ac:spMkLst>
        </pc:spChg>
      </pc:sldChg>
      <pc:sldChg chg="modSp mod">
        <pc:chgData name="Charnigo, Richard J." userId="84bdb4cc-0536-40f9-8f82-a5cf0553bba1" providerId="ADAL" clId="{61B70F02-72C5-4AF6-BEC2-2C08D6A7A000}" dt="2025-03-26T22:35:26.319" v="10823" actId="20577"/>
        <pc:sldMkLst>
          <pc:docMk/>
          <pc:sldMk cId="115585412" sldId="440"/>
        </pc:sldMkLst>
        <pc:spChg chg="mod">
          <ac:chgData name="Charnigo, Richard J." userId="84bdb4cc-0536-40f9-8f82-a5cf0553bba1" providerId="ADAL" clId="{61B70F02-72C5-4AF6-BEC2-2C08D6A7A000}" dt="2025-03-26T19:39:36.994" v="5052" actId="20577"/>
          <ac:spMkLst>
            <pc:docMk/>
            <pc:sldMk cId="115585412" sldId="440"/>
            <ac:spMk id="2" creationId="{082B557F-F220-44AD-A777-F616FC57544D}"/>
          </ac:spMkLst>
        </pc:spChg>
        <pc:spChg chg="mod">
          <ac:chgData name="Charnigo, Richard J." userId="84bdb4cc-0536-40f9-8f82-a5cf0553bba1" providerId="ADAL" clId="{61B70F02-72C5-4AF6-BEC2-2C08D6A7A000}" dt="2025-03-26T22:35:26.319" v="10823" actId="20577"/>
          <ac:spMkLst>
            <pc:docMk/>
            <pc:sldMk cId="115585412" sldId="440"/>
            <ac:spMk id="3" creationId="{62C8AD70-1FAA-41AB-BD78-D73A700DCAB2}"/>
          </ac:spMkLst>
        </pc:spChg>
      </pc:sldChg>
      <pc:sldChg chg="del">
        <pc:chgData name="Charnigo, Richard J." userId="84bdb4cc-0536-40f9-8f82-a5cf0553bba1" providerId="ADAL" clId="{61B70F02-72C5-4AF6-BEC2-2C08D6A7A000}" dt="2025-03-26T20:38:28.346" v="10032" actId="2696"/>
        <pc:sldMkLst>
          <pc:docMk/>
          <pc:sldMk cId="582563194" sldId="441"/>
        </pc:sldMkLst>
      </pc:sldChg>
      <pc:sldChg chg="modSp mod">
        <pc:chgData name="Charnigo, Richard J." userId="84bdb4cc-0536-40f9-8f82-a5cf0553bba1" providerId="ADAL" clId="{61B70F02-72C5-4AF6-BEC2-2C08D6A7A000}" dt="2025-03-26T22:42:45.752" v="10996" actId="20577"/>
        <pc:sldMkLst>
          <pc:docMk/>
          <pc:sldMk cId="4089330912" sldId="442"/>
        </pc:sldMkLst>
        <pc:spChg chg="mod">
          <ac:chgData name="Charnigo, Richard J." userId="84bdb4cc-0536-40f9-8f82-a5cf0553bba1" providerId="ADAL" clId="{61B70F02-72C5-4AF6-BEC2-2C08D6A7A000}" dt="2025-03-26T20:26:10.134" v="8506" actId="20577"/>
          <ac:spMkLst>
            <pc:docMk/>
            <pc:sldMk cId="4089330912" sldId="442"/>
            <ac:spMk id="2" creationId="{082B557F-F220-44AD-A777-F616FC57544D}"/>
          </ac:spMkLst>
        </pc:spChg>
        <pc:spChg chg="mod">
          <ac:chgData name="Charnigo, Richard J." userId="84bdb4cc-0536-40f9-8f82-a5cf0553bba1" providerId="ADAL" clId="{61B70F02-72C5-4AF6-BEC2-2C08D6A7A000}" dt="2025-03-26T22:42:45.752" v="10996" actId="20577"/>
          <ac:spMkLst>
            <pc:docMk/>
            <pc:sldMk cId="4089330912" sldId="442"/>
            <ac:spMk id="3" creationId="{62C8AD70-1FAA-41AB-BD78-D73A700DCAB2}"/>
          </ac:spMkLst>
        </pc:spChg>
      </pc:sldChg>
      <pc:sldChg chg="del">
        <pc:chgData name="Charnigo, Richard J." userId="84bdb4cc-0536-40f9-8f82-a5cf0553bba1" providerId="ADAL" clId="{61B70F02-72C5-4AF6-BEC2-2C08D6A7A000}" dt="2025-03-26T20:38:33.015" v="10038" actId="2696"/>
        <pc:sldMkLst>
          <pc:docMk/>
          <pc:sldMk cId="2614916351" sldId="444"/>
        </pc:sldMkLst>
      </pc:sldChg>
      <pc:sldChg chg="modSp mod">
        <pc:chgData name="Charnigo, Richard J." userId="84bdb4cc-0536-40f9-8f82-a5cf0553bba1" providerId="ADAL" clId="{61B70F02-72C5-4AF6-BEC2-2C08D6A7A000}" dt="2025-03-26T19:28:23.824" v="4682" actId="20577"/>
        <pc:sldMkLst>
          <pc:docMk/>
          <pc:sldMk cId="3745654843" sldId="453"/>
        </pc:sldMkLst>
        <pc:spChg chg="mod">
          <ac:chgData name="Charnigo, Richard J." userId="84bdb4cc-0536-40f9-8f82-a5cf0553bba1" providerId="ADAL" clId="{61B70F02-72C5-4AF6-BEC2-2C08D6A7A000}" dt="2025-03-26T19:28:23.824" v="4682" actId="20577"/>
          <ac:spMkLst>
            <pc:docMk/>
            <pc:sldMk cId="3745654843" sldId="453"/>
            <ac:spMk id="2" creationId="{082B557F-F220-44AD-A777-F616FC57544D}"/>
          </ac:spMkLst>
        </pc:spChg>
        <pc:spChg chg="mod">
          <ac:chgData name="Charnigo, Richard J." userId="84bdb4cc-0536-40f9-8f82-a5cf0553bba1" providerId="ADAL" clId="{61B70F02-72C5-4AF6-BEC2-2C08D6A7A000}" dt="2025-03-26T19:12:23.603" v="3340" actId="20577"/>
          <ac:spMkLst>
            <pc:docMk/>
            <pc:sldMk cId="3745654843" sldId="453"/>
            <ac:spMk id="3" creationId="{62C8AD70-1FAA-41AB-BD78-D73A700DCAB2}"/>
          </ac:spMkLst>
        </pc:spChg>
      </pc:sldChg>
      <pc:sldChg chg="modSp mod">
        <pc:chgData name="Charnigo, Richard J." userId="84bdb4cc-0536-40f9-8f82-a5cf0553bba1" providerId="ADAL" clId="{61B70F02-72C5-4AF6-BEC2-2C08D6A7A000}" dt="2025-03-26T20:18:13.903" v="8355" actId="20577"/>
        <pc:sldMkLst>
          <pc:docMk/>
          <pc:sldMk cId="4122405114" sldId="454"/>
        </pc:sldMkLst>
        <pc:spChg chg="mod">
          <ac:chgData name="Charnigo, Richard J." userId="84bdb4cc-0536-40f9-8f82-a5cf0553bba1" providerId="ADAL" clId="{61B70F02-72C5-4AF6-BEC2-2C08D6A7A000}" dt="2025-03-26T19:58:24.576" v="6962" actId="20577"/>
          <ac:spMkLst>
            <pc:docMk/>
            <pc:sldMk cId="4122405114" sldId="454"/>
            <ac:spMk id="2" creationId="{082B557F-F220-44AD-A777-F616FC57544D}"/>
          </ac:spMkLst>
        </pc:spChg>
        <pc:spChg chg="mod">
          <ac:chgData name="Charnigo, Richard J." userId="84bdb4cc-0536-40f9-8f82-a5cf0553bba1" providerId="ADAL" clId="{61B70F02-72C5-4AF6-BEC2-2C08D6A7A000}" dt="2025-03-26T20:18:13.903" v="8355" actId="20577"/>
          <ac:spMkLst>
            <pc:docMk/>
            <pc:sldMk cId="4122405114" sldId="454"/>
            <ac:spMk id="3" creationId="{62C8AD70-1FAA-41AB-BD78-D73A700DCAB2}"/>
          </ac:spMkLst>
        </pc:spChg>
      </pc:sldChg>
      <pc:sldChg chg="del">
        <pc:chgData name="Charnigo, Richard J." userId="84bdb4cc-0536-40f9-8f82-a5cf0553bba1" providerId="ADAL" clId="{61B70F02-72C5-4AF6-BEC2-2C08D6A7A000}" dt="2025-03-26T20:38:29.061" v="10033" actId="2696"/>
        <pc:sldMkLst>
          <pc:docMk/>
          <pc:sldMk cId="572747721" sldId="455"/>
        </pc:sldMkLst>
      </pc:sldChg>
      <pc:sldChg chg="del">
        <pc:chgData name="Charnigo, Richard J." userId="84bdb4cc-0536-40f9-8f82-a5cf0553bba1" providerId="ADAL" clId="{61B70F02-72C5-4AF6-BEC2-2C08D6A7A000}" dt="2025-03-26T20:38:29.850" v="10034" actId="2696"/>
        <pc:sldMkLst>
          <pc:docMk/>
          <pc:sldMk cId="2905668782" sldId="457"/>
        </pc:sldMkLst>
      </pc:sldChg>
      <pc:sldChg chg="del">
        <pc:chgData name="Charnigo, Richard J." userId="84bdb4cc-0536-40f9-8f82-a5cf0553bba1" providerId="ADAL" clId="{61B70F02-72C5-4AF6-BEC2-2C08D6A7A000}" dt="2025-03-26T20:38:31.098" v="10035" actId="2696"/>
        <pc:sldMkLst>
          <pc:docMk/>
          <pc:sldMk cId="921555819" sldId="458"/>
        </pc:sldMkLst>
      </pc:sldChg>
      <pc:sldChg chg="del">
        <pc:chgData name="Charnigo, Richard J." userId="84bdb4cc-0536-40f9-8f82-a5cf0553bba1" providerId="ADAL" clId="{61B70F02-72C5-4AF6-BEC2-2C08D6A7A000}" dt="2025-03-26T20:38:31.934" v="10036" actId="2696"/>
        <pc:sldMkLst>
          <pc:docMk/>
          <pc:sldMk cId="839534314" sldId="459"/>
        </pc:sldMkLst>
      </pc:sldChg>
      <pc:sldChg chg="del">
        <pc:chgData name="Charnigo, Richard J." userId="84bdb4cc-0536-40f9-8f82-a5cf0553bba1" providerId="ADAL" clId="{61B70F02-72C5-4AF6-BEC2-2C08D6A7A000}" dt="2025-03-26T20:38:32.680" v="10037" actId="2696"/>
        <pc:sldMkLst>
          <pc:docMk/>
          <pc:sldMk cId="333639583" sldId="461"/>
        </pc:sldMkLst>
      </pc:sldChg>
      <pc:sldChg chg="del">
        <pc:chgData name="Charnigo, Richard J." userId="84bdb4cc-0536-40f9-8f82-a5cf0553bba1" providerId="ADAL" clId="{61B70F02-72C5-4AF6-BEC2-2C08D6A7A000}" dt="2025-03-26T20:38:33.500" v="10039" actId="2696"/>
        <pc:sldMkLst>
          <pc:docMk/>
          <pc:sldMk cId="682051671" sldId="462"/>
        </pc:sldMkLst>
      </pc:sldChg>
      <pc:sldChg chg="del">
        <pc:chgData name="Charnigo, Richard J." userId="84bdb4cc-0536-40f9-8f82-a5cf0553bba1" providerId="ADAL" clId="{61B70F02-72C5-4AF6-BEC2-2C08D6A7A000}" dt="2025-03-26T20:38:34.080" v="10040" actId="2696"/>
        <pc:sldMkLst>
          <pc:docMk/>
          <pc:sldMk cId="150251319" sldId="463"/>
        </pc:sldMkLst>
      </pc:sldChg>
      <pc:sldChg chg="del">
        <pc:chgData name="Charnigo, Richard J." userId="84bdb4cc-0536-40f9-8f82-a5cf0553bba1" providerId="ADAL" clId="{61B70F02-72C5-4AF6-BEC2-2C08D6A7A000}" dt="2025-03-26T20:38:34.548" v="10041" actId="2696"/>
        <pc:sldMkLst>
          <pc:docMk/>
          <pc:sldMk cId="1740908716" sldId="464"/>
        </pc:sldMkLst>
      </pc:sldChg>
      <pc:sldChg chg="del">
        <pc:chgData name="Charnigo, Richard J." userId="84bdb4cc-0536-40f9-8f82-a5cf0553bba1" providerId="ADAL" clId="{61B70F02-72C5-4AF6-BEC2-2C08D6A7A000}" dt="2025-03-26T20:38:35.579" v="10042" actId="2696"/>
        <pc:sldMkLst>
          <pc:docMk/>
          <pc:sldMk cId="2091536567" sldId="465"/>
        </pc:sldMkLst>
      </pc:sldChg>
      <pc:sldChg chg="del">
        <pc:chgData name="Charnigo, Richard J." userId="84bdb4cc-0536-40f9-8f82-a5cf0553bba1" providerId="ADAL" clId="{61B70F02-72C5-4AF6-BEC2-2C08D6A7A000}" dt="2025-03-26T20:38:36.299" v="10043" actId="2696"/>
        <pc:sldMkLst>
          <pc:docMk/>
          <pc:sldMk cId="2241991301" sldId="466"/>
        </pc:sldMkLst>
      </pc:sldChg>
      <pc:sldChg chg="del">
        <pc:chgData name="Charnigo, Richard J." userId="84bdb4cc-0536-40f9-8f82-a5cf0553bba1" providerId="ADAL" clId="{61B70F02-72C5-4AF6-BEC2-2C08D6A7A000}" dt="2025-03-26T20:38:37.260" v="10044" actId="2696"/>
        <pc:sldMkLst>
          <pc:docMk/>
          <pc:sldMk cId="1561150407" sldId="467"/>
        </pc:sldMkLst>
      </pc:sldChg>
      <pc:sldChg chg="del">
        <pc:chgData name="Charnigo, Richard J." userId="84bdb4cc-0536-40f9-8f82-a5cf0553bba1" providerId="ADAL" clId="{61B70F02-72C5-4AF6-BEC2-2C08D6A7A000}" dt="2025-03-26T20:38:37.808" v="10045" actId="2696"/>
        <pc:sldMkLst>
          <pc:docMk/>
          <pc:sldMk cId="4213372392" sldId="468"/>
        </pc:sldMkLst>
      </pc:sldChg>
      <pc:sldChg chg="modSp add mod">
        <pc:chgData name="Charnigo, Richard J." userId="84bdb4cc-0536-40f9-8f82-a5cf0553bba1" providerId="ADAL" clId="{61B70F02-72C5-4AF6-BEC2-2C08D6A7A000}" dt="2025-03-26T18:53:02.046" v="2288" actId="20577"/>
        <pc:sldMkLst>
          <pc:docMk/>
          <pc:sldMk cId="1738484984" sldId="469"/>
        </pc:sldMkLst>
        <pc:spChg chg="mod">
          <ac:chgData name="Charnigo, Richard J." userId="84bdb4cc-0536-40f9-8f82-a5cf0553bba1" providerId="ADAL" clId="{61B70F02-72C5-4AF6-BEC2-2C08D6A7A000}" dt="2025-03-26T18:35:22.857" v="603" actId="20577"/>
          <ac:spMkLst>
            <pc:docMk/>
            <pc:sldMk cId="1738484984" sldId="469"/>
            <ac:spMk id="2" creationId="{082B557F-F220-44AD-A777-F616FC57544D}"/>
          </ac:spMkLst>
        </pc:spChg>
        <pc:spChg chg="mod">
          <ac:chgData name="Charnigo, Richard J." userId="84bdb4cc-0536-40f9-8f82-a5cf0553bba1" providerId="ADAL" clId="{61B70F02-72C5-4AF6-BEC2-2C08D6A7A000}" dt="2025-03-26T18:53:02.046" v="2288" actId="20577"/>
          <ac:spMkLst>
            <pc:docMk/>
            <pc:sldMk cId="1738484984" sldId="469"/>
            <ac:spMk id="3" creationId="{62C8AD70-1FAA-41AB-BD78-D73A700DCAB2}"/>
          </ac:spMkLst>
        </pc:spChg>
      </pc:sldChg>
      <pc:sldChg chg="modSp add mod">
        <pc:chgData name="Charnigo, Richard J." userId="84bdb4cc-0536-40f9-8f82-a5cf0553bba1" providerId="ADAL" clId="{61B70F02-72C5-4AF6-BEC2-2C08D6A7A000}" dt="2025-03-26T20:40:28.253" v="10068" actId="20577"/>
        <pc:sldMkLst>
          <pc:docMk/>
          <pc:sldMk cId="1086942859" sldId="470"/>
        </pc:sldMkLst>
        <pc:spChg chg="mod">
          <ac:chgData name="Charnigo, Richard J." userId="84bdb4cc-0536-40f9-8f82-a5cf0553bba1" providerId="ADAL" clId="{61B70F02-72C5-4AF6-BEC2-2C08D6A7A000}" dt="2025-03-26T20:40:28.253" v="10068" actId="20577"/>
          <ac:spMkLst>
            <pc:docMk/>
            <pc:sldMk cId="1086942859" sldId="470"/>
            <ac:spMk id="3" creationId="{62C8AD70-1FAA-41AB-BD78-D73A700DCAB2}"/>
          </ac:spMkLst>
        </pc:spChg>
      </pc:sldChg>
      <pc:sldChg chg="modSp add mod">
        <pc:chgData name="Charnigo, Richard J." userId="84bdb4cc-0536-40f9-8f82-a5cf0553bba1" providerId="ADAL" clId="{61B70F02-72C5-4AF6-BEC2-2C08D6A7A000}" dt="2025-03-26T18:59:55.986" v="2588" actId="20577"/>
        <pc:sldMkLst>
          <pc:docMk/>
          <pc:sldMk cId="4079695996" sldId="471"/>
        </pc:sldMkLst>
        <pc:spChg chg="mod">
          <ac:chgData name="Charnigo, Richard J." userId="84bdb4cc-0536-40f9-8f82-a5cf0553bba1" providerId="ADAL" clId="{61B70F02-72C5-4AF6-BEC2-2C08D6A7A000}" dt="2025-03-26T18:59:55.986" v="2588" actId="20577"/>
          <ac:spMkLst>
            <pc:docMk/>
            <pc:sldMk cId="4079695996" sldId="471"/>
            <ac:spMk id="3" creationId="{62C8AD70-1FAA-41AB-BD78-D73A700DCAB2}"/>
          </ac:spMkLst>
        </pc:spChg>
      </pc:sldChg>
      <pc:sldChg chg="modSp add mod">
        <pc:chgData name="Charnigo, Richard J." userId="84bdb4cc-0536-40f9-8f82-a5cf0553bba1" providerId="ADAL" clId="{61B70F02-72C5-4AF6-BEC2-2C08D6A7A000}" dt="2025-04-03T19:44:39.362" v="11116" actId="20577"/>
        <pc:sldMkLst>
          <pc:docMk/>
          <pc:sldMk cId="4139686179" sldId="472"/>
        </pc:sldMkLst>
        <pc:spChg chg="mod">
          <ac:chgData name="Charnigo, Richard J." userId="84bdb4cc-0536-40f9-8f82-a5cf0553bba1" providerId="ADAL" clId="{61B70F02-72C5-4AF6-BEC2-2C08D6A7A000}" dt="2025-03-26T19:28:30.453" v="4683"/>
          <ac:spMkLst>
            <pc:docMk/>
            <pc:sldMk cId="4139686179" sldId="472"/>
            <ac:spMk id="2" creationId="{082B557F-F220-44AD-A777-F616FC57544D}"/>
          </ac:spMkLst>
        </pc:spChg>
        <pc:spChg chg="mod">
          <ac:chgData name="Charnigo, Richard J." userId="84bdb4cc-0536-40f9-8f82-a5cf0553bba1" providerId="ADAL" clId="{61B70F02-72C5-4AF6-BEC2-2C08D6A7A000}" dt="2025-04-03T19:44:39.362" v="11116" actId="20577"/>
          <ac:spMkLst>
            <pc:docMk/>
            <pc:sldMk cId="4139686179" sldId="472"/>
            <ac:spMk id="3" creationId="{62C8AD70-1FAA-41AB-BD78-D73A700DCAB2}"/>
          </ac:spMkLst>
        </pc:spChg>
      </pc:sldChg>
      <pc:sldChg chg="modSp add mod">
        <pc:chgData name="Charnigo, Richard J." userId="84bdb4cc-0536-40f9-8f82-a5cf0553bba1" providerId="ADAL" clId="{61B70F02-72C5-4AF6-BEC2-2C08D6A7A000}" dt="2025-03-26T22:34:09.296" v="10812" actId="20577"/>
        <pc:sldMkLst>
          <pc:docMk/>
          <pc:sldMk cId="1998963251" sldId="473"/>
        </pc:sldMkLst>
        <pc:spChg chg="mod">
          <ac:chgData name="Charnigo, Richard J." userId="84bdb4cc-0536-40f9-8f82-a5cf0553bba1" providerId="ADAL" clId="{61B70F02-72C5-4AF6-BEC2-2C08D6A7A000}" dt="2025-03-26T19:28:34.363" v="4684"/>
          <ac:spMkLst>
            <pc:docMk/>
            <pc:sldMk cId="1998963251" sldId="473"/>
            <ac:spMk id="2" creationId="{082B557F-F220-44AD-A777-F616FC57544D}"/>
          </ac:spMkLst>
        </pc:spChg>
        <pc:spChg chg="mod">
          <ac:chgData name="Charnigo, Richard J." userId="84bdb4cc-0536-40f9-8f82-a5cf0553bba1" providerId="ADAL" clId="{61B70F02-72C5-4AF6-BEC2-2C08D6A7A000}" dt="2025-03-26T22:34:09.296" v="10812" actId="20577"/>
          <ac:spMkLst>
            <pc:docMk/>
            <pc:sldMk cId="1998963251" sldId="473"/>
            <ac:spMk id="3" creationId="{62C8AD70-1FAA-41AB-BD78-D73A700DCAB2}"/>
          </ac:spMkLst>
        </pc:spChg>
      </pc:sldChg>
      <pc:sldChg chg="modSp add mod">
        <pc:chgData name="Charnigo, Richard J." userId="84bdb4cc-0536-40f9-8f82-a5cf0553bba1" providerId="ADAL" clId="{61B70F02-72C5-4AF6-BEC2-2C08D6A7A000}" dt="2025-03-26T22:36:06.008" v="10844" actId="20577"/>
        <pc:sldMkLst>
          <pc:docMk/>
          <pc:sldMk cId="1119230497" sldId="474"/>
        </pc:sldMkLst>
        <pc:spChg chg="mod">
          <ac:chgData name="Charnigo, Richard J." userId="84bdb4cc-0536-40f9-8f82-a5cf0553bba1" providerId="ADAL" clId="{61B70F02-72C5-4AF6-BEC2-2C08D6A7A000}" dt="2025-03-26T19:40:32.839" v="5242" actId="20577"/>
          <ac:spMkLst>
            <pc:docMk/>
            <pc:sldMk cId="1119230497" sldId="474"/>
            <ac:spMk id="2" creationId="{082B557F-F220-44AD-A777-F616FC57544D}"/>
          </ac:spMkLst>
        </pc:spChg>
        <pc:spChg chg="mod">
          <ac:chgData name="Charnigo, Richard J." userId="84bdb4cc-0536-40f9-8f82-a5cf0553bba1" providerId="ADAL" clId="{61B70F02-72C5-4AF6-BEC2-2C08D6A7A000}" dt="2025-03-26T22:36:06.008" v="10844" actId="20577"/>
          <ac:spMkLst>
            <pc:docMk/>
            <pc:sldMk cId="1119230497" sldId="474"/>
            <ac:spMk id="3" creationId="{62C8AD70-1FAA-41AB-BD78-D73A700DCAB2}"/>
          </ac:spMkLst>
        </pc:spChg>
      </pc:sldChg>
      <pc:sldChg chg="modSp add mod">
        <pc:chgData name="Charnigo, Richard J." userId="84bdb4cc-0536-40f9-8f82-a5cf0553bba1" providerId="ADAL" clId="{61B70F02-72C5-4AF6-BEC2-2C08D6A7A000}" dt="2025-03-26T19:49:13.172" v="6285" actId="20577"/>
        <pc:sldMkLst>
          <pc:docMk/>
          <pc:sldMk cId="209273127" sldId="475"/>
        </pc:sldMkLst>
        <pc:spChg chg="mod">
          <ac:chgData name="Charnigo, Richard J." userId="84bdb4cc-0536-40f9-8f82-a5cf0553bba1" providerId="ADAL" clId="{61B70F02-72C5-4AF6-BEC2-2C08D6A7A000}" dt="2025-03-26T19:49:13.172" v="6285" actId="20577"/>
          <ac:spMkLst>
            <pc:docMk/>
            <pc:sldMk cId="209273127" sldId="475"/>
            <ac:spMk id="3" creationId="{62C8AD70-1FAA-41AB-BD78-D73A700DCAB2}"/>
          </ac:spMkLst>
        </pc:spChg>
      </pc:sldChg>
      <pc:sldChg chg="modSp add mod">
        <pc:chgData name="Charnigo, Richard J." userId="84bdb4cc-0536-40f9-8f82-a5cf0553bba1" providerId="ADAL" clId="{61B70F02-72C5-4AF6-BEC2-2C08D6A7A000}" dt="2025-03-26T22:39:27.621" v="10887" actId="20577"/>
        <pc:sldMkLst>
          <pc:docMk/>
          <pc:sldMk cId="570695403" sldId="476"/>
        </pc:sldMkLst>
        <pc:spChg chg="mod">
          <ac:chgData name="Charnigo, Richard J." userId="84bdb4cc-0536-40f9-8f82-a5cf0553bba1" providerId="ADAL" clId="{61B70F02-72C5-4AF6-BEC2-2C08D6A7A000}" dt="2025-03-26T22:39:27.621" v="10887" actId="20577"/>
          <ac:spMkLst>
            <pc:docMk/>
            <pc:sldMk cId="570695403" sldId="476"/>
            <ac:spMk id="3" creationId="{62C8AD70-1FAA-41AB-BD78-D73A700DCAB2}"/>
          </ac:spMkLst>
        </pc:spChg>
      </pc:sldChg>
      <pc:sldChg chg="modSp add mod">
        <pc:chgData name="Charnigo, Richard J." userId="84bdb4cc-0536-40f9-8f82-a5cf0553bba1" providerId="ADAL" clId="{61B70F02-72C5-4AF6-BEC2-2C08D6A7A000}" dt="2025-03-26T22:40:18.099" v="10916" actId="20577"/>
        <pc:sldMkLst>
          <pc:docMk/>
          <pc:sldMk cId="637720209" sldId="477"/>
        </pc:sldMkLst>
        <pc:spChg chg="mod">
          <ac:chgData name="Charnigo, Richard J." userId="84bdb4cc-0536-40f9-8f82-a5cf0553bba1" providerId="ADAL" clId="{61B70F02-72C5-4AF6-BEC2-2C08D6A7A000}" dt="2025-03-26T19:51:23.677" v="6557" actId="20577"/>
          <ac:spMkLst>
            <pc:docMk/>
            <pc:sldMk cId="637720209" sldId="477"/>
            <ac:spMk id="2" creationId="{082B557F-F220-44AD-A777-F616FC57544D}"/>
          </ac:spMkLst>
        </pc:spChg>
        <pc:spChg chg="mod">
          <ac:chgData name="Charnigo, Richard J." userId="84bdb4cc-0536-40f9-8f82-a5cf0553bba1" providerId="ADAL" clId="{61B70F02-72C5-4AF6-BEC2-2C08D6A7A000}" dt="2025-03-26T22:40:18.099" v="10916" actId="20577"/>
          <ac:spMkLst>
            <pc:docMk/>
            <pc:sldMk cId="637720209" sldId="477"/>
            <ac:spMk id="3" creationId="{62C8AD70-1FAA-41AB-BD78-D73A700DCAB2}"/>
          </ac:spMkLst>
        </pc:spChg>
      </pc:sldChg>
      <pc:sldChg chg="modSp add mod">
        <pc:chgData name="Charnigo, Richard J." userId="84bdb4cc-0536-40f9-8f82-a5cf0553bba1" providerId="ADAL" clId="{61B70F02-72C5-4AF6-BEC2-2C08D6A7A000}" dt="2025-03-26T22:40:37.724" v="10963" actId="20577"/>
        <pc:sldMkLst>
          <pc:docMk/>
          <pc:sldMk cId="1509030815" sldId="478"/>
        </pc:sldMkLst>
        <pc:spChg chg="mod">
          <ac:chgData name="Charnigo, Richard J." userId="84bdb4cc-0536-40f9-8f82-a5cf0553bba1" providerId="ADAL" clId="{61B70F02-72C5-4AF6-BEC2-2C08D6A7A000}" dt="2025-03-26T19:55:48.475" v="6860" actId="20577"/>
          <ac:spMkLst>
            <pc:docMk/>
            <pc:sldMk cId="1509030815" sldId="478"/>
            <ac:spMk id="2" creationId="{082B557F-F220-44AD-A777-F616FC57544D}"/>
          </ac:spMkLst>
        </pc:spChg>
        <pc:spChg chg="mod">
          <ac:chgData name="Charnigo, Richard J." userId="84bdb4cc-0536-40f9-8f82-a5cf0553bba1" providerId="ADAL" clId="{61B70F02-72C5-4AF6-BEC2-2C08D6A7A000}" dt="2025-03-26T22:40:37.724" v="10963" actId="20577"/>
          <ac:spMkLst>
            <pc:docMk/>
            <pc:sldMk cId="1509030815" sldId="478"/>
            <ac:spMk id="3" creationId="{62C8AD70-1FAA-41AB-BD78-D73A700DCAB2}"/>
          </ac:spMkLst>
        </pc:spChg>
      </pc:sldChg>
      <pc:sldChg chg="modSp add del mod">
        <pc:chgData name="Charnigo, Richard J." userId="84bdb4cc-0536-40f9-8f82-a5cf0553bba1" providerId="ADAL" clId="{61B70F02-72C5-4AF6-BEC2-2C08D6A7A000}" dt="2025-03-26T20:24:29.985" v="8477" actId="2696"/>
        <pc:sldMkLst>
          <pc:docMk/>
          <pc:sldMk cId="3216478405" sldId="479"/>
        </pc:sldMkLst>
        <pc:spChg chg="mod">
          <ac:chgData name="Charnigo, Richard J." userId="84bdb4cc-0536-40f9-8f82-a5cf0553bba1" providerId="ADAL" clId="{61B70F02-72C5-4AF6-BEC2-2C08D6A7A000}" dt="2025-03-26T20:18:23.309" v="8367" actId="20577"/>
          <ac:spMkLst>
            <pc:docMk/>
            <pc:sldMk cId="3216478405" sldId="479"/>
            <ac:spMk id="2" creationId="{082B557F-F220-44AD-A777-F616FC57544D}"/>
          </ac:spMkLst>
        </pc:spChg>
        <pc:spChg chg="mod">
          <ac:chgData name="Charnigo, Richard J." userId="84bdb4cc-0536-40f9-8f82-a5cf0553bba1" providerId="ADAL" clId="{61B70F02-72C5-4AF6-BEC2-2C08D6A7A000}" dt="2025-03-26T20:19:23.459" v="8388" actId="20577"/>
          <ac:spMkLst>
            <pc:docMk/>
            <pc:sldMk cId="3216478405" sldId="479"/>
            <ac:spMk id="3" creationId="{62C8AD70-1FAA-41AB-BD78-D73A700DCAB2}"/>
          </ac:spMkLst>
        </pc:spChg>
      </pc:sldChg>
      <pc:sldChg chg="modSp add mod">
        <pc:chgData name="Charnigo, Richard J." userId="84bdb4cc-0536-40f9-8f82-a5cf0553bba1" providerId="ADAL" clId="{61B70F02-72C5-4AF6-BEC2-2C08D6A7A000}" dt="2025-03-26T20:25:45.277" v="8490" actId="20577"/>
        <pc:sldMkLst>
          <pc:docMk/>
          <pc:sldMk cId="3933909223" sldId="480"/>
        </pc:sldMkLst>
        <pc:spChg chg="mod">
          <ac:chgData name="Charnigo, Richard J." userId="84bdb4cc-0536-40f9-8f82-a5cf0553bba1" providerId="ADAL" clId="{61B70F02-72C5-4AF6-BEC2-2C08D6A7A000}" dt="2025-03-26T20:25:45.277" v="8490" actId="20577"/>
          <ac:spMkLst>
            <pc:docMk/>
            <pc:sldMk cId="3933909223" sldId="480"/>
            <ac:spMk id="3" creationId="{62C8AD70-1FAA-41AB-BD78-D73A700DCAB2}"/>
          </ac:spMkLst>
        </pc:spChg>
      </pc:sldChg>
      <pc:sldChg chg="modSp add mod">
        <pc:chgData name="Charnigo, Richard J." userId="84bdb4cc-0536-40f9-8f82-a5cf0553bba1" providerId="ADAL" clId="{61B70F02-72C5-4AF6-BEC2-2C08D6A7A000}" dt="2025-03-26T22:43:40.444" v="11022" actId="20577"/>
        <pc:sldMkLst>
          <pc:docMk/>
          <pc:sldMk cId="1739445199" sldId="481"/>
        </pc:sldMkLst>
        <pc:spChg chg="mod">
          <ac:chgData name="Charnigo, Richard J." userId="84bdb4cc-0536-40f9-8f82-a5cf0553bba1" providerId="ADAL" clId="{61B70F02-72C5-4AF6-BEC2-2C08D6A7A000}" dt="2025-03-26T20:32:09.890" v="9203" actId="20577"/>
          <ac:spMkLst>
            <pc:docMk/>
            <pc:sldMk cId="1739445199" sldId="481"/>
            <ac:spMk id="2" creationId="{082B557F-F220-44AD-A777-F616FC57544D}"/>
          </ac:spMkLst>
        </pc:spChg>
        <pc:spChg chg="mod">
          <ac:chgData name="Charnigo, Richard J." userId="84bdb4cc-0536-40f9-8f82-a5cf0553bba1" providerId="ADAL" clId="{61B70F02-72C5-4AF6-BEC2-2C08D6A7A000}" dt="2025-03-26T22:43:40.444" v="11022" actId="20577"/>
          <ac:spMkLst>
            <pc:docMk/>
            <pc:sldMk cId="1739445199" sldId="481"/>
            <ac:spMk id="3" creationId="{62C8AD70-1FAA-41AB-BD78-D73A700DCAB2}"/>
          </ac:spMkLst>
        </pc:spChg>
      </pc:sldChg>
      <pc:sldChg chg="modSp add mod">
        <pc:chgData name="Charnigo, Richard J." userId="84bdb4cc-0536-40f9-8f82-a5cf0553bba1" providerId="ADAL" clId="{61B70F02-72C5-4AF6-BEC2-2C08D6A7A000}" dt="2025-03-26T22:52:35.047" v="11114" actId="20577"/>
        <pc:sldMkLst>
          <pc:docMk/>
          <pc:sldMk cId="3274416624" sldId="482"/>
        </pc:sldMkLst>
        <pc:spChg chg="mod">
          <ac:chgData name="Charnigo, Richard J." userId="84bdb4cc-0536-40f9-8f82-a5cf0553bba1" providerId="ADAL" clId="{61B70F02-72C5-4AF6-BEC2-2C08D6A7A000}" dt="2025-03-26T22:52:35.047" v="11114" actId="20577"/>
          <ac:spMkLst>
            <pc:docMk/>
            <pc:sldMk cId="3274416624" sldId="482"/>
            <ac:spMk id="3" creationId="{62C8AD70-1FAA-41AB-BD78-D73A700DCAB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D173C-585F-4E8C-B844-3F5674049B8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4A7F3D6-6153-4196-B60E-5C1379DDC1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1D5C9DF-B97A-4F91-88E1-D3AB44B94F92}"/>
              </a:ext>
            </a:extLst>
          </p:cNvPr>
          <p:cNvSpPr>
            <a:spLocks noGrp="1"/>
          </p:cNvSpPr>
          <p:nvPr>
            <p:ph type="dt" sz="half" idx="10"/>
          </p:nvPr>
        </p:nvSpPr>
        <p:spPr/>
        <p:txBody>
          <a:bodyPr/>
          <a:lstStyle/>
          <a:p>
            <a:fld id="{B9891FCC-53F1-4211-81DF-5CBCA708FB61}" type="datetimeFigureOut">
              <a:rPr lang="en-US" smtClean="0"/>
              <a:t>4/3/2025</a:t>
            </a:fld>
            <a:endParaRPr lang="en-US"/>
          </a:p>
        </p:txBody>
      </p:sp>
      <p:sp>
        <p:nvSpPr>
          <p:cNvPr id="5" name="Footer Placeholder 4">
            <a:extLst>
              <a:ext uri="{FF2B5EF4-FFF2-40B4-BE49-F238E27FC236}">
                <a16:creationId xmlns:a16="http://schemas.microsoft.com/office/drawing/2014/main" id="{ADEDEC38-D6CC-4041-A163-AC2E67A445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47B6E5-F867-4F7D-93ED-C8823E0139BE}"/>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42480061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3F87B-44D5-4FB5-8855-EF5A2308EF8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C8AA1E9-F318-4A6B-9DCB-A263703C139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44E799-5CFB-47A3-83E4-5863564AAB16}"/>
              </a:ext>
            </a:extLst>
          </p:cNvPr>
          <p:cNvSpPr>
            <a:spLocks noGrp="1"/>
          </p:cNvSpPr>
          <p:nvPr>
            <p:ph type="dt" sz="half" idx="10"/>
          </p:nvPr>
        </p:nvSpPr>
        <p:spPr/>
        <p:txBody>
          <a:bodyPr/>
          <a:lstStyle/>
          <a:p>
            <a:fld id="{B9891FCC-53F1-4211-81DF-5CBCA708FB61}" type="datetimeFigureOut">
              <a:rPr lang="en-US" smtClean="0"/>
              <a:t>4/3/2025</a:t>
            </a:fld>
            <a:endParaRPr lang="en-US"/>
          </a:p>
        </p:txBody>
      </p:sp>
      <p:sp>
        <p:nvSpPr>
          <p:cNvPr id="5" name="Footer Placeholder 4">
            <a:extLst>
              <a:ext uri="{FF2B5EF4-FFF2-40B4-BE49-F238E27FC236}">
                <a16:creationId xmlns:a16="http://schemas.microsoft.com/office/drawing/2014/main" id="{7ED3E221-D51A-44CD-82C2-7226782E1D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7C5904-C339-4066-8510-C17DF2C27D93}"/>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763265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FD85FF0-3986-4DCF-BFD6-4DF8D67A439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AEC7BFE-4514-4C20-8DBE-CFFC24AD536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ED6193-1B4B-4451-9105-9C75642B422D}"/>
              </a:ext>
            </a:extLst>
          </p:cNvPr>
          <p:cNvSpPr>
            <a:spLocks noGrp="1"/>
          </p:cNvSpPr>
          <p:nvPr>
            <p:ph type="dt" sz="half" idx="10"/>
          </p:nvPr>
        </p:nvSpPr>
        <p:spPr/>
        <p:txBody>
          <a:bodyPr/>
          <a:lstStyle/>
          <a:p>
            <a:fld id="{B9891FCC-53F1-4211-81DF-5CBCA708FB61}" type="datetimeFigureOut">
              <a:rPr lang="en-US" smtClean="0"/>
              <a:t>4/3/2025</a:t>
            </a:fld>
            <a:endParaRPr lang="en-US"/>
          </a:p>
        </p:txBody>
      </p:sp>
      <p:sp>
        <p:nvSpPr>
          <p:cNvPr id="5" name="Footer Placeholder 4">
            <a:extLst>
              <a:ext uri="{FF2B5EF4-FFF2-40B4-BE49-F238E27FC236}">
                <a16:creationId xmlns:a16="http://schemas.microsoft.com/office/drawing/2014/main" id="{E3F970DD-9E5D-4AF2-9D45-FD16B81B10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E97982-F569-43D2-8B10-3FE64D65D406}"/>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9610240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73D5B-B995-458C-A0D7-FCB42939A82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DF38074-225A-4763-81CE-F5CF17AD3A5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42261B-9B8F-4E71-865A-12DFDB82501B}"/>
              </a:ext>
            </a:extLst>
          </p:cNvPr>
          <p:cNvSpPr>
            <a:spLocks noGrp="1"/>
          </p:cNvSpPr>
          <p:nvPr>
            <p:ph type="dt" sz="half" idx="10"/>
          </p:nvPr>
        </p:nvSpPr>
        <p:spPr/>
        <p:txBody>
          <a:bodyPr/>
          <a:lstStyle/>
          <a:p>
            <a:fld id="{B9891FCC-53F1-4211-81DF-5CBCA708FB61}" type="datetimeFigureOut">
              <a:rPr lang="en-US" smtClean="0"/>
              <a:t>4/3/2025</a:t>
            </a:fld>
            <a:endParaRPr lang="en-US"/>
          </a:p>
        </p:txBody>
      </p:sp>
      <p:sp>
        <p:nvSpPr>
          <p:cNvPr id="5" name="Footer Placeholder 4">
            <a:extLst>
              <a:ext uri="{FF2B5EF4-FFF2-40B4-BE49-F238E27FC236}">
                <a16:creationId xmlns:a16="http://schemas.microsoft.com/office/drawing/2014/main" id="{F85723BC-7B25-4E66-ABF1-503151DCB8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DB5206-8017-4679-A475-22634631E328}"/>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3820819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22506-8649-4CAD-9CF4-0E84076A3AB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9B918E4-EC01-4DC2-A085-22E1537926B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10E6E3-8314-468D-99F3-8BB73F329823}"/>
              </a:ext>
            </a:extLst>
          </p:cNvPr>
          <p:cNvSpPr>
            <a:spLocks noGrp="1"/>
          </p:cNvSpPr>
          <p:nvPr>
            <p:ph type="dt" sz="half" idx="10"/>
          </p:nvPr>
        </p:nvSpPr>
        <p:spPr/>
        <p:txBody>
          <a:bodyPr/>
          <a:lstStyle/>
          <a:p>
            <a:fld id="{B9891FCC-53F1-4211-81DF-5CBCA708FB61}" type="datetimeFigureOut">
              <a:rPr lang="en-US" smtClean="0"/>
              <a:t>4/3/2025</a:t>
            </a:fld>
            <a:endParaRPr lang="en-US"/>
          </a:p>
        </p:txBody>
      </p:sp>
      <p:sp>
        <p:nvSpPr>
          <p:cNvPr id="5" name="Footer Placeholder 4">
            <a:extLst>
              <a:ext uri="{FF2B5EF4-FFF2-40B4-BE49-F238E27FC236}">
                <a16:creationId xmlns:a16="http://schemas.microsoft.com/office/drawing/2014/main" id="{F9A4B140-36F5-408B-B40A-1CF001D134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82102C-45BC-4A1E-9A51-DDA83C168374}"/>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382954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84747-5726-4C81-B71D-81F99E635E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68FD919-92C2-4D5B-A6FD-E0CC6B4AA68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17C2DF3-3723-4E95-8644-25DD0B19516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178D457-9DD9-4171-A03B-4A92AF519D0D}"/>
              </a:ext>
            </a:extLst>
          </p:cNvPr>
          <p:cNvSpPr>
            <a:spLocks noGrp="1"/>
          </p:cNvSpPr>
          <p:nvPr>
            <p:ph type="dt" sz="half" idx="10"/>
          </p:nvPr>
        </p:nvSpPr>
        <p:spPr/>
        <p:txBody>
          <a:bodyPr/>
          <a:lstStyle/>
          <a:p>
            <a:fld id="{B9891FCC-53F1-4211-81DF-5CBCA708FB61}" type="datetimeFigureOut">
              <a:rPr lang="en-US" smtClean="0"/>
              <a:t>4/3/2025</a:t>
            </a:fld>
            <a:endParaRPr lang="en-US"/>
          </a:p>
        </p:txBody>
      </p:sp>
      <p:sp>
        <p:nvSpPr>
          <p:cNvPr id="6" name="Footer Placeholder 5">
            <a:extLst>
              <a:ext uri="{FF2B5EF4-FFF2-40B4-BE49-F238E27FC236}">
                <a16:creationId xmlns:a16="http://schemas.microsoft.com/office/drawing/2014/main" id="{E7185311-C215-4BE0-A9DD-A7ADD8A994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5A9E96E-3EA8-4070-8D3E-D9372141CB08}"/>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734938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FBA3B-3909-476C-A1C4-FB666D7EEC5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8D1EF7C-B032-40CC-85C4-3592CE85F44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EEACEA4-1781-4D1E-A129-4C25536A50F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6A641BE-0D89-4C68-B97C-3C9D37193D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7B5F72B-68EA-4F1D-847A-B7F8736BDCD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ADA101B-1160-4AC3-87B2-CF80620636BE}"/>
              </a:ext>
            </a:extLst>
          </p:cNvPr>
          <p:cNvSpPr>
            <a:spLocks noGrp="1"/>
          </p:cNvSpPr>
          <p:nvPr>
            <p:ph type="dt" sz="half" idx="10"/>
          </p:nvPr>
        </p:nvSpPr>
        <p:spPr/>
        <p:txBody>
          <a:bodyPr/>
          <a:lstStyle/>
          <a:p>
            <a:fld id="{B9891FCC-53F1-4211-81DF-5CBCA708FB61}" type="datetimeFigureOut">
              <a:rPr lang="en-US" smtClean="0"/>
              <a:t>4/3/2025</a:t>
            </a:fld>
            <a:endParaRPr lang="en-US"/>
          </a:p>
        </p:txBody>
      </p:sp>
      <p:sp>
        <p:nvSpPr>
          <p:cNvPr id="8" name="Footer Placeholder 7">
            <a:extLst>
              <a:ext uri="{FF2B5EF4-FFF2-40B4-BE49-F238E27FC236}">
                <a16:creationId xmlns:a16="http://schemas.microsoft.com/office/drawing/2014/main" id="{31C85CD9-B336-4FD9-8532-5D11C6B60E6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963B4F8-57A5-4A29-BD5C-5C02F5B3BF01}"/>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2550238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FB32-3987-456C-8C4C-240903EC7F9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9C29186-EDDD-4578-AD55-15213FE08430}"/>
              </a:ext>
            </a:extLst>
          </p:cNvPr>
          <p:cNvSpPr>
            <a:spLocks noGrp="1"/>
          </p:cNvSpPr>
          <p:nvPr>
            <p:ph type="dt" sz="half" idx="10"/>
          </p:nvPr>
        </p:nvSpPr>
        <p:spPr/>
        <p:txBody>
          <a:bodyPr/>
          <a:lstStyle/>
          <a:p>
            <a:fld id="{B9891FCC-53F1-4211-81DF-5CBCA708FB61}" type="datetimeFigureOut">
              <a:rPr lang="en-US" smtClean="0"/>
              <a:t>4/3/2025</a:t>
            </a:fld>
            <a:endParaRPr lang="en-US"/>
          </a:p>
        </p:txBody>
      </p:sp>
      <p:sp>
        <p:nvSpPr>
          <p:cNvPr id="4" name="Footer Placeholder 3">
            <a:extLst>
              <a:ext uri="{FF2B5EF4-FFF2-40B4-BE49-F238E27FC236}">
                <a16:creationId xmlns:a16="http://schemas.microsoft.com/office/drawing/2014/main" id="{22EC6901-C7EA-4E05-B89A-46BF435875B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3FBD37D-36B2-4A21-9447-49FC89F0DD46}"/>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1806041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4A449B7-E1A4-4E27-BDFE-A7A01760A342}"/>
              </a:ext>
            </a:extLst>
          </p:cNvPr>
          <p:cNvSpPr>
            <a:spLocks noGrp="1"/>
          </p:cNvSpPr>
          <p:nvPr>
            <p:ph type="dt" sz="half" idx="10"/>
          </p:nvPr>
        </p:nvSpPr>
        <p:spPr/>
        <p:txBody>
          <a:bodyPr/>
          <a:lstStyle/>
          <a:p>
            <a:fld id="{B9891FCC-53F1-4211-81DF-5CBCA708FB61}" type="datetimeFigureOut">
              <a:rPr lang="en-US" smtClean="0"/>
              <a:t>4/3/2025</a:t>
            </a:fld>
            <a:endParaRPr lang="en-US"/>
          </a:p>
        </p:txBody>
      </p:sp>
      <p:sp>
        <p:nvSpPr>
          <p:cNvPr id="3" name="Footer Placeholder 2">
            <a:extLst>
              <a:ext uri="{FF2B5EF4-FFF2-40B4-BE49-F238E27FC236}">
                <a16:creationId xmlns:a16="http://schemas.microsoft.com/office/drawing/2014/main" id="{1F95AEEC-2966-411F-B273-895B5B1C2CD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6D0DB4B-02EB-42C0-9BC8-9976564DD289}"/>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392973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F90F5-1B16-4E48-90BD-B019FF800D7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B7A217F-8C41-4DBF-A82E-14A83BB6273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3776CA9-0452-494C-A2C8-635DFCE58D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1570E9-2CF1-4B07-823B-D4FC598C7E07}"/>
              </a:ext>
            </a:extLst>
          </p:cNvPr>
          <p:cNvSpPr>
            <a:spLocks noGrp="1"/>
          </p:cNvSpPr>
          <p:nvPr>
            <p:ph type="dt" sz="half" idx="10"/>
          </p:nvPr>
        </p:nvSpPr>
        <p:spPr/>
        <p:txBody>
          <a:bodyPr/>
          <a:lstStyle/>
          <a:p>
            <a:fld id="{B9891FCC-53F1-4211-81DF-5CBCA708FB61}" type="datetimeFigureOut">
              <a:rPr lang="en-US" smtClean="0"/>
              <a:t>4/3/2025</a:t>
            </a:fld>
            <a:endParaRPr lang="en-US"/>
          </a:p>
        </p:txBody>
      </p:sp>
      <p:sp>
        <p:nvSpPr>
          <p:cNvPr id="6" name="Footer Placeholder 5">
            <a:extLst>
              <a:ext uri="{FF2B5EF4-FFF2-40B4-BE49-F238E27FC236}">
                <a16:creationId xmlns:a16="http://schemas.microsoft.com/office/drawing/2014/main" id="{F3893117-1C42-48EF-8840-5D517F0C53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7CA759-7E55-4D92-A583-33CBD879DB3D}"/>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305922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27A69-19F9-4AE0-8F37-A1C7B4C462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EBF4C60-433E-4CDB-AB20-F4E8967B266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89CC116-BC65-4E8C-B575-7C624DC4A3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323C5A-4693-4796-9A81-AA931D704992}"/>
              </a:ext>
            </a:extLst>
          </p:cNvPr>
          <p:cNvSpPr>
            <a:spLocks noGrp="1"/>
          </p:cNvSpPr>
          <p:nvPr>
            <p:ph type="dt" sz="half" idx="10"/>
          </p:nvPr>
        </p:nvSpPr>
        <p:spPr/>
        <p:txBody>
          <a:bodyPr/>
          <a:lstStyle/>
          <a:p>
            <a:fld id="{B9891FCC-53F1-4211-81DF-5CBCA708FB61}" type="datetimeFigureOut">
              <a:rPr lang="en-US" smtClean="0"/>
              <a:t>4/3/2025</a:t>
            </a:fld>
            <a:endParaRPr lang="en-US"/>
          </a:p>
        </p:txBody>
      </p:sp>
      <p:sp>
        <p:nvSpPr>
          <p:cNvPr id="6" name="Footer Placeholder 5">
            <a:extLst>
              <a:ext uri="{FF2B5EF4-FFF2-40B4-BE49-F238E27FC236}">
                <a16:creationId xmlns:a16="http://schemas.microsoft.com/office/drawing/2014/main" id="{74E2053D-4CE3-4857-A6F8-0C9BA2DB760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73FB53-98CC-4A50-AFD9-932BBB536082}"/>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40877194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1BBE75-2DF1-42FD-8863-F9A7F1ECBE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D38923F-884A-484B-909F-FE696110BE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4B25B8-3365-46CC-A821-64D3A22653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891FCC-53F1-4211-81DF-5CBCA708FB61}" type="datetimeFigureOut">
              <a:rPr lang="en-US" smtClean="0"/>
              <a:t>4/3/2025</a:t>
            </a:fld>
            <a:endParaRPr lang="en-US"/>
          </a:p>
        </p:txBody>
      </p:sp>
      <p:sp>
        <p:nvSpPr>
          <p:cNvPr id="5" name="Footer Placeholder 4">
            <a:extLst>
              <a:ext uri="{FF2B5EF4-FFF2-40B4-BE49-F238E27FC236}">
                <a16:creationId xmlns:a16="http://schemas.microsoft.com/office/drawing/2014/main" id="{8614A04C-2427-4A0C-BDFA-674B31D94F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3FBA8B6-420A-4755-9DB7-7E90B54490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170492-2D20-436E-8A95-3DD752730A2B}" type="slidenum">
              <a:rPr lang="en-US" smtClean="0"/>
              <a:t>‹#›</a:t>
            </a:fld>
            <a:endParaRPr lang="en-US"/>
          </a:p>
        </p:txBody>
      </p:sp>
    </p:spTree>
    <p:extLst>
      <p:ext uri="{BB962C8B-B14F-4D97-AF65-F5344CB8AC3E}">
        <p14:creationId xmlns:p14="http://schemas.microsoft.com/office/powerpoint/2010/main" val="8916670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A292AEA-2528-46C0-B426-95822B6141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8B7B198-E4DF-43CD-AD8C-1998843237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2" name="Freeform: Shape 11">
            <a:extLst>
              <a:ext uri="{FF2B5EF4-FFF2-40B4-BE49-F238E27FC236}">
                <a16:creationId xmlns:a16="http://schemas.microsoft.com/office/drawing/2014/main" id="{2BE67753-EA0E-4819-8D22-0B6600CF7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96934" y="3984"/>
            <a:ext cx="9376632" cy="6858000"/>
          </a:xfrm>
          <a:custGeom>
            <a:avLst/>
            <a:gdLst>
              <a:gd name="connsiteX0" fmla="*/ 1691615 w 9376632"/>
              <a:gd name="connsiteY0" fmla="*/ 0 h 6858000"/>
              <a:gd name="connsiteX1" fmla="*/ 7685017 w 9376632"/>
              <a:gd name="connsiteY1" fmla="*/ 0 h 6858000"/>
              <a:gd name="connsiteX2" fmla="*/ 7840634 w 9376632"/>
              <a:gd name="connsiteY2" fmla="*/ 134799 h 6858000"/>
              <a:gd name="connsiteX3" fmla="*/ 9376632 w 9376632"/>
              <a:gd name="connsiteY3" fmla="*/ 3605175 h 6858000"/>
              <a:gd name="connsiteX4" fmla="*/ 8158692 w 9376632"/>
              <a:gd name="connsiteY4" fmla="*/ 6757493 h 6858000"/>
              <a:gd name="connsiteX5" fmla="*/ 8062868 w 9376632"/>
              <a:gd name="connsiteY5" fmla="*/ 6858000 h 6858000"/>
              <a:gd name="connsiteX6" fmla="*/ 1313765 w 9376632"/>
              <a:gd name="connsiteY6" fmla="*/ 6858000 h 6858000"/>
              <a:gd name="connsiteX7" fmla="*/ 1217940 w 9376632"/>
              <a:gd name="connsiteY7" fmla="*/ 6757493 h 6858000"/>
              <a:gd name="connsiteX8" fmla="*/ 0 w 9376632"/>
              <a:gd name="connsiteY8" fmla="*/ 3605175 h 6858000"/>
              <a:gd name="connsiteX9" fmla="*/ 1535999 w 9376632"/>
              <a:gd name="connsiteY9" fmla="*/ 13479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76632" h="6858000">
                <a:moveTo>
                  <a:pt x="1691615" y="0"/>
                </a:moveTo>
                <a:lnTo>
                  <a:pt x="7685017" y="0"/>
                </a:lnTo>
                <a:lnTo>
                  <a:pt x="7840634" y="134799"/>
                </a:lnTo>
                <a:cubicBezTo>
                  <a:pt x="8784230" y="992423"/>
                  <a:pt x="9376632" y="2229618"/>
                  <a:pt x="9376632" y="3605175"/>
                </a:cubicBezTo>
                <a:cubicBezTo>
                  <a:pt x="9376632" y="4818903"/>
                  <a:pt x="8915419" y="5924908"/>
                  <a:pt x="8158692" y="6757493"/>
                </a:cubicBezTo>
                <a:lnTo>
                  <a:pt x="8062868" y="6858000"/>
                </a:lnTo>
                <a:lnTo>
                  <a:pt x="1313765" y="6858000"/>
                </a:lnTo>
                <a:lnTo>
                  <a:pt x="1217940" y="6757493"/>
                </a:lnTo>
                <a:cubicBezTo>
                  <a:pt x="461213" y="5924908"/>
                  <a:pt x="0" y="4818903"/>
                  <a:pt x="0" y="3605175"/>
                </a:cubicBezTo>
                <a:cubicBezTo>
                  <a:pt x="0" y="2229618"/>
                  <a:pt x="592403" y="992423"/>
                  <a:pt x="1535999" y="134799"/>
                </a:cubicBezTo>
                <a:close/>
              </a:path>
            </a:pathLst>
          </a:cu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D76D63AC-0421-45EC-B383-E79A61A78C6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03402" y="3985"/>
            <a:ext cx="9772765" cy="6858000"/>
            <a:chOff x="1303402" y="36937"/>
            <a:chExt cx="9772765" cy="6858000"/>
          </a:xfrm>
          <a:solidFill>
            <a:schemeClr val="bg1">
              <a:alpha val="30000"/>
            </a:schemeClr>
          </a:solidFill>
        </p:grpSpPr>
        <p:sp>
          <p:nvSpPr>
            <p:cNvPr id="15" name="Freeform: Shape 14">
              <a:extLst>
                <a:ext uri="{FF2B5EF4-FFF2-40B4-BE49-F238E27FC236}">
                  <a16:creationId xmlns:a16="http://schemas.microsoft.com/office/drawing/2014/main" id="{B997A32E-7032-4107-9C8B-99DB59EDD5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0551" y="36937"/>
              <a:ext cx="9313016" cy="6858000"/>
            </a:xfrm>
            <a:custGeom>
              <a:avLst/>
              <a:gdLst>
                <a:gd name="connsiteX0" fmla="*/ 6993556 w 9313016"/>
                <a:gd name="connsiteY0" fmla="*/ 0 h 6858000"/>
                <a:gd name="connsiteX1" fmla="*/ 7358516 w 9313016"/>
                <a:gd name="connsiteY1" fmla="*/ 0 h 6858000"/>
                <a:gd name="connsiteX2" fmla="*/ 7475006 w 9313016"/>
                <a:gd name="connsiteY2" fmla="*/ 82722 h 6858000"/>
                <a:gd name="connsiteX3" fmla="*/ 7816357 w 9313016"/>
                <a:gd name="connsiteY3" fmla="*/ 358482 h 6858000"/>
                <a:gd name="connsiteX4" fmla="*/ 8421752 w 9313016"/>
                <a:gd name="connsiteY4" fmla="*/ 995405 h 6858000"/>
                <a:gd name="connsiteX5" fmla="*/ 8897059 w 9313016"/>
                <a:gd name="connsiteY5" fmla="*/ 1737211 h 6858000"/>
                <a:gd name="connsiteX6" fmla="*/ 9206633 w 9313016"/>
                <a:gd name="connsiteY6" fmla="*/ 2564460 h 6858000"/>
                <a:gd name="connsiteX7" fmla="*/ 9286787 w 9313016"/>
                <a:gd name="connsiteY7" fmla="*/ 3000164 h 6858000"/>
                <a:gd name="connsiteX8" fmla="*/ 9312914 w 9313016"/>
                <a:gd name="connsiteY8" fmla="*/ 3442493 h 6858000"/>
                <a:gd name="connsiteX9" fmla="*/ 9190562 w 9313016"/>
                <a:gd name="connsiteY9" fmla="*/ 4316686 h 6858000"/>
                <a:gd name="connsiteX10" fmla="*/ 9043416 w 9313016"/>
                <a:gd name="connsiteY10" fmla="*/ 4734917 h 6858000"/>
                <a:gd name="connsiteX11" fmla="*/ 8809657 w 9313016"/>
                <a:gd name="connsiteY11" fmla="*/ 5128718 h 6858000"/>
                <a:gd name="connsiteX12" fmla="*/ 8645997 w 9313016"/>
                <a:gd name="connsiteY12" fmla="*/ 5297441 h 6858000"/>
                <a:gd name="connsiteX13" fmla="*/ 8457787 w 9313016"/>
                <a:gd name="connsiteY13" fmla="*/ 5433763 h 6858000"/>
                <a:gd name="connsiteX14" fmla="*/ 8260803 w 9313016"/>
                <a:gd name="connsiteY14" fmla="*/ 5541237 h 6858000"/>
                <a:gd name="connsiteX15" fmla="*/ 8066136 w 9313016"/>
                <a:gd name="connsiteY15" fmla="*/ 5635704 h 6858000"/>
                <a:gd name="connsiteX16" fmla="*/ 7698638 w 9313016"/>
                <a:gd name="connsiteY16" fmla="*/ 5837163 h 6858000"/>
                <a:gd name="connsiteX17" fmla="*/ 7370135 w 9313016"/>
                <a:gd name="connsiteY17" fmla="*/ 6090081 h 6858000"/>
                <a:gd name="connsiteX18" fmla="*/ 7218897 w 9313016"/>
                <a:gd name="connsiteY18" fmla="*/ 6235860 h 6858000"/>
                <a:gd name="connsiteX19" fmla="*/ 7070665 w 9313016"/>
                <a:gd name="connsiteY19" fmla="*/ 6387205 h 6858000"/>
                <a:gd name="connsiteX20" fmla="*/ 6779035 w 9313016"/>
                <a:gd name="connsiteY20" fmla="*/ 6697100 h 6858000"/>
                <a:gd name="connsiteX21" fmla="*/ 6631837 w 9313016"/>
                <a:gd name="connsiteY21" fmla="*/ 6852239 h 6858000"/>
                <a:gd name="connsiteX22" fmla="*/ 6626221 w 9313016"/>
                <a:gd name="connsiteY22" fmla="*/ 6858000 h 6858000"/>
                <a:gd name="connsiteX23" fmla="*/ 6424725 w 9313016"/>
                <a:gd name="connsiteY23" fmla="*/ 6858000 h 6858000"/>
                <a:gd name="connsiteX24" fmla="*/ 6527382 w 9313016"/>
                <a:gd name="connsiteY24" fmla="*/ 6756333 h 6858000"/>
                <a:gd name="connsiteX25" fmla="*/ 6674233 w 9313016"/>
                <a:gd name="connsiteY25" fmla="*/ 6603450 h 6858000"/>
                <a:gd name="connsiteX26" fmla="*/ 6965813 w 9313016"/>
                <a:gd name="connsiteY26" fmla="*/ 6292932 h 6858000"/>
                <a:gd name="connsiteX27" fmla="*/ 7112961 w 9313016"/>
                <a:gd name="connsiteY27" fmla="*/ 6137505 h 6858000"/>
                <a:gd name="connsiteX28" fmla="*/ 7264790 w 9313016"/>
                <a:gd name="connsiteY28" fmla="*/ 5983710 h 6858000"/>
                <a:gd name="connsiteX29" fmla="*/ 7974595 w 9313016"/>
                <a:gd name="connsiteY29" fmla="*/ 5470773 h 6858000"/>
                <a:gd name="connsiteX30" fmla="*/ 8331591 w 9313016"/>
                <a:gd name="connsiteY30" fmla="*/ 5254048 h 6858000"/>
                <a:gd name="connsiteX31" fmla="*/ 8599807 w 9313016"/>
                <a:gd name="connsiteY31" fmla="*/ 4980010 h 6858000"/>
                <a:gd name="connsiteX32" fmla="*/ 8766474 w 9313016"/>
                <a:gd name="connsiteY32" fmla="*/ 4631524 h 6858000"/>
                <a:gd name="connsiteX33" fmla="*/ 8865755 w 9313016"/>
                <a:gd name="connsiteY33" fmla="*/ 4244445 h 6858000"/>
                <a:gd name="connsiteX34" fmla="*/ 8882911 w 9313016"/>
                <a:gd name="connsiteY34" fmla="*/ 4145659 h 6858000"/>
                <a:gd name="connsiteX35" fmla="*/ 8897403 w 9313016"/>
                <a:gd name="connsiteY35" fmla="*/ 4046633 h 6858000"/>
                <a:gd name="connsiteX36" fmla="*/ 8908298 w 9313016"/>
                <a:gd name="connsiteY36" fmla="*/ 3947271 h 6858000"/>
                <a:gd name="connsiteX37" fmla="*/ 8916184 w 9313016"/>
                <a:gd name="connsiteY37" fmla="*/ 3847765 h 6858000"/>
                <a:gd name="connsiteX38" fmla="*/ 8920670 w 9313016"/>
                <a:gd name="connsiteY38" fmla="*/ 3449597 h 6858000"/>
                <a:gd name="connsiteX39" fmla="*/ 8914607 w 9313016"/>
                <a:gd name="connsiteY39" fmla="*/ 3350283 h 6858000"/>
                <a:gd name="connsiteX40" fmla="*/ 8905340 w 9313016"/>
                <a:gd name="connsiteY40" fmla="*/ 3251209 h 6858000"/>
                <a:gd name="connsiteX41" fmla="*/ 8893854 w 9313016"/>
                <a:gd name="connsiteY41" fmla="*/ 3152376 h 6858000"/>
                <a:gd name="connsiteX42" fmla="*/ 8879706 w 9313016"/>
                <a:gd name="connsiteY42" fmla="*/ 3053878 h 6858000"/>
                <a:gd name="connsiteX43" fmla="*/ 8797531 w 9313016"/>
                <a:gd name="connsiteY43" fmla="*/ 2663966 h 6858000"/>
                <a:gd name="connsiteX44" fmla="*/ 8520442 w 9313016"/>
                <a:gd name="connsiteY44" fmla="*/ 1911983 h 6858000"/>
                <a:gd name="connsiteX45" fmla="*/ 8332626 w 9313016"/>
                <a:gd name="connsiteY45" fmla="*/ 1553608 h 6858000"/>
                <a:gd name="connsiteX46" fmla="*/ 8116317 w 9313016"/>
                <a:gd name="connsiteY46" fmla="*/ 1208529 h 6858000"/>
                <a:gd name="connsiteX47" fmla="*/ 7873293 w 9313016"/>
                <a:gd name="connsiteY47" fmla="*/ 878284 h 6858000"/>
                <a:gd name="connsiteX48" fmla="*/ 7604337 w 9313016"/>
                <a:gd name="connsiteY48" fmla="*/ 565125 h 6858000"/>
                <a:gd name="connsiteX49" fmla="*/ 7311128 w 9313016"/>
                <a:gd name="connsiteY49" fmla="*/ 270591 h 6858000"/>
                <a:gd name="connsiteX50" fmla="*/ 1752019 w 9313016"/>
                <a:gd name="connsiteY50" fmla="*/ 0 h 6858000"/>
                <a:gd name="connsiteX51" fmla="*/ 2155804 w 9313016"/>
                <a:gd name="connsiteY51" fmla="*/ 0 h 6858000"/>
                <a:gd name="connsiteX52" fmla="*/ 2103975 w 9313016"/>
                <a:gd name="connsiteY52" fmla="*/ 40789 h 6858000"/>
                <a:gd name="connsiteX53" fmla="*/ 1656310 w 9313016"/>
                <a:gd name="connsiteY53" fmla="*/ 470035 h 6858000"/>
                <a:gd name="connsiteX54" fmla="*/ 806013 w 9313016"/>
                <a:gd name="connsiteY54" fmla="*/ 1841133 h 6858000"/>
                <a:gd name="connsiteX55" fmla="*/ 580685 w 9313016"/>
                <a:gd name="connsiteY55" fmla="*/ 2606364 h 6858000"/>
                <a:gd name="connsiteX56" fmla="*/ 503489 w 9313016"/>
                <a:gd name="connsiteY56" fmla="*/ 3397276 h 6858000"/>
                <a:gd name="connsiteX57" fmla="*/ 570135 w 9313016"/>
                <a:gd name="connsiteY57" fmla="*/ 4188235 h 6858000"/>
                <a:gd name="connsiteX58" fmla="*/ 783387 w 9313016"/>
                <a:gd name="connsiteY58" fmla="*/ 4953850 h 6858000"/>
                <a:gd name="connsiteX59" fmla="*/ 1628014 w 9313016"/>
                <a:gd name="connsiteY59" fmla="*/ 6308245 h 6858000"/>
                <a:gd name="connsiteX60" fmla="*/ 2235998 w 9313016"/>
                <a:gd name="connsiteY60" fmla="*/ 6844829 h 6858000"/>
                <a:gd name="connsiteX61" fmla="*/ 2255028 w 9313016"/>
                <a:gd name="connsiteY61" fmla="*/ 6858000 h 6858000"/>
                <a:gd name="connsiteX62" fmla="*/ 1578787 w 9313016"/>
                <a:gd name="connsiteY62" fmla="*/ 6858000 h 6858000"/>
                <a:gd name="connsiteX63" fmla="*/ 1465153 w 9313016"/>
                <a:gd name="connsiteY63" fmla="*/ 6759050 h 6858000"/>
                <a:gd name="connsiteX64" fmla="*/ 1303650 w 9313016"/>
                <a:gd name="connsiteY64" fmla="*/ 6604267 h 6858000"/>
                <a:gd name="connsiteX65" fmla="*/ 323708 w 9313016"/>
                <a:gd name="connsiteY65" fmla="*/ 5126365 h 6858000"/>
                <a:gd name="connsiteX66" fmla="*/ 872 w 9313016"/>
                <a:gd name="connsiteY66" fmla="*/ 3391228 h 6858000"/>
                <a:gd name="connsiteX67" fmla="*/ 105428 w 9313016"/>
                <a:gd name="connsiteY67" fmla="*/ 2511899 h 6858000"/>
                <a:gd name="connsiteX68" fmla="*/ 384933 w 9313016"/>
                <a:gd name="connsiteY68" fmla="*/ 1670971 h 6858000"/>
                <a:gd name="connsiteX69" fmla="*/ 1433593 w 9313016"/>
                <a:gd name="connsiteY69" fmla="*/ 256095 h 6858000"/>
                <a:gd name="connsiteX70" fmla="*/ 1602664 w 9313016"/>
                <a:gd name="connsiteY70" fmla="*/ 1137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Shape 15">
              <a:extLst>
                <a:ext uri="{FF2B5EF4-FFF2-40B4-BE49-F238E27FC236}">
                  <a16:creationId xmlns:a16="http://schemas.microsoft.com/office/drawing/2014/main" id="{943BB27F-1470-42CA-91FF-D94BC691C8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59468" y="36937"/>
              <a:ext cx="9065550" cy="6858000"/>
            </a:xfrm>
            <a:custGeom>
              <a:avLst/>
              <a:gdLst>
                <a:gd name="connsiteX0" fmla="*/ 1839951 w 9065550"/>
                <a:gd name="connsiteY0" fmla="*/ 0 h 6858000"/>
                <a:gd name="connsiteX1" fmla="*/ 6979427 w 9065550"/>
                <a:gd name="connsiteY1" fmla="*/ 0 h 6858000"/>
                <a:gd name="connsiteX2" fmla="*/ 6989586 w 9065550"/>
                <a:gd name="connsiteY2" fmla="*/ 6825 h 6858000"/>
                <a:gd name="connsiteX3" fmla="*/ 8932062 w 9065550"/>
                <a:gd name="connsiteY3" fmla="*/ 4580835 h 6858000"/>
                <a:gd name="connsiteX4" fmla="*/ 7166294 w 9065550"/>
                <a:gd name="connsiteY4" fmla="*/ 6259703 h 6858000"/>
                <a:gd name="connsiteX5" fmla="*/ 6868878 w 9065550"/>
                <a:gd name="connsiteY5" fmla="*/ 6564765 h 6858000"/>
                <a:gd name="connsiteX6" fmla="*/ 6591881 w 9065550"/>
                <a:gd name="connsiteY6" fmla="*/ 6858000 h 6858000"/>
                <a:gd name="connsiteX7" fmla="*/ 5184648 w 9065550"/>
                <a:gd name="connsiteY7" fmla="*/ 6858000 h 6858000"/>
                <a:gd name="connsiteX8" fmla="*/ 5244877 w 9065550"/>
                <a:gd name="connsiteY8" fmla="*/ 6817615 h 6858000"/>
                <a:gd name="connsiteX9" fmla="*/ 6033853 w 9065550"/>
                <a:gd name="connsiteY9" fmla="*/ 6069135 h 6858000"/>
                <a:gd name="connsiteX10" fmla="*/ 6480248 w 9065550"/>
                <a:gd name="connsiteY10" fmla="*/ 5607082 h 6858000"/>
                <a:gd name="connsiteX11" fmla="*/ 7551502 w 9065550"/>
                <a:gd name="connsiteY11" fmla="*/ 4859004 h 6858000"/>
                <a:gd name="connsiteX12" fmla="*/ 7844227 w 9065550"/>
                <a:gd name="connsiteY12" fmla="*/ 4683074 h 6858000"/>
                <a:gd name="connsiteX13" fmla="*/ 8005810 w 9065550"/>
                <a:gd name="connsiteY13" fmla="*/ 4330239 h 6858000"/>
                <a:gd name="connsiteX14" fmla="*/ 8016191 w 9065550"/>
                <a:gd name="connsiteY14" fmla="*/ 2956574 h 6858000"/>
                <a:gd name="connsiteX15" fmla="*/ 7346424 w 9065550"/>
                <a:gd name="connsiteY15" fmla="*/ 1636739 h 6858000"/>
                <a:gd name="connsiteX16" fmla="*/ 5995751 w 9065550"/>
                <a:gd name="connsiteY16" fmla="*/ 493319 h 6858000"/>
                <a:gd name="connsiteX17" fmla="*/ 4494836 w 9065550"/>
                <a:gd name="connsiteY17" fmla="*/ 75383 h 6858000"/>
                <a:gd name="connsiteX18" fmla="*/ 2002499 w 9065550"/>
                <a:gd name="connsiteY18" fmla="*/ 1094261 h 6858000"/>
                <a:gd name="connsiteX19" fmla="*/ 1241306 w 9065550"/>
                <a:gd name="connsiteY19" fmla="*/ 2206935 h 6858000"/>
                <a:gd name="connsiteX20" fmla="*/ 961736 w 9065550"/>
                <a:gd name="connsiteY20" fmla="*/ 3573719 h 6858000"/>
                <a:gd name="connsiteX21" fmla="*/ 1193878 w 9065550"/>
                <a:gd name="connsiteY21" fmla="*/ 4824208 h 6858000"/>
                <a:gd name="connsiteX22" fmla="*/ 1832096 w 9065550"/>
                <a:gd name="connsiteY22" fmla="*/ 5873050 h 6858000"/>
                <a:gd name="connsiteX23" fmla="*/ 3010752 w 9065550"/>
                <a:gd name="connsiteY23" fmla="*/ 6749475 h 6858000"/>
                <a:gd name="connsiteX24" fmla="*/ 3187037 w 9065550"/>
                <a:gd name="connsiteY24" fmla="*/ 6824756 h 6858000"/>
                <a:gd name="connsiteX25" fmla="*/ 3278211 w 9065550"/>
                <a:gd name="connsiteY25" fmla="*/ 6858000 h 6858000"/>
                <a:gd name="connsiteX26" fmla="*/ 1480830 w 9065550"/>
                <a:gd name="connsiteY26" fmla="*/ 6858000 h 6858000"/>
                <a:gd name="connsiteX27" fmla="*/ 1427607 w 9065550"/>
                <a:gd name="connsiteY27" fmla="*/ 6811515 h 6858000"/>
                <a:gd name="connsiteX28" fmla="*/ 1100739 w 9065550"/>
                <a:gd name="connsiteY28" fmla="*/ 6477651 h 6858000"/>
                <a:gd name="connsiteX29" fmla="*/ 0 w 9065550"/>
                <a:gd name="connsiteY29" fmla="*/ 3573620 h 6858000"/>
                <a:gd name="connsiteX30" fmla="*/ 1805513 w 9065550"/>
                <a:gd name="connsiteY30"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Freeform: Shape 16">
              <a:extLst>
                <a:ext uri="{FF2B5EF4-FFF2-40B4-BE49-F238E27FC236}">
                  <a16:creationId xmlns:a16="http://schemas.microsoft.com/office/drawing/2014/main" id="{E997B002-17FD-47B3-A06A-76802FE15CE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48217" y="36937"/>
              <a:ext cx="9088051" cy="6858000"/>
            </a:xfrm>
            <a:custGeom>
              <a:avLst/>
              <a:gdLst>
                <a:gd name="connsiteX0" fmla="*/ 5158786 w 9088051"/>
                <a:gd name="connsiteY0" fmla="*/ 0 h 6858000"/>
                <a:gd name="connsiteX1" fmla="*/ 6996771 w 9088051"/>
                <a:gd name="connsiteY1" fmla="*/ 0 h 6858000"/>
                <a:gd name="connsiteX2" fmla="*/ 7006955 w 9088051"/>
                <a:gd name="connsiteY2" fmla="*/ 6825 h 6858000"/>
                <a:gd name="connsiteX3" fmla="*/ 8954230 w 9088051"/>
                <a:gd name="connsiteY3" fmla="*/ 4580835 h 6858000"/>
                <a:gd name="connsiteX4" fmla="*/ 7184080 w 9088051"/>
                <a:gd name="connsiteY4" fmla="*/ 6259703 h 6858000"/>
                <a:gd name="connsiteX5" fmla="*/ 6885926 w 9088051"/>
                <a:gd name="connsiteY5" fmla="*/ 6564765 h 6858000"/>
                <a:gd name="connsiteX6" fmla="*/ 6608241 w 9088051"/>
                <a:gd name="connsiteY6" fmla="*/ 6858000 h 6858000"/>
                <a:gd name="connsiteX7" fmla="*/ 5462870 w 9088051"/>
                <a:gd name="connsiteY7" fmla="*/ 6858000 h 6858000"/>
                <a:gd name="connsiteX8" fmla="*/ 5529056 w 9088051"/>
                <a:gd name="connsiteY8" fmla="*/ 6804645 h 6858000"/>
                <a:gd name="connsiteX9" fmla="*/ 6167613 w 9088051"/>
                <a:gd name="connsiteY9" fmla="*/ 6173667 h 6858000"/>
                <a:gd name="connsiteX10" fmla="*/ 6610973 w 9088051"/>
                <a:gd name="connsiteY10" fmla="*/ 5715860 h 6858000"/>
                <a:gd name="connsiteX11" fmla="*/ 7646083 w 9088051"/>
                <a:gd name="connsiteY11" fmla="*/ 4995842 h 6858000"/>
                <a:gd name="connsiteX12" fmla="*/ 7980054 w 9088051"/>
                <a:gd name="connsiteY12" fmla="*/ 4790095 h 6858000"/>
                <a:gd name="connsiteX13" fmla="*/ 8180437 w 9088051"/>
                <a:gd name="connsiteY13" fmla="*/ 4371964 h 6858000"/>
                <a:gd name="connsiteX14" fmla="*/ 8192058 w 9088051"/>
                <a:gd name="connsiteY14" fmla="*/ 2919242 h 6858000"/>
                <a:gd name="connsiteX15" fmla="*/ 7492638 w 9088051"/>
                <a:gd name="connsiteY15" fmla="*/ 1542845 h 6858000"/>
                <a:gd name="connsiteX16" fmla="*/ 6089097 w 9088051"/>
                <a:gd name="connsiteY16" fmla="*/ 357847 h 6858000"/>
                <a:gd name="connsiteX17" fmla="*/ 5288639 w 9088051"/>
                <a:gd name="connsiteY17" fmla="*/ 31627 h 6858000"/>
                <a:gd name="connsiteX18" fmla="*/ 1844517 w 9088051"/>
                <a:gd name="connsiteY18" fmla="*/ 0 h 6858000"/>
                <a:gd name="connsiteX19" fmla="*/ 3734467 w 9088051"/>
                <a:gd name="connsiteY19" fmla="*/ 0 h 6858000"/>
                <a:gd name="connsiteX20" fmla="*/ 3603618 w 9088051"/>
                <a:gd name="connsiteY20" fmla="*/ 28853 h 6858000"/>
                <a:gd name="connsiteX21" fmla="*/ 1892878 w 9088051"/>
                <a:gd name="connsiteY21" fmla="*/ 985434 h 6858000"/>
                <a:gd name="connsiteX22" fmla="*/ 1096045 w 9088051"/>
                <a:gd name="connsiteY22" fmla="*/ 2147349 h 6858000"/>
                <a:gd name="connsiteX23" fmla="*/ 803453 w 9088051"/>
                <a:gd name="connsiteY23" fmla="*/ 3573669 h 6858000"/>
                <a:gd name="connsiteX24" fmla="*/ 1046377 w 9088051"/>
                <a:gd name="connsiteY24" fmla="*/ 4878573 h 6858000"/>
                <a:gd name="connsiteX25" fmla="*/ 1714473 w 9088051"/>
                <a:gd name="connsiteY25" fmla="*/ 5973776 h 6858000"/>
                <a:gd name="connsiteX26" fmla="*/ 2776083 w 9088051"/>
                <a:gd name="connsiteY26" fmla="*/ 6804641 h 6858000"/>
                <a:gd name="connsiteX27" fmla="*/ 2884836 w 9088051"/>
                <a:gd name="connsiteY27" fmla="*/ 6858000 h 6858000"/>
                <a:gd name="connsiteX28" fmla="*/ 1484505 w 9088051"/>
                <a:gd name="connsiteY28" fmla="*/ 6858000 h 6858000"/>
                <a:gd name="connsiteX29" fmla="*/ 1431151 w 9088051"/>
                <a:gd name="connsiteY29" fmla="*/ 6811515 h 6858000"/>
                <a:gd name="connsiteX30" fmla="*/ 1103471 w 9088051"/>
                <a:gd name="connsiteY30" fmla="*/ 6477651 h 6858000"/>
                <a:gd name="connsiteX31" fmla="*/ 0 w 9088051"/>
                <a:gd name="connsiteY31" fmla="*/ 3573620 h 6858000"/>
                <a:gd name="connsiteX32" fmla="*/ 1809994 w 9088051"/>
                <a:gd name="connsiteY32"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Freeform: Shape 17">
              <a:extLst>
                <a:ext uri="{FF2B5EF4-FFF2-40B4-BE49-F238E27FC236}">
                  <a16:creationId xmlns:a16="http://schemas.microsoft.com/office/drawing/2014/main" id="{E401EA35-9D2E-43B7-860F-EBB8A6C3E0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9061" y="36937"/>
              <a:ext cx="9107210" cy="6858000"/>
            </a:xfrm>
            <a:custGeom>
              <a:avLst/>
              <a:gdLst>
                <a:gd name="connsiteX0" fmla="*/ 6184722 w 9107210"/>
                <a:gd name="connsiteY0" fmla="*/ 0 h 6858000"/>
                <a:gd name="connsiteX1" fmla="*/ 6985680 w 9107210"/>
                <a:gd name="connsiteY1" fmla="*/ 0 h 6858000"/>
                <a:gd name="connsiteX2" fmla="*/ 7324323 w 9107210"/>
                <a:gd name="connsiteY2" fmla="*/ 247136 h 6858000"/>
                <a:gd name="connsiteX3" fmla="*/ 7652712 w 9107210"/>
                <a:gd name="connsiteY3" fmla="*/ 528495 h 6858000"/>
                <a:gd name="connsiteX4" fmla="*/ 8236677 w 9107210"/>
                <a:gd name="connsiteY4" fmla="*/ 1166289 h 6858000"/>
                <a:gd name="connsiteX5" fmla="*/ 8704298 w 9107210"/>
                <a:gd name="connsiteY5" fmla="*/ 1897038 h 6858000"/>
                <a:gd name="connsiteX6" fmla="*/ 8885160 w 9107210"/>
                <a:gd name="connsiteY6" fmla="*/ 2294087 h 6858000"/>
                <a:gd name="connsiteX7" fmla="*/ 8924247 w 9107210"/>
                <a:gd name="connsiteY7" fmla="*/ 2396286 h 6858000"/>
                <a:gd name="connsiteX8" fmla="*/ 8960022 w 9107210"/>
                <a:gd name="connsiteY8" fmla="*/ 2499767 h 6858000"/>
                <a:gd name="connsiteX9" fmla="*/ 8991720 w 9107210"/>
                <a:gd name="connsiteY9" fmla="*/ 2604671 h 6858000"/>
                <a:gd name="connsiteX10" fmla="*/ 9019646 w 9107210"/>
                <a:gd name="connsiteY10" fmla="*/ 2710708 h 6858000"/>
                <a:gd name="connsiteX11" fmla="*/ 9105822 w 9107210"/>
                <a:gd name="connsiteY11" fmla="*/ 3582266 h 6858000"/>
                <a:gd name="connsiteX12" fmla="*/ 9057716 w 9107210"/>
                <a:gd name="connsiteY12" fmla="*/ 4017873 h 6858000"/>
                <a:gd name="connsiteX13" fmla="*/ 8945600 w 9107210"/>
                <a:gd name="connsiteY13" fmla="*/ 4439659 h 6858000"/>
                <a:gd name="connsiteX14" fmla="*/ 8796080 w 9107210"/>
                <a:gd name="connsiteY14" fmla="*/ 4847428 h 6858000"/>
                <a:gd name="connsiteX15" fmla="*/ 8702056 w 9107210"/>
                <a:gd name="connsiteY15" fmla="*/ 5050108 h 6858000"/>
                <a:gd name="connsiteX16" fmla="*/ 8581125 w 9107210"/>
                <a:gd name="connsiteY16" fmla="*/ 5247525 h 6858000"/>
                <a:gd name="connsiteX17" fmla="*/ 8426254 w 9107210"/>
                <a:gd name="connsiteY17" fmla="*/ 5429647 h 6858000"/>
                <a:gd name="connsiteX18" fmla="*/ 8337174 w 9107210"/>
                <a:gd name="connsiteY18" fmla="*/ 5510552 h 6858000"/>
                <a:gd name="connsiteX19" fmla="*/ 8243200 w 9107210"/>
                <a:gd name="connsiteY19" fmla="*/ 5582948 h 6858000"/>
                <a:gd name="connsiteX20" fmla="*/ 7868330 w 9107210"/>
                <a:gd name="connsiteY20" fmla="*/ 5811104 h 6858000"/>
                <a:gd name="connsiteX21" fmla="*/ 7538916 w 9107210"/>
                <a:gd name="connsiteY21" fmla="*/ 6018899 h 6858000"/>
                <a:gd name="connsiteX22" fmla="*/ 7391280 w 9107210"/>
                <a:gd name="connsiteY22" fmla="*/ 6134132 h 6858000"/>
                <a:gd name="connsiteX23" fmla="*/ 7252511 w 9107210"/>
                <a:gd name="connsiteY23" fmla="*/ 6259105 h 6858000"/>
                <a:gd name="connsiteX24" fmla="*/ 7185601 w 9107210"/>
                <a:gd name="connsiteY24" fmla="*/ 6325894 h 6858000"/>
                <a:gd name="connsiteX25" fmla="*/ 7116651 w 9107210"/>
                <a:gd name="connsiteY25" fmla="*/ 6397010 h 6858000"/>
                <a:gd name="connsiteX26" fmla="*/ 6978545 w 9107210"/>
                <a:gd name="connsiteY26" fmla="*/ 6541607 h 6858000"/>
                <a:gd name="connsiteX27" fmla="*/ 6693009 w 9107210"/>
                <a:gd name="connsiteY27" fmla="*/ 6832716 h 6858000"/>
                <a:gd name="connsiteX28" fmla="*/ 6667488 w 9107210"/>
                <a:gd name="connsiteY28" fmla="*/ 6858000 h 6858000"/>
                <a:gd name="connsiteX29" fmla="*/ 6056793 w 9107210"/>
                <a:gd name="connsiteY29" fmla="*/ 6858000 h 6858000"/>
                <a:gd name="connsiteX30" fmla="*/ 6077345 w 9107210"/>
                <a:gd name="connsiteY30" fmla="*/ 6835420 h 6858000"/>
                <a:gd name="connsiteX31" fmla="*/ 6208519 w 9107210"/>
                <a:gd name="connsiteY31" fmla="*/ 6683989 h 6858000"/>
                <a:gd name="connsiteX32" fmla="*/ 6340001 w 9107210"/>
                <a:gd name="connsiteY32" fmla="*/ 6529852 h 6858000"/>
                <a:gd name="connsiteX33" fmla="*/ 6611419 w 9107210"/>
                <a:gd name="connsiteY33" fmla="*/ 6219317 h 6858000"/>
                <a:gd name="connsiteX34" fmla="*/ 6757678 w 9107210"/>
                <a:gd name="connsiteY34" fmla="*/ 6068228 h 6858000"/>
                <a:gd name="connsiteX35" fmla="*/ 6833713 w 9107210"/>
                <a:gd name="connsiteY35" fmla="*/ 5994061 h 6858000"/>
                <a:gd name="connsiteX36" fmla="*/ 6915148 w 9107210"/>
                <a:gd name="connsiteY36" fmla="*/ 5918812 h 6858000"/>
                <a:gd name="connsiteX37" fmla="*/ 7276311 w 9107210"/>
                <a:gd name="connsiteY37" fmla="*/ 5650229 h 6858000"/>
                <a:gd name="connsiteX38" fmla="*/ 7664942 w 9107210"/>
                <a:gd name="connsiteY38" fmla="*/ 5445681 h 6858000"/>
                <a:gd name="connsiteX39" fmla="*/ 7848505 w 9107210"/>
                <a:gd name="connsiteY39" fmla="*/ 5358333 h 6858000"/>
                <a:gd name="connsiteX40" fmla="*/ 8011785 w 9107210"/>
                <a:gd name="connsiteY40" fmla="*/ 5267788 h 6858000"/>
                <a:gd name="connsiteX41" fmla="*/ 8260273 w 9107210"/>
                <a:gd name="connsiteY41" fmla="*/ 5034370 h 6858000"/>
                <a:gd name="connsiteX42" fmla="*/ 8417589 w 9107210"/>
                <a:gd name="connsiteY42" fmla="*/ 4714488 h 6858000"/>
                <a:gd name="connsiteX43" fmla="*/ 8495000 w 9107210"/>
                <a:gd name="connsiteY43" fmla="*/ 4346409 h 6858000"/>
                <a:gd name="connsiteX44" fmla="*/ 8508556 w 9107210"/>
                <a:gd name="connsiteY44" fmla="*/ 3971101 h 6858000"/>
                <a:gd name="connsiteX45" fmla="*/ 8483330 w 9107210"/>
                <a:gd name="connsiteY45" fmla="*/ 3600710 h 6858000"/>
                <a:gd name="connsiteX46" fmla="*/ 8425336 w 9107210"/>
                <a:gd name="connsiteY46" fmla="*/ 3236121 h 6858000"/>
                <a:gd name="connsiteX47" fmla="*/ 8334575 w 9107210"/>
                <a:gd name="connsiteY47" fmla="*/ 2877977 h 6858000"/>
                <a:gd name="connsiteX48" fmla="*/ 8087513 w 9107210"/>
                <a:gd name="connsiteY48" fmla="*/ 2174622 h 6858000"/>
                <a:gd name="connsiteX49" fmla="*/ 7723650 w 9107210"/>
                <a:gd name="connsiteY49" fmla="*/ 1507613 h 6858000"/>
                <a:gd name="connsiteX50" fmla="*/ 7501815 w 9107210"/>
                <a:gd name="connsiteY50" fmla="*/ 1192947 h 6858000"/>
                <a:gd name="connsiteX51" fmla="*/ 7254399 w 9107210"/>
                <a:gd name="connsiteY51" fmla="*/ 894361 h 6858000"/>
                <a:gd name="connsiteX52" fmla="*/ 6689339 w 9107210"/>
                <a:gd name="connsiteY52" fmla="*/ 354046 h 6858000"/>
                <a:gd name="connsiteX53" fmla="*/ 6206651 w 9107210"/>
                <a:gd name="connsiteY53" fmla="*/ 12626 h 6858000"/>
                <a:gd name="connsiteX54" fmla="*/ 1827105 w 9107210"/>
                <a:gd name="connsiteY54" fmla="*/ 0 h 6858000"/>
                <a:gd name="connsiteX55" fmla="*/ 2807607 w 9107210"/>
                <a:gd name="connsiteY55" fmla="*/ 0 h 6858000"/>
                <a:gd name="connsiteX56" fmla="*/ 2667958 w 9107210"/>
                <a:gd name="connsiteY56" fmla="*/ 88235 h 6858000"/>
                <a:gd name="connsiteX57" fmla="*/ 2354723 w 9107210"/>
                <a:gd name="connsiteY57" fmla="*/ 314947 h 6858000"/>
                <a:gd name="connsiteX58" fmla="*/ 2059963 w 9107210"/>
                <a:gd name="connsiteY58" fmla="*/ 561545 h 6858000"/>
                <a:gd name="connsiteX59" fmla="*/ 1780798 w 9107210"/>
                <a:gd name="connsiteY59" fmla="*/ 824425 h 6858000"/>
                <a:gd name="connsiteX60" fmla="*/ 954714 w 9107210"/>
                <a:gd name="connsiteY60" fmla="*/ 2094309 h 6858000"/>
                <a:gd name="connsiteX61" fmla="*/ 732676 w 9107210"/>
                <a:gd name="connsiteY61" fmla="*/ 2813646 h 6858000"/>
                <a:gd name="connsiteX62" fmla="*/ 673867 w 9107210"/>
                <a:gd name="connsiteY62" fmla="*/ 3183989 h 6858000"/>
                <a:gd name="connsiteX63" fmla="*/ 647621 w 9107210"/>
                <a:gd name="connsiteY63" fmla="*/ 3557281 h 6858000"/>
                <a:gd name="connsiteX64" fmla="*/ 653381 w 9107210"/>
                <a:gd name="connsiteY64" fmla="*/ 3931214 h 6858000"/>
                <a:gd name="connsiteX65" fmla="*/ 690428 w 9107210"/>
                <a:gd name="connsiteY65" fmla="*/ 4303719 h 6858000"/>
                <a:gd name="connsiteX66" fmla="*/ 871801 w 9107210"/>
                <a:gd name="connsiteY66" fmla="*/ 5033041 h 6858000"/>
                <a:gd name="connsiteX67" fmla="*/ 1197749 w 9107210"/>
                <a:gd name="connsiteY67" fmla="*/ 5718494 h 6858000"/>
                <a:gd name="connsiteX68" fmla="*/ 1411480 w 9107210"/>
                <a:gd name="connsiteY68" fmla="*/ 6036703 h 6858000"/>
                <a:gd name="connsiteX69" fmla="*/ 1530170 w 9107210"/>
                <a:gd name="connsiteY69" fmla="*/ 6188430 h 6858000"/>
                <a:gd name="connsiteX70" fmla="*/ 1657165 w 9107210"/>
                <a:gd name="connsiteY70" fmla="*/ 6335385 h 6858000"/>
                <a:gd name="connsiteX71" fmla="*/ 1931343 w 9107210"/>
                <a:gd name="connsiteY71" fmla="*/ 6612896 h 6858000"/>
                <a:gd name="connsiteX72" fmla="*/ 2220133 w 9107210"/>
                <a:gd name="connsiteY72" fmla="*/ 6858000 h 6858000"/>
                <a:gd name="connsiteX73" fmla="*/ 1539862 w 9107210"/>
                <a:gd name="connsiteY73" fmla="*/ 6858000 h 6858000"/>
                <a:gd name="connsiteX74" fmla="*/ 1307111 w 9107210"/>
                <a:gd name="connsiteY74" fmla="*/ 6648873 h 6858000"/>
                <a:gd name="connsiteX75" fmla="*/ 750258 w 9107210"/>
                <a:gd name="connsiteY75" fmla="*/ 5987570 h 6858000"/>
                <a:gd name="connsiteX76" fmla="*/ 335382 w 9107210"/>
                <a:gd name="connsiteY76" fmla="*/ 5229279 h 6858000"/>
                <a:gd name="connsiteX77" fmla="*/ 79351 w 9107210"/>
                <a:gd name="connsiteY77" fmla="*/ 4403854 h 6858000"/>
                <a:gd name="connsiteX78" fmla="*/ 16007 w 9107210"/>
                <a:gd name="connsiteY78" fmla="*/ 3975723 h 6858000"/>
                <a:gd name="connsiteX79" fmla="*/ 871 w 9107210"/>
                <a:gd name="connsiteY79" fmla="*/ 3543362 h 6858000"/>
                <a:gd name="connsiteX80" fmla="*/ 32519 w 9107210"/>
                <a:gd name="connsiteY80" fmla="*/ 3112085 h 6858000"/>
                <a:gd name="connsiteX81" fmla="*/ 108502 w 9107210"/>
                <a:gd name="connsiteY81" fmla="*/ 2686511 h 6858000"/>
                <a:gd name="connsiteX82" fmla="*/ 378239 w 9107210"/>
                <a:gd name="connsiteY82" fmla="*/ 1865955 h 6858000"/>
                <a:gd name="connsiteX83" fmla="*/ 1343701 w 9107210"/>
                <a:gd name="connsiteY83" fmla="*/ 431508 h 6858000"/>
                <a:gd name="connsiteX84" fmla="*/ 1661853 w 9107210"/>
                <a:gd name="connsiteY84" fmla="*/ 13026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Freeform: Shape 18">
              <a:extLst>
                <a:ext uri="{FF2B5EF4-FFF2-40B4-BE49-F238E27FC236}">
                  <a16:creationId xmlns:a16="http://schemas.microsoft.com/office/drawing/2014/main" id="{F8C44827-3D81-4FF9-B4A5-5650D1B20A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8434" y="36937"/>
              <a:ext cx="9747620" cy="6858000"/>
            </a:xfrm>
            <a:custGeom>
              <a:avLst/>
              <a:gdLst>
                <a:gd name="connsiteX0" fmla="*/ 7235453 w 9747620"/>
                <a:gd name="connsiteY0" fmla="*/ 0 h 6858000"/>
                <a:gd name="connsiteX1" fmla="*/ 7548130 w 9747620"/>
                <a:gd name="connsiteY1" fmla="*/ 0 h 6858000"/>
                <a:gd name="connsiteX2" fmla="*/ 7710334 w 9747620"/>
                <a:gd name="connsiteY2" fmla="*/ 111973 h 6858000"/>
                <a:gd name="connsiteX3" fmla="*/ 7889188 w 9747620"/>
                <a:gd name="connsiteY3" fmla="*/ 251542 h 6858000"/>
                <a:gd name="connsiteX4" fmla="*/ 8061828 w 9747620"/>
                <a:gd name="connsiteY4" fmla="*/ 398586 h 6858000"/>
                <a:gd name="connsiteX5" fmla="*/ 8145637 w 9747620"/>
                <a:gd name="connsiteY5" fmla="*/ 474218 h 6858000"/>
                <a:gd name="connsiteX6" fmla="*/ 8187242 w 9747620"/>
                <a:gd name="connsiteY6" fmla="*/ 512753 h 6858000"/>
                <a:gd name="connsiteX7" fmla="*/ 8228402 w 9747620"/>
                <a:gd name="connsiteY7" fmla="*/ 551575 h 6858000"/>
                <a:gd name="connsiteX8" fmla="*/ 8389211 w 9747620"/>
                <a:gd name="connsiteY8" fmla="*/ 710937 h 6858000"/>
                <a:gd name="connsiteX9" fmla="*/ 8467206 w 9747620"/>
                <a:gd name="connsiteY9" fmla="*/ 793088 h 6858000"/>
                <a:gd name="connsiteX10" fmla="*/ 8486791 w 9747620"/>
                <a:gd name="connsiteY10" fmla="*/ 814223 h 6858000"/>
                <a:gd name="connsiteX11" fmla="*/ 8505979 w 9747620"/>
                <a:gd name="connsiteY11" fmla="*/ 835409 h 6858000"/>
                <a:gd name="connsiteX12" fmla="*/ 8543509 w 9747620"/>
                <a:gd name="connsiteY12" fmla="*/ 877346 h 6858000"/>
                <a:gd name="connsiteX13" fmla="*/ 8690549 w 9747620"/>
                <a:gd name="connsiteY13" fmla="*/ 1048978 h 6858000"/>
                <a:gd name="connsiteX14" fmla="*/ 8761732 w 9747620"/>
                <a:gd name="connsiteY14" fmla="*/ 1137502 h 6858000"/>
                <a:gd name="connsiteX15" fmla="*/ 8796379 w 9747620"/>
                <a:gd name="connsiteY15" fmla="*/ 1182077 h 6858000"/>
                <a:gd name="connsiteX16" fmla="*/ 8830678 w 9747620"/>
                <a:gd name="connsiteY16" fmla="*/ 1226986 h 6858000"/>
                <a:gd name="connsiteX17" fmla="*/ 8963353 w 9747620"/>
                <a:gd name="connsiteY17" fmla="*/ 1410936 h 6858000"/>
                <a:gd name="connsiteX18" fmla="*/ 9026483 w 9747620"/>
                <a:gd name="connsiteY18" fmla="*/ 1505499 h 6858000"/>
                <a:gd name="connsiteX19" fmla="*/ 9057004 w 9747620"/>
                <a:gd name="connsiteY19" fmla="*/ 1552613 h 6858000"/>
                <a:gd name="connsiteX20" fmla="*/ 9087278 w 9747620"/>
                <a:gd name="connsiteY20" fmla="*/ 1600542 h 6858000"/>
                <a:gd name="connsiteX21" fmla="*/ 9202851 w 9747620"/>
                <a:gd name="connsiteY21" fmla="*/ 1795515 h 6858000"/>
                <a:gd name="connsiteX22" fmla="*/ 9257332 w 9747620"/>
                <a:gd name="connsiteY22" fmla="*/ 1894920 h 6858000"/>
                <a:gd name="connsiteX23" fmla="*/ 9283778 w 9747620"/>
                <a:gd name="connsiteY23" fmla="*/ 1945436 h 6858000"/>
                <a:gd name="connsiteX24" fmla="*/ 9309428 w 9747620"/>
                <a:gd name="connsiteY24" fmla="*/ 1996193 h 6858000"/>
                <a:gd name="connsiteX25" fmla="*/ 9405714 w 9747620"/>
                <a:gd name="connsiteY25" fmla="*/ 2202191 h 6858000"/>
                <a:gd name="connsiteX26" fmla="*/ 9566524 w 9747620"/>
                <a:gd name="connsiteY26" fmla="*/ 2627653 h 6858000"/>
                <a:gd name="connsiteX27" fmla="*/ 9583573 w 9747620"/>
                <a:gd name="connsiteY27" fmla="*/ 2682195 h 6858000"/>
                <a:gd name="connsiteX28" fmla="*/ 9591974 w 9747620"/>
                <a:gd name="connsiteY28" fmla="*/ 2709707 h 6858000"/>
                <a:gd name="connsiteX29" fmla="*/ 9600027 w 9747620"/>
                <a:gd name="connsiteY29" fmla="*/ 2737650 h 6858000"/>
                <a:gd name="connsiteX30" fmla="*/ 9629803 w 9747620"/>
                <a:gd name="connsiteY30" fmla="*/ 2847694 h 6858000"/>
                <a:gd name="connsiteX31" fmla="*/ 9679909 w 9747620"/>
                <a:gd name="connsiteY31" fmla="*/ 3070131 h 6858000"/>
                <a:gd name="connsiteX32" fmla="*/ 9690498 w 9747620"/>
                <a:gd name="connsiteY32" fmla="*/ 3126159 h 6858000"/>
                <a:gd name="connsiteX33" fmla="*/ 9700390 w 9747620"/>
                <a:gd name="connsiteY33" fmla="*/ 3181805 h 6858000"/>
                <a:gd name="connsiteX34" fmla="*/ 9709685 w 9747620"/>
                <a:gd name="connsiteY34" fmla="*/ 3243392 h 6858000"/>
                <a:gd name="connsiteX35" fmla="*/ 9713016 w 9747620"/>
                <a:gd name="connsiteY35" fmla="*/ 3267597 h 6858000"/>
                <a:gd name="connsiteX36" fmla="*/ 9716844 w 9747620"/>
                <a:gd name="connsiteY36" fmla="*/ 3294437 h 6858000"/>
                <a:gd name="connsiteX37" fmla="*/ 9720820 w 9747620"/>
                <a:gd name="connsiteY37" fmla="*/ 3324488 h 6858000"/>
                <a:gd name="connsiteX38" fmla="*/ 9722709 w 9747620"/>
                <a:gd name="connsiteY38" fmla="*/ 3340737 h 6858000"/>
                <a:gd name="connsiteX39" fmla="*/ 9724301 w 9747620"/>
                <a:gd name="connsiteY39" fmla="*/ 3356361 h 6858000"/>
                <a:gd name="connsiteX40" fmla="*/ 9730166 w 9747620"/>
                <a:gd name="connsiteY40" fmla="*/ 3412197 h 6858000"/>
                <a:gd name="connsiteX41" fmla="*/ 9735783 w 9747620"/>
                <a:gd name="connsiteY41" fmla="*/ 3468083 h 6858000"/>
                <a:gd name="connsiteX42" fmla="*/ 9739760 w 9747620"/>
                <a:gd name="connsiteY42" fmla="*/ 3524399 h 6858000"/>
                <a:gd name="connsiteX43" fmla="*/ 9741748 w 9747620"/>
                <a:gd name="connsiteY43" fmla="*/ 3552580 h 6858000"/>
                <a:gd name="connsiteX44" fmla="*/ 9742742 w 9747620"/>
                <a:gd name="connsiteY44" fmla="*/ 3566672 h 6858000"/>
                <a:gd name="connsiteX45" fmla="*/ 9743488 w 9747620"/>
                <a:gd name="connsiteY45" fmla="*/ 3581865 h 6858000"/>
                <a:gd name="connsiteX46" fmla="*/ 9744731 w 9747620"/>
                <a:gd name="connsiteY46" fmla="*/ 3611341 h 6858000"/>
                <a:gd name="connsiteX47" fmla="*/ 9745725 w 9747620"/>
                <a:gd name="connsiteY47" fmla="*/ 3639715 h 6858000"/>
                <a:gd name="connsiteX48" fmla="*/ 9747613 w 9747620"/>
                <a:gd name="connsiteY48" fmla="*/ 3753786 h 6858000"/>
                <a:gd name="connsiteX49" fmla="*/ 9740405 w 9747620"/>
                <a:gd name="connsiteY49" fmla="*/ 3984609 h 6858000"/>
                <a:gd name="connsiteX50" fmla="*/ 9736329 w 9747620"/>
                <a:gd name="connsiteY50" fmla="*/ 4038434 h 6858000"/>
                <a:gd name="connsiteX51" fmla="*/ 9731408 w 9747620"/>
                <a:gd name="connsiteY51" fmla="*/ 4099446 h 6858000"/>
                <a:gd name="connsiteX52" fmla="*/ 9717987 w 9747620"/>
                <a:gd name="connsiteY52" fmla="*/ 4213325 h 6858000"/>
                <a:gd name="connsiteX53" fmla="*/ 9716297 w 9747620"/>
                <a:gd name="connsiteY53" fmla="*/ 4227129 h 6858000"/>
                <a:gd name="connsiteX54" fmla="*/ 9714110 w 9747620"/>
                <a:gd name="connsiteY54" fmla="*/ 4240981 h 6858000"/>
                <a:gd name="connsiteX55" fmla="*/ 9709785 w 9747620"/>
                <a:gd name="connsiteY55" fmla="*/ 4268731 h 6858000"/>
                <a:gd name="connsiteX56" fmla="*/ 9701086 w 9747620"/>
                <a:gd name="connsiteY56" fmla="*/ 4324185 h 6858000"/>
                <a:gd name="connsiteX57" fmla="*/ 9698699 w 9747620"/>
                <a:gd name="connsiteY57" fmla="*/ 4338994 h 6858000"/>
                <a:gd name="connsiteX58" fmla="*/ 9695966 w 9747620"/>
                <a:gd name="connsiteY58" fmla="*/ 4355050 h 6858000"/>
                <a:gd name="connsiteX59" fmla="*/ 9690299 w 9747620"/>
                <a:gd name="connsiteY59" fmla="*/ 4385054 h 6858000"/>
                <a:gd name="connsiteX60" fmla="*/ 9679909 w 9747620"/>
                <a:gd name="connsiteY60" fmla="*/ 4437919 h 6858000"/>
                <a:gd name="connsiteX61" fmla="*/ 9673647 w 9747620"/>
                <a:gd name="connsiteY61" fmla="*/ 4468162 h 6858000"/>
                <a:gd name="connsiteX62" fmla="*/ 9667532 w 9747620"/>
                <a:gd name="connsiteY62" fmla="*/ 4496296 h 6858000"/>
                <a:gd name="connsiteX63" fmla="*/ 9654658 w 9747620"/>
                <a:gd name="connsiteY63" fmla="*/ 4552277 h 6858000"/>
                <a:gd name="connsiteX64" fmla="*/ 9625876 w 9747620"/>
                <a:gd name="connsiteY64" fmla="*/ 4664478 h 6858000"/>
                <a:gd name="connsiteX65" fmla="*/ 9552803 w 9747620"/>
                <a:gd name="connsiteY65" fmla="*/ 4888737 h 6858000"/>
                <a:gd name="connsiteX66" fmla="*/ 9452639 w 9747620"/>
                <a:gd name="connsiteY66" fmla="*/ 5110934 h 6858000"/>
                <a:gd name="connsiteX67" fmla="*/ 9388017 w 9747620"/>
                <a:gd name="connsiteY67" fmla="*/ 5220020 h 6858000"/>
                <a:gd name="connsiteX68" fmla="*/ 9370073 w 9747620"/>
                <a:gd name="connsiteY68" fmla="*/ 5246811 h 6858000"/>
                <a:gd name="connsiteX69" fmla="*/ 9360926 w 9747620"/>
                <a:gd name="connsiteY69" fmla="*/ 5260040 h 6858000"/>
                <a:gd name="connsiteX70" fmla="*/ 9351829 w 9747620"/>
                <a:gd name="connsiteY70" fmla="*/ 5272646 h 6858000"/>
                <a:gd name="connsiteX71" fmla="*/ 9313305 w 9747620"/>
                <a:gd name="connsiteY71" fmla="*/ 5323881 h 6858000"/>
                <a:gd name="connsiteX72" fmla="*/ 9130375 w 9747620"/>
                <a:gd name="connsiteY72" fmla="*/ 5510802 h 6858000"/>
                <a:gd name="connsiteX73" fmla="*/ 9028422 w 9747620"/>
                <a:gd name="connsiteY73" fmla="*/ 5588878 h 6858000"/>
                <a:gd name="connsiteX74" fmla="*/ 9002424 w 9747620"/>
                <a:gd name="connsiteY74" fmla="*/ 5606707 h 6858000"/>
                <a:gd name="connsiteX75" fmla="*/ 8976525 w 9747620"/>
                <a:gd name="connsiteY75" fmla="*/ 5623866 h 6858000"/>
                <a:gd name="connsiteX76" fmla="*/ 8924181 w 9747620"/>
                <a:gd name="connsiteY76" fmla="*/ 5656793 h 6858000"/>
                <a:gd name="connsiteX77" fmla="*/ 8717291 w 9747620"/>
                <a:gd name="connsiteY77" fmla="*/ 5771582 h 6858000"/>
                <a:gd name="connsiteX78" fmla="*/ 8617129 w 9747620"/>
                <a:gd name="connsiteY78" fmla="*/ 5823105 h 6858000"/>
                <a:gd name="connsiteX79" fmla="*/ 8518207 w 9747620"/>
                <a:gd name="connsiteY79" fmla="*/ 5873671 h 6858000"/>
                <a:gd name="connsiteX80" fmla="*/ 8150558 w 9747620"/>
                <a:gd name="connsiteY80" fmla="*/ 6086761 h 6858000"/>
                <a:gd name="connsiteX81" fmla="*/ 7979410 w 9747620"/>
                <a:gd name="connsiteY81" fmla="*/ 6207158 h 6858000"/>
                <a:gd name="connsiteX82" fmla="*/ 7938300 w 9747620"/>
                <a:gd name="connsiteY82" fmla="*/ 6238887 h 6858000"/>
                <a:gd name="connsiteX83" fmla="*/ 7897936 w 9747620"/>
                <a:gd name="connsiteY83" fmla="*/ 6271286 h 6858000"/>
                <a:gd name="connsiteX84" fmla="*/ 7858367 w 9747620"/>
                <a:gd name="connsiteY84" fmla="*/ 6304357 h 6858000"/>
                <a:gd name="connsiteX85" fmla="*/ 7819048 w 9747620"/>
                <a:gd name="connsiteY85" fmla="*/ 6338770 h 6858000"/>
                <a:gd name="connsiteX86" fmla="*/ 7778882 w 9747620"/>
                <a:gd name="connsiteY86" fmla="*/ 6374477 h 6858000"/>
                <a:gd name="connsiteX87" fmla="*/ 7739563 w 9747620"/>
                <a:gd name="connsiteY87" fmla="*/ 6410328 h 6858000"/>
                <a:gd name="connsiteX88" fmla="*/ 7660824 w 9747620"/>
                <a:gd name="connsiteY88" fmla="*/ 6484138 h 6858000"/>
                <a:gd name="connsiteX89" fmla="*/ 7502302 w 9747620"/>
                <a:gd name="connsiteY89" fmla="*/ 6636360 h 6858000"/>
                <a:gd name="connsiteX90" fmla="*/ 7273394 w 9747620"/>
                <a:gd name="connsiteY90" fmla="*/ 6858000 h 6858000"/>
                <a:gd name="connsiteX91" fmla="*/ 6780690 w 9747620"/>
                <a:gd name="connsiteY91" fmla="*/ 6858000 h 6858000"/>
                <a:gd name="connsiteX92" fmla="*/ 6854939 w 9747620"/>
                <a:gd name="connsiteY92" fmla="*/ 6783597 h 6858000"/>
                <a:gd name="connsiteX93" fmla="*/ 6932087 w 9747620"/>
                <a:gd name="connsiteY93" fmla="*/ 6705809 h 6858000"/>
                <a:gd name="connsiteX94" fmla="*/ 7241130 w 9747620"/>
                <a:gd name="connsiteY94" fmla="*/ 6390965 h 6858000"/>
                <a:gd name="connsiteX95" fmla="*/ 7397564 w 9747620"/>
                <a:gd name="connsiteY95" fmla="*/ 6233087 h 6858000"/>
                <a:gd name="connsiteX96" fmla="*/ 7478142 w 9747620"/>
                <a:gd name="connsiteY96" fmla="*/ 6153670 h 6858000"/>
                <a:gd name="connsiteX97" fmla="*/ 7519600 w 9747620"/>
                <a:gd name="connsiteY97" fmla="*/ 6113937 h 6858000"/>
                <a:gd name="connsiteX98" fmla="*/ 7561207 w 9747620"/>
                <a:gd name="connsiteY98" fmla="*/ 6075067 h 6858000"/>
                <a:gd name="connsiteX99" fmla="*/ 7604204 w 9747620"/>
                <a:gd name="connsiteY99" fmla="*/ 6035526 h 6858000"/>
                <a:gd name="connsiteX100" fmla="*/ 7648644 w 9747620"/>
                <a:gd name="connsiteY100" fmla="*/ 5996416 h 6858000"/>
                <a:gd name="connsiteX101" fmla="*/ 7693830 w 9747620"/>
                <a:gd name="connsiteY101" fmla="*/ 5958264 h 6858000"/>
                <a:gd name="connsiteX102" fmla="*/ 7739662 w 9747620"/>
                <a:gd name="connsiteY102" fmla="*/ 5921073 h 6858000"/>
                <a:gd name="connsiteX103" fmla="*/ 7928458 w 9747620"/>
                <a:gd name="connsiteY103" fmla="*/ 5781025 h 6858000"/>
                <a:gd name="connsiteX104" fmla="*/ 8325882 w 9747620"/>
                <a:gd name="connsiteY104" fmla="*/ 5537450 h 6858000"/>
                <a:gd name="connsiteX105" fmla="*/ 8424555 w 9747620"/>
                <a:gd name="connsiteY105" fmla="*/ 5484106 h 6858000"/>
                <a:gd name="connsiteX106" fmla="*/ 8521737 w 9747620"/>
                <a:gd name="connsiteY106" fmla="*/ 5431289 h 6858000"/>
                <a:gd name="connsiteX107" fmla="*/ 8702677 w 9747620"/>
                <a:gd name="connsiteY107" fmla="*/ 5325942 h 6858000"/>
                <a:gd name="connsiteX108" fmla="*/ 8743986 w 9747620"/>
                <a:gd name="connsiteY108" fmla="*/ 5298717 h 6858000"/>
                <a:gd name="connsiteX109" fmla="*/ 8764167 w 9747620"/>
                <a:gd name="connsiteY109" fmla="*/ 5284723 h 6858000"/>
                <a:gd name="connsiteX110" fmla="*/ 8783704 w 9747620"/>
                <a:gd name="connsiteY110" fmla="*/ 5270679 h 6858000"/>
                <a:gd name="connsiteX111" fmla="*/ 8856776 w 9747620"/>
                <a:gd name="connsiteY111" fmla="*/ 5212399 h 6858000"/>
                <a:gd name="connsiteX112" fmla="*/ 8979856 w 9747620"/>
                <a:gd name="connsiteY112" fmla="*/ 5082081 h 6858000"/>
                <a:gd name="connsiteX113" fmla="*/ 9006699 w 9747620"/>
                <a:gd name="connsiteY113" fmla="*/ 5044984 h 6858000"/>
                <a:gd name="connsiteX114" fmla="*/ 9013509 w 9747620"/>
                <a:gd name="connsiteY114" fmla="*/ 5035254 h 6858000"/>
                <a:gd name="connsiteX115" fmla="*/ 9019773 w 9747620"/>
                <a:gd name="connsiteY115" fmla="*/ 5025812 h 6858000"/>
                <a:gd name="connsiteX116" fmla="*/ 9032050 w 9747620"/>
                <a:gd name="connsiteY116" fmla="*/ 5006833 h 6858000"/>
                <a:gd name="connsiteX117" fmla="*/ 9077733 w 9747620"/>
                <a:gd name="connsiteY117" fmla="*/ 4926839 h 6858000"/>
                <a:gd name="connsiteX118" fmla="*/ 9154285 w 9747620"/>
                <a:gd name="connsiteY118" fmla="*/ 4750223 h 6858000"/>
                <a:gd name="connsiteX119" fmla="*/ 9213936 w 9747620"/>
                <a:gd name="connsiteY119" fmla="*/ 4559945 h 6858000"/>
                <a:gd name="connsiteX120" fmla="*/ 9238592 w 9747620"/>
                <a:gd name="connsiteY120" fmla="*/ 4461357 h 6858000"/>
                <a:gd name="connsiteX121" fmla="*/ 9249776 w 9747620"/>
                <a:gd name="connsiteY121" fmla="*/ 4411319 h 6858000"/>
                <a:gd name="connsiteX122" fmla="*/ 9255046 w 9747620"/>
                <a:gd name="connsiteY122" fmla="*/ 4386299 h 6858000"/>
                <a:gd name="connsiteX123" fmla="*/ 9259718 w 9747620"/>
                <a:gd name="connsiteY123" fmla="*/ 4363342 h 6858000"/>
                <a:gd name="connsiteX124" fmla="*/ 9269959 w 9747620"/>
                <a:gd name="connsiteY124" fmla="*/ 4309566 h 6858000"/>
                <a:gd name="connsiteX125" fmla="*/ 9274233 w 9747620"/>
                <a:gd name="connsiteY125" fmla="*/ 4286176 h 6858000"/>
                <a:gd name="connsiteX126" fmla="*/ 9276022 w 9747620"/>
                <a:gd name="connsiteY126" fmla="*/ 4275489 h 6858000"/>
                <a:gd name="connsiteX127" fmla="*/ 9277861 w 9747620"/>
                <a:gd name="connsiteY127" fmla="*/ 4263506 h 6858000"/>
                <a:gd name="connsiteX128" fmla="*/ 9286014 w 9747620"/>
                <a:gd name="connsiteY128" fmla="*/ 4211696 h 6858000"/>
                <a:gd name="connsiteX129" fmla="*/ 9290092 w 9747620"/>
                <a:gd name="connsiteY129" fmla="*/ 4185767 h 6858000"/>
                <a:gd name="connsiteX130" fmla="*/ 9292128 w 9747620"/>
                <a:gd name="connsiteY130" fmla="*/ 4172826 h 6858000"/>
                <a:gd name="connsiteX131" fmla="*/ 9293720 w 9747620"/>
                <a:gd name="connsiteY131" fmla="*/ 4159693 h 6858000"/>
                <a:gd name="connsiteX132" fmla="*/ 9305650 w 9747620"/>
                <a:gd name="connsiteY132" fmla="*/ 4057941 h 6858000"/>
                <a:gd name="connsiteX133" fmla="*/ 9309378 w 9747620"/>
                <a:gd name="connsiteY133" fmla="*/ 4010779 h 6858000"/>
                <a:gd name="connsiteX134" fmla="*/ 9313454 w 9747620"/>
                <a:gd name="connsiteY134" fmla="*/ 3956428 h 6858000"/>
                <a:gd name="connsiteX135" fmla="*/ 9320811 w 9747620"/>
                <a:gd name="connsiteY135" fmla="*/ 3753546 h 6858000"/>
                <a:gd name="connsiteX136" fmla="*/ 9319617 w 9747620"/>
                <a:gd name="connsiteY136" fmla="*/ 3650643 h 6858000"/>
                <a:gd name="connsiteX137" fmla="*/ 9318176 w 9747620"/>
                <a:gd name="connsiteY137" fmla="*/ 3600030 h 6858000"/>
                <a:gd name="connsiteX138" fmla="*/ 9317778 w 9747620"/>
                <a:gd name="connsiteY138" fmla="*/ 3588096 h 6858000"/>
                <a:gd name="connsiteX139" fmla="*/ 9316983 w 9747620"/>
                <a:gd name="connsiteY139" fmla="*/ 3575107 h 6858000"/>
                <a:gd name="connsiteX140" fmla="*/ 9315443 w 9747620"/>
                <a:gd name="connsiteY140" fmla="*/ 3549130 h 6858000"/>
                <a:gd name="connsiteX141" fmla="*/ 9312311 w 9747620"/>
                <a:gd name="connsiteY141" fmla="*/ 3497176 h 6858000"/>
                <a:gd name="connsiteX142" fmla="*/ 9307587 w 9747620"/>
                <a:gd name="connsiteY142" fmla="*/ 3445029 h 6858000"/>
                <a:gd name="connsiteX143" fmla="*/ 9302618 w 9747620"/>
                <a:gd name="connsiteY143" fmla="*/ 3392835 h 6858000"/>
                <a:gd name="connsiteX144" fmla="*/ 9301574 w 9747620"/>
                <a:gd name="connsiteY144" fmla="*/ 3381476 h 6858000"/>
                <a:gd name="connsiteX145" fmla="*/ 9300430 w 9747620"/>
                <a:gd name="connsiteY145" fmla="*/ 3370740 h 6858000"/>
                <a:gd name="connsiteX146" fmla="*/ 9297547 w 9747620"/>
                <a:gd name="connsiteY146" fmla="*/ 3346966 h 6858000"/>
                <a:gd name="connsiteX147" fmla="*/ 9294017 w 9747620"/>
                <a:gd name="connsiteY147" fmla="*/ 3320030 h 6858000"/>
                <a:gd name="connsiteX148" fmla="*/ 9290439 w 9747620"/>
                <a:gd name="connsiteY148" fmla="*/ 3290410 h 6858000"/>
                <a:gd name="connsiteX149" fmla="*/ 9284275 w 9747620"/>
                <a:gd name="connsiteY149" fmla="*/ 3244544 h 6858000"/>
                <a:gd name="connsiteX150" fmla="*/ 9275974 w 9747620"/>
                <a:gd name="connsiteY150" fmla="*/ 3193116 h 6858000"/>
                <a:gd name="connsiteX151" fmla="*/ 9267224 w 9747620"/>
                <a:gd name="connsiteY151" fmla="*/ 3142264 h 6858000"/>
                <a:gd name="connsiteX152" fmla="*/ 9225320 w 9747620"/>
                <a:gd name="connsiteY152" fmla="*/ 2939909 h 6858000"/>
                <a:gd name="connsiteX153" fmla="*/ 9200466 w 9747620"/>
                <a:gd name="connsiteY153" fmla="*/ 2839449 h 6858000"/>
                <a:gd name="connsiteX154" fmla="*/ 9193953 w 9747620"/>
                <a:gd name="connsiteY154" fmla="*/ 2814958 h 6858000"/>
                <a:gd name="connsiteX155" fmla="*/ 9186993 w 9747620"/>
                <a:gd name="connsiteY155" fmla="*/ 2790276 h 6858000"/>
                <a:gd name="connsiteX156" fmla="*/ 9172628 w 9747620"/>
                <a:gd name="connsiteY156" fmla="*/ 2740621 h 6858000"/>
                <a:gd name="connsiteX157" fmla="*/ 9035082 w 9747620"/>
                <a:gd name="connsiteY157" fmla="*/ 2347463 h 6858000"/>
                <a:gd name="connsiteX158" fmla="*/ 8952118 w 9747620"/>
                <a:gd name="connsiteY158" fmla="*/ 2155413 h 6858000"/>
                <a:gd name="connsiteX159" fmla="*/ 8929948 w 9747620"/>
                <a:gd name="connsiteY159" fmla="*/ 2107915 h 6858000"/>
                <a:gd name="connsiteX160" fmla="*/ 8907429 w 9747620"/>
                <a:gd name="connsiteY160" fmla="*/ 2060753 h 6858000"/>
                <a:gd name="connsiteX161" fmla="*/ 8860404 w 9747620"/>
                <a:gd name="connsiteY161" fmla="*/ 1966478 h 6858000"/>
                <a:gd name="connsiteX162" fmla="*/ 8760788 w 9747620"/>
                <a:gd name="connsiteY162" fmla="*/ 1780274 h 6858000"/>
                <a:gd name="connsiteX163" fmla="*/ 8734740 w 9747620"/>
                <a:gd name="connsiteY163" fmla="*/ 1734311 h 6858000"/>
                <a:gd name="connsiteX164" fmla="*/ 8708046 w 9747620"/>
                <a:gd name="connsiteY164" fmla="*/ 1687963 h 6858000"/>
                <a:gd name="connsiteX165" fmla="*/ 8654062 w 9747620"/>
                <a:gd name="connsiteY165" fmla="*/ 1597234 h 6858000"/>
                <a:gd name="connsiteX166" fmla="*/ 8540278 w 9747620"/>
                <a:gd name="connsiteY166" fmla="*/ 1418077 h 6858000"/>
                <a:gd name="connsiteX167" fmla="*/ 8510701 w 9747620"/>
                <a:gd name="connsiteY167" fmla="*/ 1373695 h 6858000"/>
                <a:gd name="connsiteX168" fmla="*/ 8480676 w 9747620"/>
                <a:gd name="connsiteY168" fmla="*/ 1329457 h 6858000"/>
                <a:gd name="connsiteX169" fmla="*/ 8419782 w 9747620"/>
                <a:gd name="connsiteY169" fmla="*/ 1242275 h 6858000"/>
                <a:gd name="connsiteX170" fmla="*/ 8292478 w 9747620"/>
                <a:gd name="connsiteY170" fmla="*/ 1069875 h 6858000"/>
                <a:gd name="connsiteX171" fmla="*/ 8259620 w 9747620"/>
                <a:gd name="connsiteY171" fmla="*/ 1027123 h 6858000"/>
                <a:gd name="connsiteX172" fmla="*/ 8243416 w 9747620"/>
                <a:gd name="connsiteY172" fmla="*/ 1006130 h 6858000"/>
                <a:gd name="connsiteX173" fmla="*/ 8227110 w 9747620"/>
                <a:gd name="connsiteY173" fmla="*/ 985473 h 6858000"/>
                <a:gd name="connsiteX174" fmla="*/ 8159604 w 9747620"/>
                <a:gd name="connsiteY174" fmla="*/ 902029 h 6858000"/>
                <a:gd name="connsiteX175" fmla="*/ 8020022 w 9747620"/>
                <a:gd name="connsiteY175" fmla="*/ 738209 h 6858000"/>
                <a:gd name="connsiteX176" fmla="*/ 7984182 w 9747620"/>
                <a:gd name="connsiteY176" fmla="*/ 697901 h 6858000"/>
                <a:gd name="connsiteX177" fmla="*/ 7948043 w 9747620"/>
                <a:gd name="connsiteY177" fmla="*/ 657976 h 6858000"/>
                <a:gd name="connsiteX178" fmla="*/ 7874324 w 9747620"/>
                <a:gd name="connsiteY178" fmla="*/ 578607 h 6858000"/>
                <a:gd name="connsiteX179" fmla="*/ 7723308 w 9747620"/>
                <a:gd name="connsiteY179" fmla="*/ 424085 h 6858000"/>
                <a:gd name="connsiteX180" fmla="*/ 7565532 w 9747620"/>
                <a:gd name="connsiteY180" fmla="*/ 275602 h 6858000"/>
                <a:gd name="connsiteX181" fmla="*/ 1832515 w 9747620"/>
                <a:gd name="connsiteY181" fmla="*/ 0 h 6858000"/>
                <a:gd name="connsiteX182" fmla="*/ 2158449 w 9747620"/>
                <a:gd name="connsiteY182" fmla="*/ 0 h 6858000"/>
                <a:gd name="connsiteX183" fmla="*/ 2108797 w 9747620"/>
                <a:gd name="connsiteY183" fmla="*/ 37845 h 6858000"/>
                <a:gd name="connsiteX184" fmla="*/ 1942830 w 9747620"/>
                <a:gd name="connsiteY184" fmla="*/ 177587 h 6858000"/>
                <a:gd name="connsiteX185" fmla="*/ 1633191 w 9747620"/>
                <a:gd name="connsiteY185" fmla="*/ 477909 h 6858000"/>
                <a:gd name="connsiteX186" fmla="*/ 702686 w 9747620"/>
                <a:gd name="connsiteY186" fmla="*/ 1889935 h 6858000"/>
                <a:gd name="connsiteX187" fmla="*/ 551769 w 9747620"/>
                <a:gd name="connsiteY187" fmla="*/ 2281416 h 6858000"/>
                <a:gd name="connsiteX188" fmla="*/ 438383 w 9747620"/>
                <a:gd name="connsiteY188" fmla="*/ 2682772 h 6858000"/>
                <a:gd name="connsiteX189" fmla="*/ 397124 w 9747620"/>
                <a:gd name="connsiteY189" fmla="*/ 2887044 h 6858000"/>
                <a:gd name="connsiteX190" fmla="*/ 365658 w 9747620"/>
                <a:gd name="connsiteY190" fmla="*/ 3093424 h 6858000"/>
                <a:gd name="connsiteX191" fmla="*/ 332105 w 9747620"/>
                <a:gd name="connsiteY191" fmla="*/ 3509828 h 6858000"/>
                <a:gd name="connsiteX192" fmla="*/ 383653 w 9747620"/>
                <a:gd name="connsiteY192" fmla="*/ 4346327 h 6858000"/>
                <a:gd name="connsiteX193" fmla="*/ 422327 w 9747620"/>
                <a:gd name="connsiteY193" fmla="*/ 4552900 h 6858000"/>
                <a:gd name="connsiteX194" fmla="*/ 472184 w 9747620"/>
                <a:gd name="connsiteY194" fmla="*/ 4757939 h 6858000"/>
                <a:gd name="connsiteX195" fmla="*/ 533078 w 9747620"/>
                <a:gd name="connsiteY195" fmla="*/ 4960916 h 6858000"/>
                <a:gd name="connsiteX196" fmla="*/ 604710 w 9747620"/>
                <a:gd name="connsiteY196" fmla="*/ 5160875 h 6858000"/>
                <a:gd name="connsiteX197" fmla="*/ 996766 w 9747620"/>
                <a:gd name="connsiteY197" fmla="*/ 5920640 h 6858000"/>
                <a:gd name="connsiteX198" fmla="*/ 1549183 w 9747620"/>
                <a:gd name="connsiteY198" fmla="*/ 6586417 h 6858000"/>
                <a:gd name="connsiteX199" fmla="*/ 1709890 w 9747620"/>
                <a:gd name="connsiteY199" fmla="*/ 6734063 h 6858000"/>
                <a:gd name="connsiteX200" fmla="*/ 1859761 w 9747620"/>
                <a:gd name="connsiteY200" fmla="*/ 6858000 h 6858000"/>
                <a:gd name="connsiteX201" fmla="*/ 1671798 w 9747620"/>
                <a:gd name="connsiteY201" fmla="*/ 6858000 h 6858000"/>
                <a:gd name="connsiteX202" fmla="*/ 1628044 w 9747620"/>
                <a:gd name="connsiteY202" fmla="*/ 6822717 h 6858000"/>
                <a:gd name="connsiteX203" fmla="*/ 1459756 w 9747620"/>
                <a:gd name="connsiteY203" fmla="*/ 6674223 h 6858000"/>
                <a:gd name="connsiteX204" fmla="*/ 402543 w 9747620"/>
                <a:gd name="connsiteY204" fmla="*/ 5241588 h 6858000"/>
                <a:gd name="connsiteX205" fmla="*/ 311923 w 9747620"/>
                <a:gd name="connsiteY205" fmla="*/ 5036741 h 6858000"/>
                <a:gd name="connsiteX206" fmla="*/ 232140 w 9747620"/>
                <a:gd name="connsiteY206" fmla="*/ 4827483 h 6858000"/>
                <a:gd name="connsiteX207" fmla="*/ 163392 w 9747620"/>
                <a:gd name="connsiteY207" fmla="*/ 4613913 h 6858000"/>
                <a:gd name="connsiteX208" fmla="*/ 106823 w 9747620"/>
                <a:gd name="connsiteY208" fmla="*/ 4396365 h 6858000"/>
                <a:gd name="connsiteX209" fmla="*/ 29326 w 9747620"/>
                <a:gd name="connsiteY209" fmla="*/ 3954702 h 6858000"/>
                <a:gd name="connsiteX210" fmla="*/ 8647 w 9747620"/>
                <a:gd name="connsiteY210" fmla="*/ 3730971 h 6858000"/>
                <a:gd name="connsiteX211" fmla="*/ 2880 w 9747620"/>
                <a:gd name="connsiteY211" fmla="*/ 3618674 h 6858000"/>
                <a:gd name="connsiteX212" fmla="*/ 296 w 9747620"/>
                <a:gd name="connsiteY212" fmla="*/ 3506425 h 6858000"/>
                <a:gd name="connsiteX213" fmla="*/ 20030 w 9747620"/>
                <a:gd name="connsiteY213" fmla="*/ 3056711 h 6858000"/>
                <a:gd name="connsiteX214" fmla="*/ 48664 w 9747620"/>
                <a:gd name="connsiteY214" fmla="*/ 2832980 h 6858000"/>
                <a:gd name="connsiteX215" fmla="*/ 89922 w 9747620"/>
                <a:gd name="connsiteY215" fmla="*/ 2610639 h 6858000"/>
                <a:gd name="connsiteX216" fmla="*/ 211163 w 9747620"/>
                <a:gd name="connsiteY216" fmla="*/ 2174343 h 6858000"/>
                <a:gd name="connsiteX217" fmla="*/ 379129 w 9747620"/>
                <a:gd name="connsiteY217" fmla="*/ 1754393 h 6858000"/>
                <a:gd name="connsiteX218" fmla="*/ 841424 w 9747620"/>
                <a:gd name="connsiteY218" fmla="*/ 976270 h 6858000"/>
                <a:gd name="connsiteX219" fmla="*/ 1130234 w 9747620"/>
                <a:gd name="connsiteY219" fmla="*/ 625768 h 6858000"/>
                <a:gd name="connsiteX220" fmla="*/ 1452897 w 9747620"/>
                <a:gd name="connsiteY220" fmla="*/ 305748 h 6858000"/>
                <a:gd name="connsiteX221" fmla="*/ 1805682 w 9747620"/>
                <a:gd name="connsiteY221" fmla="*/ 187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Freeform: Shape 19">
              <a:extLst>
                <a:ext uri="{FF2B5EF4-FFF2-40B4-BE49-F238E27FC236}">
                  <a16:creationId xmlns:a16="http://schemas.microsoft.com/office/drawing/2014/main" id="{F613D97F-F6DF-4D32-AD91-209A80E7A2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8320" y="36937"/>
              <a:ext cx="9767847" cy="6858000"/>
            </a:xfrm>
            <a:custGeom>
              <a:avLst/>
              <a:gdLst>
                <a:gd name="connsiteX0" fmla="*/ 7151367 w 9767847"/>
                <a:gd name="connsiteY0" fmla="*/ 0 h 6858000"/>
                <a:gd name="connsiteX1" fmla="*/ 7881247 w 9767847"/>
                <a:gd name="connsiteY1" fmla="*/ 0 h 6858000"/>
                <a:gd name="connsiteX2" fmla="*/ 7990553 w 9767847"/>
                <a:gd name="connsiteY2" fmla="*/ 81317 h 6858000"/>
                <a:gd name="connsiteX3" fmla="*/ 9767847 w 9767847"/>
                <a:gd name="connsiteY3" fmla="*/ 3649031 h 6858000"/>
                <a:gd name="connsiteX4" fmla="*/ 8652597 w 9767847"/>
                <a:gd name="connsiteY4" fmla="*/ 6590005 h 6858000"/>
                <a:gd name="connsiteX5" fmla="*/ 8395306 w 9767847"/>
                <a:gd name="connsiteY5" fmla="*/ 6858000 h 6858000"/>
                <a:gd name="connsiteX6" fmla="*/ 6762603 w 9767847"/>
                <a:gd name="connsiteY6" fmla="*/ 6858000 h 6858000"/>
                <a:gd name="connsiteX7" fmla="*/ 6765962 w 9767847"/>
                <a:gd name="connsiteY7" fmla="*/ 6854844 h 6858000"/>
                <a:gd name="connsiteX8" fmla="*/ 6804586 w 9767847"/>
                <a:gd name="connsiteY8" fmla="*/ 6817103 h 6858000"/>
                <a:gd name="connsiteX9" fmla="*/ 6881735 w 9767847"/>
                <a:gd name="connsiteY9" fmla="*/ 6741197 h 6858000"/>
                <a:gd name="connsiteX10" fmla="*/ 6958883 w 9767847"/>
                <a:gd name="connsiteY10" fmla="*/ 6664822 h 6858000"/>
                <a:gd name="connsiteX11" fmla="*/ 7267925 w 9767847"/>
                <a:gd name="connsiteY11" fmla="*/ 6355694 h 6858000"/>
                <a:gd name="connsiteX12" fmla="*/ 7424360 w 9767847"/>
                <a:gd name="connsiteY12" fmla="*/ 6200685 h 6858000"/>
                <a:gd name="connsiteX13" fmla="*/ 7504938 w 9767847"/>
                <a:gd name="connsiteY13" fmla="*/ 6122708 h 6858000"/>
                <a:gd name="connsiteX14" fmla="*/ 7546396 w 9767847"/>
                <a:gd name="connsiteY14" fmla="*/ 6083697 h 6858000"/>
                <a:gd name="connsiteX15" fmla="*/ 7588002 w 9767847"/>
                <a:gd name="connsiteY15" fmla="*/ 6045532 h 6858000"/>
                <a:gd name="connsiteX16" fmla="*/ 7631000 w 9767847"/>
                <a:gd name="connsiteY16" fmla="*/ 6006709 h 6858000"/>
                <a:gd name="connsiteX17" fmla="*/ 7675440 w 9767847"/>
                <a:gd name="connsiteY17" fmla="*/ 5968309 h 6858000"/>
                <a:gd name="connsiteX18" fmla="*/ 7720626 w 9767847"/>
                <a:gd name="connsiteY18" fmla="*/ 5930851 h 6858000"/>
                <a:gd name="connsiteX19" fmla="*/ 7766458 w 9767847"/>
                <a:gd name="connsiteY19" fmla="*/ 5894334 h 6858000"/>
                <a:gd name="connsiteX20" fmla="*/ 7955254 w 9767847"/>
                <a:gd name="connsiteY20" fmla="*/ 5756828 h 6858000"/>
                <a:gd name="connsiteX21" fmla="*/ 8352678 w 9767847"/>
                <a:gd name="connsiteY21" fmla="*/ 5517630 h 6858000"/>
                <a:gd name="connsiteX22" fmla="*/ 8451350 w 9767847"/>
                <a:gd name="connsiteY22" fmla="*/ 5465254 h 6858000"/>
                <a:gd name="connsiteX23" fmla="*/ 8548532 w 9767847"/>
                <a:gd name="connsiteY23" fmla="*/ 5413395 h 6858000"/>
                <a:gd name="connsiteX24" fmla="*/ 8729473 w 9767847"/>
                <a:gd name="connsiteY24" fmla="*/ 5309961 h 6858000"/>
                <a:gd name="connsiteX25" fmla="*/ 8770781 w 9767847"/>
                <a:gd name="connsiteY25" fmla="*/ 5283232 h 6858000"/>
                <a:gd name="connsiteX26" fmla="*/ 8790964 w 9767847"/>
                <a:gd name="connsiteY26" fmla="*/ 5269492 h 6858000"/>
                <a:gd name="connsiteX27" fmla="*/ 8810499 w 9767847"/>
                <a:gd name="connsiteY27" fmla="*/ 5255703 h 6858000"/>
                <a:gd name="connsiteX28" fmla="*/ 8883571 w 9767847"/>
                <a:gd name="connsiteY28" fmla="*/ 5198479 h 6858000"/>
                <a:gd name="connsiteX29" fmla="*/ 9006651 w 9767847"/>
                <a:gd name="connsiteY29" fmla="*/ 5070527 h 6858000"/>
                <a:gd name="connsiteX30" fmla="*/ 9033494 w 9767847"/>
                <a:gd name="connsiteY30" fmla="*/ 5034105 h 6858000"/>
                <a:gd name="connsiteX31" fmla="*/ 9040305 w 9767847"/>
                <a:gd name="connsiteY31" fmla="*/ 5024551 h 6858000"/>
                <a:gd name="connsiteX32" fmla="*/ 9046568 w 9767847"/>
                <a:gd name="connsiteY32" fmla="*/ 5015281 h 6858000"/>
                <a:gd name="connsiteX33" fmla="*/ 9058846 w 9767847"/>
                <a:gd name="connsiteY33" fmla="*/ 4996645 h 6858000"/>
                <a:gd name="connsiteX34" fmla="*/ 9104529 w 9767847"/>
                <a:gd name="connsiteY34" fmla="*/ 4918105 h 6858000"/>
                <a:gd name="connsiteX35" fmla="*/ 9181081 w 9767847"/>
                <a:gd name="connsiteY35" fmla="*/ 4744694 h 6858000"/>
                <a:gd name="connsiteX36" fmla="*/ 9240731 w 9767847"/>
                <a:gd name="connsiteY36" fmla="*/ 4557872 h 6858000"/>
                <a:gd name="connsiteX37" fmla="*/ 9265388 w 9767847"/>
                <a:gd name="connsiteY37" fmla="*/ 4461073 h 6858000"/>
                <a:gd name="connsiteX38" fmla="*/ 9276571 w 9767847"/>
                <a:gd name="connsiteY38" fmla="*/ 4411943 h 6858000"/>
                <a:gd name="connsiteX39" fmla="*/ 9281841 w 9767847"/>
                <a:gd name="connsiteY39" fmla="*/ 4387379 h 6858000"/>
                <a:gd name="connsiteX40" fmla="*/ 9286513 w 9767847"/>
                <a:gd name="connsiteY40" fmla="*/ 4364838 h 6858000"/>
                <a:gd name="connsiteX41" fmla="*/ 9296754 w 9767847"/>
                <a:gd name="connsiteY41" fmla="*/ 4312038 h 6858000"/>
                <a:gd name="connsiteX42" fmla="*/ 9301029 w 9767847"/>
                <a:gd name="connsiteY42" fmla="*/ 4289074 h 6858000"/>
                <a:gd name="connsiteX43" fmla="*/ 9302818 w 9767847"/>
                <a:gd name="connsiteY43" fmla="*/ 4278581 h 6858000"/>
                <a:gd name="connsiteX44" fmla="*/ 9304658 w 9767847"/>
                <a:gd name="connsiteY44" fmla="*/ 4266816 h 6858000"/>
                <a:gd name="connsiteX45" fmla="*/ 9312810 w 9767847"/>
                <a:gd name="connsiteY45" fmla="*/ 4215945 h 6858000"/>
                <a:gd name="connsiteX46" fmla="*/ 9316887 w 9767847"/>
                <a:gd name="connsiteY46" fmla="*/ 4190486 h 6858000"/>
                <a:gd name="connsiteX47" fmla="*/ 9318923 w 9767847"/>
                <a:gd name="connsiteY47" fmla="*/ 4177780 h 6858000"/>
                <a:gd name="connsiteX48" fmla="*/ 9320515 w 9767847"/>
                <a:gd name="connsiteY48" fmla="*/ 4164886 h 6858000"/>
                <a:gd name="connsiteX49" fmla="*/ 9332445 w 9767847"/>
                <a:gd name="connsiteY49" fmla="*/ 4064981 h 6858000"/>
                <a:gd name="connsiteX50" fmla="*/ 9336173 w 9767847"/>
                <a:gd name="connsiteY50" fmla="*/ 4018676 h 6858000"/>
                <a:gd name="connsiteX51" fmla="*/ 9340199 w 9767847"/>
                <a:gd name="connsiteY51" fmla="*/ 3965171 h 6858000"/>
                <a:gd name="connsiteX52" fmla="*/ 9347557 w 9767847"/>
                <a:gd name="connsiteY52" fmla="*/ 3765972 h 6858000"/>
                <a:gd name="connsiteX53" fmla="*/ 9346364 w 9767847"/>
                <a:gd name="connsiteY53" fmla="*/ 3664938 h 6858000"/>
                <a:gd name="connsiteX54" fmla="*/ 9344921 w 9767847"/>
                <a:gd name="connsiteY54" fmla="*/ 3615243 h 6858000"/>
                <a:gd name="connsiteX55" fmla="*/ 9344524 w 9767847"/>
                <a:gd name="connsiteY55" fmla="*/ 3603526 h 6858000"/>
                <a:gd name="connsiteX56" fmla="*/ 9343728 w 9767847"/>
                <a:gd name="connsiteY56" fmla="*/ 3590774 h 6858000"/>
                <a:gd name="connsiteX57" fmla="*/ 9342188 w 9767847"/>
                <a:gd name="connsiteY57" fmla="*/ 3565268 h 6858000"/>
                <a:gd name="connsiteX58" fmla="*/ 9339056 w 9767847"/>
                <a:gd name="connsiteY58" fmla="*/ 3514256 h 6858000"/>
                <a:gd name="connsiteX59" fmla="*/ 9334334 w 9767847"/>
                <a:gd name="connsiteY59" fmla="*/ 3463057 h 6858000"/>
                <a:gd name="connsiteX60" fmla="*/ 9329363 w 9767847"/>
                <a:gd name="connsiteY60" fmla="*/ 3411810 h 6858000"/>
                <a:gd name="connsiteX61" fmla="*/ 9328319 w 9767847"/>
                <a:gd name="connsiteY61" fmla="*/ 3400657 h 6858000"/>
                <a:gd name="connsiteX62" fmla="*/ 9327177 w 9767847"/>
                <a:gd name="connsiteY62" fmla="*/ 3390116 h 6858000"/>
                <a:gd name="connsiteX63" fmla="*/ 9324293 w 9767847"/>
                <a:gd name="connsiteY63" fmla="*/ 3366774 h 6858000"/>
                <a:gd name="connsiteX64" fmla="*/ 9320763 w 9767847"/>
                <a:gd name="connsiteY64" fmla="*/ 3340329 h 6858000"/>
                <a:gd name="connsiteX65" fmla="*/ 9317184 w 9767847"/>
                <a:gd name="connsiteY65" fmla="*/ 3311245 h 6858000"/>
                <a:gd name="connsiteX66" fmla="*/ 9311021 w 9767847"/>
                <a:gd name="connsiteY66" fmla="*/ 3266211 h 6858000"/>
                <a:gd name="connsiteX67" fmla="*/ 9302719 w 9767847"/>
                <a:gd name="connsiteY67" fmla="*/ 3215717 h 6858000"/>
                <a:gd name="connsiteX68" fmla="*/ 9293970 w 9767847"/>
                <a:gd name="connsiteY68" fmla="*/ 3165789 h 6858000"/>
                <a:gd name="connsiteX69" fmla="*/ 9252065 w 9767847"/>
                <a:gd name="connsiteY69" fmla="*/ 2967107 h 6858000"/>
                <a:gd name="connsiteX70" fmla="*/ 9227211 w 9767847"/>
                <a:gd name="connsiteY70" fmla="*/ 2868473 h 6858000"/>
                <a:gd name="connsiteX71" fmla="*/ 9220699 w 9767847"/>
                <a:gd name="connsiteY71" fmla="*/ 2844426 h 6858000"/>
                <a:gd name="connsiteX72" fmla="*/ 9213740 w 9767847"/>
                <a:gd name="connsiteY72" fmla="*/ 2820191 h 6858000"/>
                <a:gd name="connsiteX73" fmla="*/ 9199374 w 9767847"/>
                <a:gd name="connsiteY73" fmla="*/ 2771438 h 6858000"/>
                <a:gd name="connsiteX74" fmla="*/ 9061829 w 9767847"/>
                <a:gd name="connsiteY74" fmla="*/ 2385418 h 6858000"/>
                <a:gd name="connsiteX75" fmla="*/ 8978865 w 9767847"/>
                <a:gd name="connsiteY75" fmla="*/ 2196855 h 6858000"/>
                <a:gd name="connsiteX76" fmla="*/ 8956694 w 9767847"/>
                <a:gd name="connsiteY76" fmla="*/ 2150219 h 6858000"/>
                <a:gd name="connsiteX77" fmla="*/ 8934176 w 9767847"/>
                <a:gd name="connsiteY77" fmla="*/ 2103914 h 6858000"/>
                <a:gd name="connsiteX78" fmla="*/ 8887151 w 9767847"/>
                <a:gd name="connsiteY78" fmla="*/ 2011350 h 6858000"/>
                <a:gd name="connsiteX79" fmla="*/ 8787533 w 9767847"/>
                <a:gd name="connsiteY79" fmla="*/ 1828527 h 6858000"/>
                <a:gd name="connsiteX80" fmla="*/ 8761485 w 9767847"/>
                <a:gd name="connsiteY80" fmla="*/ 1783398 h 6858000"/>
                <a:gd name="connsiteX81" fmla="*/ 8734791 w 9767847"/>
                <a:gd name="connsiteY81" fmla="*/ 1737893 h 6858000"/>
                <a:gd name="connsiteX82" fmla="*/ 8680808 w 9767847"/>
                <a:gd name="connsiteY82" fmla="*/ 1648812 h 6858000"/>
                <a:gd name="connsiteX83" fmla="*/ 8567024 w 9767847"/>
                <a:gd name="connsiteY83" fmla="*/ 1472906 h 6858000"/>
                <a:gd name="connsiteX84" fmla="*/ 8537446 w 9767847"/>
                <a:gd name="connsiteY84" fmla="*/ 1429330 h 6858000"/>
                <a:gd name="connsiteX85" fmla="*/ 8507423 w 9767847"/>
                <a:gd name="connsiteY85" fmla="*/ 1385896 h 6858000"/>
                <a:gd name="connsiteX86" fmla="*/ 8446529 w 9767847"/>
                <a:gd name="connsiteY86" fmla="*/ 1300295 h 6858000"/>
                <a:gd name="connsiteX87" fmla="*/ 8319224 w 9767847"/>
                <a:gd name="connsiteY87" fmla="*/ 1131026 h 6858000"/>
                <a:gd name="connsiteX88" fmla="*/ 8286366 w 9767847"/>
                <a:gd name="connsiteY88" fmla="*/ 1089050 h 6858000"/>
                <a:gd name="connsiteX89" fmla="*/ 8270161 w 9767847"/>
                <a:gd name="connsiteY89" fmla="*/ 1068439 h 6858000"/>
                <a:gd name="connsiteX90" fmla="*/ 8253856 w 9767847"/>
                <a:gd name="connsiteY90" fmla="*/ 1048156 h 6858000"/>
                <a:gd name="connsiteX91" fmla="*/ 8186352 w 9767847"/>
                <a:gd name="connsiteY91" fmla="*/ 966275 h 6858000"/>
                <a:gd name="connsiteX92" fmla="*/ 8046768 w 9767847"/>
                <a:gd name="connsiteY92" fmla="*/ 805429 h 6858000"/>
                <a:gd name="connsiteX93" fmla="*/ 8010927 w 9767847"/>
                <a:gd name="connsiteY93" fmla="*/ 765853 h 6858000"/>
                <a:gd name="connsiteX94" fmla="*/ 7974788 w 9767847"/>
                <a:gd name="connsiteY94" fmla="*/ 726653 h 6858000"/>
                <a:gd name="connsiteX95" fmla="*/ 7901070 w 9767847"/>
                <a:gd name="connsiteY95" fmla="*/ 648724 h 6858000"/>
                <a:gd name="connsiteX96" fmla="*/ 7750054 w 9767847"/>
                <a:gd name="connsiteY96" fmla="*/ 497008 h 6858000"/>
                <a:gd name="connsiteX97" fmla="*/ 7592277 w 9767847"/>
                <a:gd name="connsiteY97" fmla="*/ 351221 h 6858000"/>
                <a:gd name="connsiteX98" fmla="*/ 7257734 w 9767847"/>
                <a:gd name="connsiteY98" fmla="*/ 76964 h 6858000"/>
                <a:gd name="connsiteX99" fmla="*/ 1886601 w 9767847"/>
                <a:gd name="connsiteY99" fmla="*/ 0 h 6858000"/>
                <a:gd name="connsiteX100" fmla="*/ 2292926 w 9767847"/>
                <a:gd name="connsiteY100" fmla="*/ 0 h 6858000"/>
                <a:gd name="connsiteX101" fmla="*/ 2135542 w 9767847"/>
                <a:gd name="connsiteY101" fmla="*/ 117781 h 6858000"/>
                <a:gd name="connsiteX102" fmla="*/ 1969576 w 9767847"/>
                <a:gd name="connsiteY102" fmla="*/ 254986 h 6858000"/>
                <a:gd name="connsiteX103" fmla="*/ 1659938 w 9767847"/>
                <a:gd name="connsiteY103" fmla="*/ 549855 h 6858000"/>
                <a:gd name="connsiteX104" fmla="*/ 729383 w 9767847"/>
                <a:gd name="connsiteY104" fmla="*/ 1936480 h 6858000"/>
                <a:gd name="connsiteX105" fmla="*/ 578465 w 9767847"/>
                <a:gd name="connsiteY105" fmla="*/ 2320807 h 6858000"/>
                <a:gd name="connsiteX106" fmla="*/ 465080 w 9767847"/>
                <a:gd name="connsiteY106" fmla="*/ 2714875 h 6858000"/>
                <a:gd name="connsiteX107" fmla="*/ 423820 w 9767847"/>
                <a:gd name="connsiteY107" fmla="*/ 2915436 h 6858000"/>
                <a:gd name="connsiteX108" fmla="*/ 392355 w 9767847"/>
                <a:gd name="connsiteY108" fmla="*/ 3118071 h 6858000"/>
                <a:gd name="connsiteX109" fmla="*/ 358801 w 9767847"/>
                <a:gd name="connsiteY109" fmla="*/ 3526915 h 6858000"/>
                <a:gd name="connsiteX110" fmla="*/ 410350 w 9767847"/>
                <a:gd name="connsiteY110" fmla="*/ 4348226 h 6858000"/>
                <a:gd name="connsiteX111" fmla="*/ 449022 w 9767847"/>
                <a:gd name="connsiteY111" fmla="*/ 4551049 h 6858000"/>
                <a:gd name="connsiteX112" fmla="*/ 498882 w 9767847"/>
                <a:gd name="connsiteY112" fmla="*/ 4752365 h 6858000"/>
                <a:gd name="connsiteX113" fmla="*/ 559775 w 9767847"/>
                <a:gd name="connsiteY113" fmla="*/ 4951657 h 6858000"/>
                <a:gd name="connsiteX114" fmla="*/ 631406 w 9767847"/>
                <a:gd name="connsiteY114" fmla="*/ 5147986 h 6858000"/>
                <a:gd name="connsiteX115" fmla="*/ 1023461 w 9767847"/>
                <a:gd name="connsiteY115" fmla="*/ 5893957 h 6858000"/>
                <a:gd name="connsiteX116" fmla="*/ 1575880 w 9767847"/>
                <a:gd name="connsiteY116" fmla="*/ 6547646 h 6858000"/>
                <a:gd name="connsiteX117" fmla="*/ 1905228 w 9767847"/>
                <a:gd name="connsiteY117" fmla="*/ 6829468 h 6858000"/>
                <a:gd name="connsiteX118" fmla="*/ 1944230 w 9767847"/>
                <a:gd name="connsiteY118" fmla="*/ 6858000 h 6858000"/>
                <a:gd name="connsiteX119" fmla="*/ 1372541 w 9767847"/>
                <a:gd name="connsiteY119" fmla="*/ 6858000 h 6858000"/>
                <a:gd name="connsiteX120" fmla="*/ 1115251 w 9767847"/>
                <a:gd name="connsiteY120" fmla="*/ 6590005 h 6858000"/>
                <a:gd name="connsiteX121" fmla="*/ 0 w 9767847"/>
                <a:gd name="connsiteY121" fmla="*/ 3649031 h 6858000"/>
                <a:gd name="connsiteX122" fmla="*/ 1777294 w 9767847"/>
                <a:gd name="connsiteY122" fmla="*/ 8131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9767847" h="6858000">
                  <a:moveTo>
                    <a:pt x="7151367" y="0"/>
                  </a:moveTo>
                  <a:lnTo>
                    <a:pt x="7881247" y="0"/>
                  </a:lnTo>
                  <a:lnTo>
                    <a:pt x="7990553" y="81317"/>
                  </a:lnTo>
                  <a:cubicBezTo>
                    <a:pt x="9075991" y="929334"/>
                    <a:pt x="9767847" y="2212695"/>
                    <a:pt x="9767847" y="3649031"/>
                  </a:cubicBezTo>
                  <a:cubicBezTo>
                    <a:pt x="9767847" y="4766182"/>
                    <a:pt x="9349317" y="5790792"/>
                    <a:pt x="8652597" y="6590005"/>
                  </a:cubicBezTo>
                  <a:lnTo>
                    <a:pt x="8395306" y="6858000"/>
                  </a:lnTo>
                  <a:lnTo>
                    <a:pt x="6762603" y="6858000"/>
                  </a:lnTo>
                  <a:lnTo>
                    <a:pt x="6765962" y="6854844"/>
                  </a:lnTo>
                  <a:cubicBezTo>
                    <a:pt x="6779036" y="6842703"/>
                    <a:pt x="6791663" y="6829621"/>
                    <a:pt x="6804586" y="6817103"/>
                  </a:cubicBezTo>
                  <a:lnTo>
                    <a:pt x="6881735" y="6741197"/>
                  </a:lnTo>
                  <a:cubicBezTo>
                    <a:pt x="6907435" y="6715881"/>
                    <a:pt x="6933134" y="6690798"/>
                    <a:pt x="6958883" y="6664822"/>
                  </a:cubicBezTo>
                  <a:lnTo>
                    <a:pt x="7267925" y="6355694"/>
                  </a:lnTo>
                  <a:lnTo>
                    <a:pt x="7424360" y="6200685"/>
                  </a:lnTo>
                  <a:cubicBezTo>
                    <a:pt x="7450754" y="6174802"/>
                    <a:pt x="7477598" y="6148731"/>
                    <a:pt x="7504938" y="6122708"/>
                  </a:cubicBezTo>
                  <a:lnTo>
                    <a:pt x="7546396" y="6083697"/>
                  </a:lnTo>
                  <a:cubicBezTo>
                    <a:pt x="7560264" y="6070803"/>
                    <a:pt x="7574780" y="6057532"/>
                    <a:pt x="7588002" y="6045532"/>
                  </a:cubicBezTo>
                  <a:lnTo>
                    <a:pt x="7631000" y="6006709"/>
                  </a:lnTo>
                  <a:lnTo>
                    <a:pt x="7675440" y="5968309"/>
                  </a:lnTo>
                  <a:cubicBezTo>
                    <a:pt x="7690404" y="5955698"/>
                    <a:pt x="7705564" y="5943321"/>
                    <a:pt x="7720626" y="5930851"/>
                  </a:cubicBezTo>
                  <a:cubicBezTo>
                    <a:pt x="7735738" y="5918427"/>
                    <a:pt x="7751197" y="5906521"/>
                    <a:pt x="7766458" y="5894334"/>
                  </a:cubicBezTo>
                  <a:cubicBezTo>
                    <a:pt x="7827949" y="5846192"/>
                    <a:pt x="7890979" y="5800499"/>
                    <a:pt x="7955254" y="5756828"/>
                  </a:cubicBezTo>
                  <a:cubicBezTo>
                    <a:pt x="8083800" y="5669534"/>
                    <a:pt x="8216872" y="5590336"/>
                    <a:pt x="8352678" y="5517630"/>
                  </a:cubicBezTo>
                  <a:lnTo>
                    <a:pt x="8451350" y="5465254"/>
                  </a:lnTo>
                  <a:lnTo>
                    <a:pt x="8548532" y="5413395"/>
                  </a:lnTo>
                  <a:cubicBezTo>
                    <a:pt x="8612110" y="5379090"/>
                    <a:pt x="8673251" y="5345208"/>
                    <a:pt x="8729473" y="5309961"/>
                  </a:cubicBezTo>
                  <a:cubicBezTo>
                    <a:pt x="8743591" y="5301115"/>
                    <a:pt x="8757161" y="5292361"/>
                    <a:pt x="8770781" y="5283232"/>
                  </a:cubicBezTo>
                  <a:cubicBezTo>
                    <a:pt x="8777591" y="5278667"/>
                    <a:pt x="8784451" y="5274103"/>
                    <a:pt x="8790964" y="5269492"/>
                  </a:cubicBezTo>
                  <a:cubicBezTo>
                    <a:pt x="8797574" y="5264879"/>
                    <a:pt x="8804235" y="5260314"/>
                    <a:pt x="8810499" y="5255703"/>
                  </a:cubicBezTo>
                  <a:cubicBezTo>
                    <a:pt x="8835999" y="5237303"/>
                    <a:pt x="8860407" y="5218291"/>
                    <a:pt x="8883571" y="5198479"/>
                  </a:cubicBezTo>
                  <a:cubicBezTo>
                    <a:pt x="8929900" y="5158856"/>
                    <a:pt x="8971258" y="5116315"/>
                    <a:pt x="9006651" y="5070527"/>
                  </a:cubicBezTo>
                  <a:cubicBezTo>
                    <a:pt x="9015351" y="5059328"/>
                    <a:pt x="9024398" y="5046857"/>
                    <a:pt x="9033494" y="5034105"/>
                  </a:cubicBezTo>
                  <a:lnTo>
                    <a:pt x="9040305" y="5024551"/>
                  </a:lnTo>
                  <a:lnTo>
                    <a:pt x="9046568" y="5015281"/>
                  </a:lnTo>
                  <a:cubicBezTo>
                    <a:pt x="9050743" y="5009163"/>
                    <a:pt x="9054819" y="5002952"/>
                    <a:pt x="9058846" y="4996645"/>
                  </a:cubicBezTo>
                  <a:cubicBezTo>
                    <a:pt x="9075002" y="4971517"/>
                    <a:pt x="9090212" y="4945305"/>
                    <a:pt x="9104529" y="4918105"/>
                  </a:cubicBezTo>
                  <a:cubicBezTo>
                    <a:pt x="9133211" y="4863752"/>
                    <a:pt x="9158313" y="4805447"/>
                    <a:pt x="9181081" y="4744694"/>
                  </a:cubicBezTo>
                  <a:cubicBezTo>
                    <a:pt x="9203748" y="4684178"/>
                    <a:pt x="9223383" y="4621778"/>
                    <a:pt x="9240731" y="4557872"/>
                  </a:cubicBezTo>
                  <a:cubicBezTo>
                    <a:pt x="9249481" y="4525966"/>
                    <a:pt x="9257682" y="4493684"/>
                    <a:pt x="9265388" y="4461073"/>
                  </a:cubicBezTo>
                  <a:cubicBezTo>
                    <a:pt x="9269215" y="4444744"/>
                    <a:pt x="9272943" y="4428367"/>
                    <a:pt x="9276571" y="4411943"/>
                  </a:cubicBezTo>
                  <a:lnTo>
                    <a:pt x="9281841" y="4387379"/>
                  </a:lnTo>
                  <a:lnTo>
                    <a:pt x="9286513" y="4364838"/>
                  </a:lnTo>
                  <a:lnTo>
                    <a:pt x="9296754" y="4312038"/>
                  </a:lnTo>
                  <a:lnTo>
                    <a:pt x="9301029" y="4289074"/>
                  </a:lnTo>
                  <a:lnTo>
                    <a:pt x="9302818" y="4278581"/>
                  </a:lnTo>
                  <a:lnTo>
                    <a:pt x="9304658" y="4266816"/>
                  </a:lnTo>
                  <a:lnTo>
                    <a:pt x="9312810" y="4215945"/>
                  </a:lnTo>
                  <a:lnTo>
                    <a:pt x="9316887" y="4190486"/>
                  </a:lnTo>
                  <a:lnTo>
                    <a:pt x="9318923" y="4177780"/>
                  </a:lnTo>
                  <a:cubicBezTo>
                    <a:pt x="9319570" y="4173546"/>
                    <a:pt x="9319969" y="4169169"/>
                    <a:pt x="9320515" y="4164886"/>
                  </a:cubicBezTo>
                  <a:lnTo>
                    <a:pt x="9332445" y="4064981"/>
                  </a:lnTo>
                  <a:cubicBezTo>
                    <a:pt x="9333836" y="4052370"/>
                    <a:pt x="9334880" y="4036888"/>
                    <a:pt x="9336173" y="4018676"/>
                  </a:cubicBezTo>
                  <a:lnTo>
                    <a:pt x="9340199" y="3965171"/>
                  </a:lnTo>
                  <a:cubicBezTo>
                    <a:pt x="9345071" y="3899806"/>
                    <a:pt x="9347358" y="3832983"/>
                    <a:pt x="9347557" y="3765972"/>
                  </a:cubicBezTo>
                  <a:cubicBezTo>
                    <a:pt x="9347656" y="3732420"/>
                    <a:pt x="9347209" y="3698773"/>
                    <a:pt x="9346364" y="3664938"/>
                  </a:cubicBezTo>
                  <a:lnTo>
                    <a:pt x="9344921" y="3615243"/>
                  </a:lnTo>
                  <a:lnTo>
                    <a:pt x="9344524" y="3603526"/>
                  </a:lnTo>
                  <a:lnTo>
                    <a:pt x="9343728" y="3590774"/>
                  </a:lnTo>
                  <a:lnTo>
                    <a:pt x="9342188" y="3565268"/>
                  </a:lnTo>
                  <a:lnTo>
                    <a:pt x="9339056" y="3514256"/>
                  </a:lnTo>
                  <a:cubicBezTo>
                    <a:pt x="9337914" y="3497221"/>
                    <a:pt x="9335874" y="3480138"/>
                    <a:pt x="9334334" y="3463057"/>
                  </a:cubicBezTo>
                  <a:lnTo>
                    <a:pt x="9329363" y="3411810"/>
                  </a:lnTo>
                  <a:lnTo>
                    <a:pt x="9328319" y="3400657"/>
                  </a:lnTo>
                  <a:lnTo>
                    <a:pt x="9327177" y="3390116"/>
                  </a:lnTo>
                  <a:lnTo>
                    <a:pt x="9324293" y="3366774"/>
                  </a:lnTo>
                  <a:lnTo>
                    <a:pt x="9320763" y="3340329"/>
                  </a:lnTo>
                  <a:lnTo>
                    <a:pt x="9317184" y="3311245"/>
                  </a:lnTo>
                  <a:cubicBezTo>
                    <a:pt x="9315594" y="3296893"/>
                    <a:pt x="9313506" y="3282306"/>
                    <a:pt x="9311021" y="3266211"/>
                  </a:cubicBezTo>
                  <a:lnTo>
                    <a:pt x="9302719" y="3215717"/>
                  </a:lnTo>
                  <a:cubicBezTo>
                    <a:pt x="9299936" y="3199059"/>
                    <a:pt x="9297003" y="3182400"/>
                    <a:pt x="9293970" y="3165789"/>
                  </a:cubicBezTo>
                  <a:cubicBezTo>
                    <a:pt x="9281891" y="3099295"/>
                    <a:pt x="9267674" y="3033084"/>
                    <a:pt x="9252065" y="2967107"/>
                  </a:cubicBezTo>
                  <a:cubicBezTo>
                    <a:pt x="9244261" y="2934167"/>
                    <a:pt x="9235959" y="2901273"/>
                    <a:pt x="9227211" y="2868473"/>
                  </a:cubicBezTo>
                  <a:lnTo>
                    <a:pt x="9220699" y="2844426"/>
                  </a:lnTo>
                  <a:lnTo>
                    <a:pt x="9213740" y="2820191"/>
                  </a:lnTo>
                  <a:cubicBezTo>
                    <a:pt x="9209216" y="2804049"/>
                    <a:pt x="9204345" y="2787768"/>
                    <a:pt x="9199374" y="2771438"/>
                  </a:cubicBezTo>
                  <a:cubicBezTo>
                    <a:pt x="9159855" y="2641086"/>
                    <a:pt x="9114272" y="2512099"/>
                    <a:pt x="9061829" y="2385418"/>
                  </a:cubicBezTo>
                  <a:cubicBezTo>
                    <a:pt x="9035582" y="2322077"/>
                    <a:pt x="9008043" y="2259160"/>
                    <a:pt x="8978865" y="2196855"/>
                  </a:cubicBezTo>
                  <a:lnTo>
                    <a:pt x="8956694" y="2150219"/>
                  </a:lnTo>
                  <a:lnTo>
                    <a:pt x="8934176" y="2103914"/>
                  </a:lnTo>
                  <a:cubicBezTo>
                    <a:pt x="8918915" y="2073091"/>
                    <a:pt x="8903157" y="2042032"/>
                    <a:pt x="8887151" y="2011350"/>
                  </a:cubicBezTo>
                  <a:cubicBezTo>
                    <a:pt x="8854988" y="1949891"/>
                    <a:pt x="8822082" y="1888810"/>
                    <a:pt x="8787533" y="1828527"/>
                  </a:cubicBezTo>
                  <a:lnTo>
                    <a:pt x="8761485" y="1783398"/>
                  </a:lnTo>
                  <a:lnTo>
                    <a:pt x="8734791" y="1737893"/>
                  </a:lnTo>
                  <a:cubicBezTo>
                    <a:pt x="8717047" y="1707823"/>
                    <a:pt x="8699200" y="1678363"/>
                    <a:pt x="8680808" y="1648812"/>
                  </a:cubicBezTo>
                  <a:cubicBezTo>
                    <a:pt x="8644322" y="1589658"/>
                    <a:pt x="8606194" y="1531118"/>
                    <a:pt x="8567024" y="1472906"/>
                  </a:cubicBezTo>
                  <a:lnTo>
                    <a:pt x="8537446" y="1429330"/>
                  </a:lnTo>
                  <a:lnTo>
                    <a:pt x="8507423" y="1385896"/>
                  </a:lnTo>
                  <a:cubicBezTo>
                    <a:pt x="8487390" y="1357284"/>
                    <a:pt x="8467158" y="1328719"/>
                    <a:pt x="8446529" y="1300295"/>
                  </a:cubicBezTo>
                  <a:cubicBezTo>
                    <a:pt x="8405271" y="1243496"/>
                    <a:pt x="8362718" y="1187120"/>
                    <a:pt x="8319224" y="1131026"/>
                  </a:cubicBezTo>
                  <a:lnTo>
                    <a:pt x="8286366" y="1089050"/>
                  </a:lnTo>
                  <a:lnTo>
                    <a:pt x="8270161" y="1068439"/>
                  </a:lnTo>
                  <a:lnTo>
                    <a:pt x="8253856" y="1048156"/>
                  </a:lnTo>
                  <a:cubicBezTo>
                    <a:pt x="8231636" y="1020675"/>
                    <a:pt x="8209117" y="993381"/>
                    <a:pt x="8186352" y="966275"/>
                  </a:cubicBezTo>
                  <a:cubicBezTo>
                    <a:pt x="8140917" y="911922"/>
                    <a:pt x="8094240" y="858417"/>
                    <a:pt x="8046768" y="805429"/>
                  </a:cubicBezTo>
                  <a:lnTo>
                    <a:pt x="8010927" y="765853"/>
                  </a:lnTo>
                  <a:lnTo>
                    <a:pt x="7974788" y="726653"/>
                  </a:lnTo>
                  <a:cubicBezTo>
                    <a:pt x="7950382" y="700489"/>
                    <a:pt x="7925824" y="674465"/>
                    <a:pt x="7901070" y="648724"/>
                  </a:cubicBezTo>
                  <a:cubicBezTo>
                    <a:pt x="7851510" y="597289"/>
                    <a:pt x="7801404" y="546514"/>
                    <a:pt x="7750054" y="497008"/>
                  </a:cubicBezTo>
                  <a:cubicBezTo>
                    <a:pt x="7698902" y="447644"/>
                    <a:pt x="7645913" y="398938"/>
                    <a:pt x="7592277" y="351221"/>
                  </a:cubicBezTo>
                  <a:cubicBezTo>
                    <a:pt x="7484856" y="255786"/>
                    <a:pt x="7373308" y="164304"/>
                    <a:pt x="7257734" y="76964"/>
                  </a:cubicBezTo>
                  <a:close/>
                  <a:moveTo>
                    <a:pt x="1886601" y="0"/>
                  </a:moveTo>
                  <a:lnTo>
                    <a:pt x="2292926" y="0"/>
                  </a:lnTo>
                  <a:lnTo>
                    <a:pt x="2135542" y="117781"/>
                  </a:lnTo>
                  <a:cubicBezTo>
                    <a:pt x="2078998" y="162280"/>
                    <a:pt x="2023659" y="208045"/>
                    <a:pt x="1969576" y="254986"/>
                  </a:cubicBezTo>
                  <a:cubicBezTo>
                    <a:pt x="1861309" y="348820"/>
                    <a:pt x="1758064" y="447314"/>
                    <a:pt x="1659938" y="549855"/>
                  </a:cubicBezTo>
                  <a:cubicBezTo>
                    <a:pt x="1266987" y="960346"/>
                    <a:pt x="953820" y="1431495"/>
                    <a:pt x="729383" y="1936480"/>
                  </a:cubicBezTo>
                  <a:cubicBezTo>
                    <a:pt x="673260" y="2062362"/>
                    <a:pt x="622855" y="2190972"/>
                    <a:pt x="578465" y="2320807"/>
                  </a:cubicBezTo>
                  <a:cubicBezTo>
                    <a:pt x="534125" y="2450687"/>
                    <a:pt x="496147" y="2582216"/>
                    <a:pt x="465080" y="2714875"/>
                  </a:cubicBezTo>
                  <a:cubicBezTo>
                    <a:pt x="449769" y="2780991"/>
                    <a:pt x="435850" y="2848191"/>
                    <a:pt x="423820" y="2915436"/>
                  </a:cubicBezTo>
                  <a:cubicBezTo>
                    <a:pt x="411840" y="2982731"/>
                    <a:pt x="401054" y="3050260"/>
                    <a:pt x="392355" y="3118071"/>
                  </a:cubicBezTo>
                  <a:cubicBezTo>
                    <a:pt x="374509" y="3253646"/>
                    <a:pt x="363424" y="3389880"/>
                    <a:pt x="358801" y="3526915"/>
                  </a:cubicBezTo>
                  <a:cubicBezTo>
                    <a:pt x="349009" y="3800843"/>
                    <a:pt x="366357" y="4075570"/>
                    <a:pt x="410350" y="4348226"/>
                  </a:cubicBezTo>
                  <a:cubicBezTo>
                    <a:pt x="421286" y="4416132"/>
                    <a:pt x="434209" y="4483660"/>
                    <a:pt x="449022" y="4551049"/>
                  </a:cubicBezTo>
                  <a:cubicBezTo>
                    <a:pt x="463737" y="4618436"/>
                    <a:pt x="480389" y="4685588"/>
                    <a:pt x="498882" y="4752365"/>
                  </a:cubicBezTo>
                  <a:cubicBezTo>
                    <a:pt x="517373" y="4819141"/>
                    <a:pt x="537704" y="4885635"/>
                    <a:pt x="559775" y="4951657"/>
                  </a:cubicBezTo>
                  <a:cubicBezTo>
                    <a:pt x="581946" y="5017775"/>
                    <a:pt x="605358" y="5083375"/>
                    <a:pt x="631406" y="5147986"/>
                  </a:cubicBezTo>
                  <a:cubicBezTo>
                    <a:pt x="734055" y="5407608"/>
                    <a:pt x="865188" y="5658570"/>
                    <a:pt x="1023461" y="5893957"/>
                  </a:cubicBezTo>
                  <a:cubicBezTo>
                    <a:pt x="1181487" y="6129578"/>
                    <a:pt x="1367051" y="6349247"/>
                    <a:pt x="1575880" y="6547646"/>
                  </a:cubicBezTo>
                  <a:cubicBezTo>
                    <a:pt x="1680269" y="6646916"/>
                    <a:pt x="1790338" y="6740939"/>
                    <a:pt x="1905228" y="6829468"/>
                  </a:cubicBezTo>
                  <a:lnTo>
                    <a:pt x="1944230" y="6858000"/>
                  </a:lnTo>
                  <a:lnTo>
                    <a:pt x="1372541" y="6858000"/>
                  </a:lnTo>
                  <a:lnTo>
                    <a:pt x="1115251" y="6590005"/>
                  </a:lnTo>
                  <a:cubicBezTo>
                    <a:pt x="418530" y="5790792"/>
                    <a:pt x="0" y="4766182"/>
                    <a:pt x="0" y="3649031"/>
                  </a:cubicBezTo>
                  <a:cubicBezTo>
                    <a:pt x="0" y="2212695"/>
                    <a:pt x="691856" y="929334"/>
                    <a:pt x="1777294" y="8131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Freeform: Shape 20">
              <a:extLst>
                <a:ext uri="{FF2B5EF4-FFF2-40B4-BE49-F238E27FC236}">
                  <a16:creationId xmlns:a16="http://schemas.microsoft.com/office/drawing/2014/main" id="{82B0ED5C-927D-4C5F-8F27-1B403820B9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3402" y="36937"/>
              <a:ext cx="9767847" cy="6858000"/>
            </a:xfrm>
            <a:custGeom>
              <a:avLst/>
              <a:gdLst>
                <a:gd name="connsiteX0" fmla="*/ 7145704 w 9767847"/>
                <a:gd name="connsiteY0" fmla="*/ 0 h 6858000"/>
                <a:gd name="connsiteX1" fmla="*/ 7875738 w 9767847"/>
                <a:gd name="connsiteY1" fmla="*/ 0 h 6858000"/>
                <a:gd name="connsiteX2" fmla="*/ 7990553 w 9767847"/>
                <a:gd name="connsiteY2" fmla="*/ 85415 h 6858000"/>
                <a:gd name="connsiteX3" fmla="*/ 9767847 w 9767847"/>
                <a:gd name="connsiteY3" fmla="*/ 3653129 h 6858000"/>
                <a:gd name="connsiteX4" fmla="*/ 8652597 w 9767847"/>
                <a:gd name="connsiteY4" fmla="*/ 6594103 h 6858000"/>
                <a:gd name="connsiteX5" fmla="*/ 8399240 w 9767847"/>
                <a:gd name="connsiteY5" fmla="*/ 6858000 h 6858000"/>
                <a:gd name="connsiteX6" fmla="*/ 6766926 w 9767847"/>
                <a:gd name="connsiteY6" fmla="*/ 6858000 h 6858000"/>
                <a:gd name="connsiteX7" fmla="*/ 6804586 w 9767847"/>
                <a:gd name="connsiteY7" fmla="*/ 6821201 h 6858000"/>
                <a:gd name="connsiteX8" fmla="*/ 6881735 w 9767847"/>
                <a:gd name="connsiteY8" fmla="*/ 6745295 h 6858000"/>
                <a:gd name="connsiteX9" fmla="*/ 6958883 w 9767847"/>
                <a:gd name="connsiteY9" fmla="*/ 6668920 h 6858000"/>
                <a:gd name="connsiteX10" fmla="*/ 7267925 w 9767847"/>
                <a:gd name="connsiteY10" fmla="*/ 6359792 h 6858000"/>
                <a:gd name="connsiteX11" fmla="*/ 7424360 w 9767847"/>
                <a:gd name="connsiteY11" fmla="*/ 6204783 h 6858000"/>
                <a:gd name="connsiteX12" fmla="*/ 7504938 w 9767847"/>
                <a:gd name="connsiteY12" fmla="*/ 6126806 h 6858000"/>
                <a:gd name="connsiteX13" fmla="*/ 7546396 w 9767847"/>
                <a:gd name="connsiteY13" fmla="*/ 6087795 h 6858000"/>
                <a:gd name="connsiteX14" fmla="*/ 7588002 w 9767847"/>
                <a:gd name="connsiteY14" fmla="*/ 6049630 h 6858000"/>
                <a:gd name="connsiteX15" fmla="*/ 7631000 w 9767847"/>
                <a:gd name="connsiteY15" fmla="*/ 6010807 h 6858000"/>
                <a:gd name="connsiteX16" fmla="*/ 7675440 w 9767847"/>
                <a:gd name="connsiteY16" fmla="*/ 5972407 h 6858000"/>
                <a:gd name="connsiteX17" fmla="*/ 7720626 w 9767847"/>
                <a:gd name="connsiteY17" fmla="*/ 5934949 h 6858000"/>
                <a:gd name="connsiteX18" fmla="*/ 7766458 w 9767847"/>
                <a:gd name="connsiteY18" fmla="*/ 5898432 h 6858000"/>
                <a:gd name="connsiteX19" fmla="*/ 7955254 w 9767847"/>
                <a:gd name="connsiteY19" fmla="*/ 5760926 h 6858000"/>
                <a:gd name="connsiteX20" fmla="*/ 8352678 w 9767847"/>
                <a:gd name="connsiteY20" fmla="*/ 5521728 h 6858000"/>
                <a:gd name="connsiteX21" fmla="*/ 8451350 w 9767847"/>
                <a:gd name="connsiteY21" fmla="*/ 5469352 h 6858000"/>
                <a:gd name="connsiteX22" fmla="*/ 8548532 w 9767847"/>
                <a:gd name="connsiteY22" fmla="*/ 5417493 h 6858000"/>
                <a:gd name="connsiteX23" fmla="*/ 8729473 w 9767847"/>
                <a:gd name="connsiteY23" fmla="*/ 5314059 h 6858000"/>
                <a:gd name="connsiteX24" fmla="*/ 8770781 w 9767847"/>
                <a:gd name="connsiteY24" fmla="*/ 5287330 h 6858000"/>
                <a:gd name="connsiteX25" fmla="*/ 8790964 w 9767847"/>
                <a:gd name="connsiteY25" fmla="*/ 5273590 h 6858000"/>
                <a:gd name="connsiteX26" fmla="*/ 8810499 w 9767847"/>
                <a:gd name="connsiteY26" fmla="*/ 5259801 h 6858000"/>
                <a:gd name="connsiteX27" fmla="*/ 8883571 w 9767847"/>
                <a:gd name="connsiteY27" fmla="*/ 5202577 h 6858000"/>
                <a:gd name="connsiteX28" fmla="*/ 9006651 w 9767847"/>
                <a:gd name="connsiteY28" fmla="*/ 5074625 h 6858000"/>
                <a:gd name="connsiteX29" fmla="*/ 9033494 w 9767847"/>
                <a:gd name="connsiteY29" fmla="*/ 5038203 h 6858000"/>
                <a:gd name="connsiteX30" fmla="*/ 9040305 w 9767847"/>
                <a:gd name="connsiteY30" fmla="*/ 5028649 h 6858000"/>
                <a:gd name="connsiteX31" fmla="*/ 9046568 w 9767847"/>
                <a:gd name="connsiteY31" fmla="*/ 5019379 h 6858000"/>
                <a:gd name="connsiteX32" fmla="*/ 9058846 w 9767847"/>
                <a:gd name="connsiteY32" fmla="*/ 5000743 h 6858000"/>
                <a:gd name="connsiteX33" fmla="*/ 9104529 w 9767847"/>
                <a:gd name="connsiteY33" fmla="*/ 4922203 h 6858000"/>
                <a:gd name="connsiteX34" fmla="*/ 9181081 w 9767847"/>
                <a:gd name="connsiteY34" fmla="*/ 4748792 h 6858000"/>
                <a:gd name="connsiteX35" fmla="*/ 9240731 w 9767847"/>
                <a:gd name="connsiteY35" fmla="*/ 4561970 h 6858000"/>
                <a:gd name="connsiteX36" fmla="*/ 9265388 w 9767847"/>
                <a:gd name="connsiteY36" fmla="*/ 4465171 h 6858000"/>
                <a:gd name="connsiteX37" fmla="*/ 9276571 w 9767847"/>
                <a:gd name="connsiteY37" fmla="*/ 4416041 h 6858000"/>
                <a:gd name="connsiteX38" fmla="*/ 9281841 w 9767847"/>
                <a:gd name="connsiteY38" fmla="*/ 4391477 h 6858000"/>
                <a:gd name="connsiteX39" fmla="*/ 9286513 w 9767847"/>
                <a:gd name="connsiteY39" fmla="*/ 4368936 h 6858000"/>
                <a:gd name="connsiteX40" fmla="*/ 9296754 w 9767847"/>
                <a:gd name="connsiteY40" fmla="*/ 4316136 h 6858000"/>
                <a:gd name="connsiteX41" fmla="*/ 9301029 w 9767847"/>
                <a:gd name="connsiteY41" fmla="*/ 4293172 h 6858000"/>
                <a:gd name="connsiteX42" fmla="*/ 9302818 w 9767847"/>
                <a:gd name="connsiteY42" fmla="*/ 4282679 h 6858000"/>
                <a:gd name="connsiteX43" fmla="*/ 9304658 w 9767847"/>
                <a:gd name="connsiteY43" fmla="*/ 4270914 h 6858000"/>
                <a:gd name="connsiteX44" fmla="*/ 9312810 w 9767847"/>
                <a:gd name="connsiteY44" fmla="*/ 4220043 h 6858000"/>
                <a:gd name="connsiteX45" fmla="*/ 9316887 w 9767847"/>
                <a:gd name="connsiteY45" fmla="*/ 4194584 h 6858000"/>
                <a:gd name="connsiteX46" fmla="*/ 9318923 w 9767847"/>
                <a:gd name="connsiteY46" fmla="*/ 4181878 h 6858000"/>
                <a:gd name="connsiteX47" fmla="*/ 9320515 w 9767847"/>
                <a:gd name="connsiteY47" fmla="*/ 4168984 h 6858000"/>
                <a:gd name="connsiteX48" fmla="*/ 9332445 w 9767847"/>
                <a:gd name="connsiteY48" fmla="*/ 4069079 h 6858000"/>
                <a:gd name="connsiteX49" fmla="*/ 9336173 w 9767847"/>
                <a:gd name="connsiteY49" fmla="*/ 4022774 h 6858000"/>
                <a:gd name="connsiteX50" fmla="*/ 9340199 w 9767847"/>
                <a:gd name="connsiteY50" fmla="*/ 3969269 h 6858000"/>
                <a:gd name="connsiteX51" fmla="*/ 9347557 w 9767847"/>
                <a:gd name="connsiteY51" fmla="*/ 3770070 h 6858000"/>
                <a:gd name="connsiteX52" fmla="*/ 9346364 w 9767847"/>
                <a:gd name="connsiteY52" fmla="*/ 3669036 h 6858000"/>
                <a:gd name="connsiteX53" fmla="*/ 9344921 w 9767847"/>
                <a:gd name="connsiteY53" fmla="*/ 3619341 h 6858000"/>
                <a:gd name="connsiteX54" fmla="*/ 9344524 w 9767847"/>
                <a:gd name="connsiteY54" fmla="*/ 3607624 h 6858000"/>
                <a:gd name="connsiteX55" fmla="*/ 9343728 w 9767847"/>
                <a:gd name="connsiteY55" fmla="*/ 3594872 h 6858000"/>
                <a:gd name="connsiteX56" fmla="*/ 9342188 w 9767847"/>
                <a:gd name="connsiteY56" fmla="*/ 3569366 h 6858000"/>
                <a:gd name="connsiteX57" fmla="*/ 9339056 w 9767847"/>
                <a:gd name="connsiteY57" fmla="*/ 3518354 h 6858000"/>
                <a:gd name="connsiteX58" fmla="*/ 9334334 w 9767847"/>
                <a:gd name="connsiteY58" fmla="*/ 3467155 h 6858000"/>
                <a:gd name="connsiteX59" fmla="*/ 9329363 w 9767847"/>
                <a:gd name="connsiteY59" fmla="*/ 3415908 h 6858000"/>
                <a:gd name="connsiteX60" fmla="*/ 9328319 w 9767847"/>
                <a:gd name="connsiteY60" fmla="*/ 3404755 h 6858000"/>
                <a:gd name="connsiteX61" fmla="*/ 9327177 w 9767847"/>
                <a:gd name="connsiteY61" fmla="*/ 3394214 h 6858000"/>
                <a:gd name="connsiteX62" fmla="*/ 9324293 w 9767847"/>
                <a:gd name="connsiteY62" fmla="*/ 3370872 h 6858000"/>
                <a:gd name="connsiteX63" fmla="*/ 9320763 w 9767847"/>
                <a:gd name="connsiteY63" fmla="*/ 3344427 h 6858000"/>
                <a:gd name="connsiteX64" fmla="*/ 9317184 w 9767847"/>
                <a:gd name="connsiteY64" fmla="*/ 3315343 h 6858000"/>
                <a:gd name="connsiteX65" fmla="*/ 9311021 w 9767847"/>
                <a:gd name="connsiteY65" fmla="*/ 3270309 h 6858000"/>
                <a:gd name="connsiteX66" fmla="*/ 9302719 w 9767847"/>
                <a:gd name="connsiteY66" fmla="*/ 3219815 h 6858000"/>
                <a:gd name="connsiteX67" fmla="*/ 9293970 w 9767847"/>
                <a:gd name="connsiteY67" fmla="*/ 3169887 h 6858000"/>
                <a:gd name="connsiteX68" fmla="*/ 9252065 w 9767847"/>
                <a:gd name="connsiteY68" fmla="*/ 2971205 h 6858000"/>
                <a:gd name="connsiteX69" fmla="*/ 9227211 w 9767847"/>
                <a:gd name="connsiteY69" fmla="*/ 2872571 h 6858000"/>
                <a:gd name="connsiteX70" fmla="*/ 9220699 w 9767847"/>
                <a:gd name="connsiteY70" fmla="*/ 2848524 h 6858000"/>
                <a:gd name="connsiteX71" fmla="*/ 9213740 w 9767847"/>
                <a:gd name="connsiteY71" fmla="*/ 2824289 h 6858000"/>
                <a:gd name="connsiteX72" fmla="*/ 9199374 w 9767847"/>
                <a:gd name="connsiteY72" fmla="*/ 2775536 h 6858000"/>
                <a:gd name="connsiteX73" fmla="*/ 9061829 w 9767847"/>
                <a:gd name="connsiteY73" fmla="*/ 2389515 h 6858000"/>
                <a:gd name="connsiteX74" fmla="*/ 8978865 w 9767847"/>
                <a:gd name="connsiteY74" fmla="*/ 2200953 h 6858000"/>
                <a:gd name="connsiteX75" fmla="*/ 8956694 w 9767847"/>
                <a:gd name="connsiteY75" fmla="*/ 2154317 h 6858000"/>
                <a:gd name="connsiteX76" fmla="*/ 8934176 w 9767847"/>
                <a:gd name="connsiteY76" fmla="*/ 2108012 h 6858000"/>
                <a:gd name="connsiteX77" fmla="*/ 8887151 w 9767847"/>
                <a:gd name="connsiteY77" fmla="*/ 2015448 h 6858000"/>
                <a:gd name="connsiteX78" fmla="*/ 8787533 w 9767847"/>
                <a:gd name="connsiteY78" fmla="*/ 1832625 h 6858000"/>
                <a:gd name="connsiteX79" fmla="*/ 8761485 w 9767847"/>
                <a:gd name="connsiteY79" fmla="*/ 1787496 h 6858000"/>
                <a:gd name="connsiteX80" fmla="*/ 8734791 w 9767847"/>
                <a:gd name="connsiteY80" fmla="*/ 1741991 h 6858000"/>
                <a:gd name="connsiteX81" fmla="*/ 8680808 w 9767847"/>
                <a:gd name="connsiteY81" fmla="*/ 1652910 h 6858000"/>
                <a:gd name="connsiteX82" fmla="*/ 8567024 w 9767847"/>
                <a:gd name="connsiteY82" fmla="*/ 1477004 h 6858000"/>
                <a:gd name="connsiteX83" fmla="*/ 8537446 w 9767847"/>
                <a:gd name="connsiteY83" fmla="*/ 1433428 h 6858000"/>
                <a:gd name="connsiteX84" fmla="*/ 8507423 w 9767847"/>
                <a:gd name="connsiteY84" fmla="*/ 1389994 h 6858000"/>
                <a:gd name="connsiteX85" fmla="*/ 8446529 w 9767847"/>
                <a:gd name="connsiteY85" fmla="*/ 1304393 h 6858000"/>
                <a:gd name="connsiteX86" fmla="*/ 8319224 w 9767847"/>
                <a:gd name="connsiteY86" fmla="*/ 1135124 h 6858000"/>
                <a:gd name="connsiteX87" fmla="*/ 8286366 w 9767847"/>
                <a:gd name="connsiteY87" fmla="*/ 1093148 h 6858000"/>
                <a:gd name="connsiteX88" fmla="*/ 8270161 w 9767847"/>
                <a:gd name="connsiteY88" fmla="*/ 1072538 h 6858000"/>
                <a:gd name="connsiteX89" fmla="*/ 8253856 w 9767847"/>
                <a:gd name="connsiteY89" fmla="*/ 1052254 h 6858000"/>
                <a:gd name="connsiteX90" fmla="*/ 8186352 w 9767847"/>
                <a:gd name="connsiteY90" fmla="*/ 970373 h 6858000"/>
                <a:gd name="connsiteX91" fmla="*/ 8046768 w 9767847"/>
                <a:gd name="connsiteY91" fmla="*/ 809527 h 6858000"/>
                <a:gd name="connsiteX92" fmla="*/ 8010927 w 9767847"/>
                <a:gd name="connsiteY92" fmla="*/ 769951 h 6858000"/>
                <a:gd name="connsiteX93" fmla="*/ 7974788 w 9767847"/>
                <a:gd name="connsiteY93" fmla="*/ 730751 h 6858000"/>
                <a:gd name="connsiteX94" fmla="*/ 7901070 w 9767847"/>
                <a:gd name="connsiteY94" fmla="*/ 652823 h 6858000"/>
                <a:gd name="connsiteX95" fmla="*/ 7750054 w 9767847"/>
                <a:gd name="connsiteY95" fmla="*/ 501106 h 6858000"/>
                <a:gd name="connsiteX96" fmla="*/ 7592277 w 9767847"/>
                <a:gd name="connsiteY96" fmla="*/ 355319 h 6858000"/>
                <a:gd name="connsiteX97" fmla="*/ 7257734 w 9767847"/>
                <a:gd name="connsiteY97" fmla="*/ 81062 h 6858000"/>
                <a:gd name="connsiteX98" fmla="*/ 1892109 w 9767847"/>
                <a:gd name="connsiteY98" fmla="*/ 0 h 6858000"/>
                <a:gd name="connsiteX99" fmla="*/ 2298402 w 9767847"/>
                <a:gd name="connsiteY99" fmla="*/ 0 h 6858000"/>
                <a:gd name="connsiteX100" fmla="*/ 2135542 w 9767847"/>
                <a:gd name="connsiteY100" fmla="*/ 121879 h 6858000"/>
                <a:gd name="connsiteX101" fmla="*/ 1969576 w 9767847"/>
                <a:gd name="connsiteY101" fmla="*/ 259084 h 6858000"/>
                <a:gd name="connsiteX102" fmla="*/ 1659938 w 9767847"/>
                <a:gd name="connsiteY102" fmla="*/ 553953 h 6858000"/>
                <a:gd name="connsiteX103" fmla="*/ 729383 w 9767847"/>
                <a:gd name="connsiteY103" fmla="*/ 1940578 h 6858000"/>
                <a:gd name="connsiteX104" fmla="*/ 578465 w 9767847"/>
                <a:gd name="connsiteY104" fmla="*/ 2324905 h 6858000"/>
                <a:gd name="connsiteX105" fmla="*/ 465080 w 9767847"/>
                <a:gd name="connsiteY105" fmla="*/ 2718973 h 6858000"/>
                <a:gd name="connsiteX106" fmla="*/ 423820 w 9767847"/>
                <a:gd name="connsiteY106" fmla="*/ 2919535 h 6858000"/>
                <a:gd name="connsiteX107" fmla="*/ 392355 w 9767847"/>
                <a:gd name="connsiteY107" fmla="*/ 3122169 h 6858000"/>
                <a:gd name="connsiteX108" fmla="*/ 358801 w 9767847"/>
                <a:gd name="connsiteY108" fmla="*/ 3531013 h 6858000"/>
                <a:gd name="connsiteX109" fmla="*/ 410350 w 9767847"/>
                <a:gd name="connsiteY109" fmla="*/ 4352324 h 6858000"/>
                <a:gd name="connsiteX110" fmla="*/ 449022 w 9767847"/>
                <a:gd name="connsiteY110" fmla="*/ 4555147 h 6858000"/>
                <a:gd name="connsiteX111" fmla="*/ 498882 w 9767847"/>
                <a:gd name="connsiteY111" fmla="*/ 4756463 h 6858000"/>
                <a:gd name="connsiteX112" fmla="*/ 559775 w 9767847"/>
                <a:gd name="connsiteY112" fmla="*/ 4955755 h 6858000"/>
                <a:gd name="connsiteX113" fmla="*/ 631406 w 9767847"/>
                <a:gd name="connsiteY113" fmla="*/ 5152084 h 6858000"/>
                <a:gd name="connsiteX114" fmla="*/ 1023461 w 9767847"/>
                <a:gd name="connsiteY114" fmla="*/ 5898055 h 6858000"/>
                <a:gd name="connsiteX115" fmla="*/ 1575880 w 9767847"/>
                <a:gd name="connsiteY115" fmla="*/ 6551744 h 6858000"/>
                <a:gd name="connsiteX116" fmla="*/ 1905228 w 9767847"/>
                <a:gd name="connsiteY116" fmla="*/ 6833566 h 6858000"/>
                <a:gd name="connsiteX117" fmla="*/ 1938629 w 9767847"/>
                <a:gd name="connsiteY117" fmla="*/ 6858000 h 6858000"/>
                <a:gd name="connsiteX118" fmla="*/ 1368607 w 9767847"/>
                <a:gd name="connsiteY118" fmla="*/ 6858000 h 6858000"/>
                <a:gd name="connsiteX119" fmla="*/ 1115251 w 9767847"/>
                <a:gd name="connsiteY119" fmla="*/ 6594103 h 6858000"/>
                <a:gd name="connsiteX120" fmla="*/ 0 w 9767847"/>
                <a:gd name="connsiteY120" fmla="*/ 3653129 h 6858000"/>
                <a:gd name="connsiteX121" fmla="*/ 1777294 w 9767847"/>
                <a:gd name="connsiteY121" fmla="*/ 8541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9767847" h="6858000">
                  <a:moveTo>
                    <a:pt x="7145704" y="0"/>
                  </a:moveTo>
                  <a:lnTo>
                    <a:pt x="7875738" y="0"/>
                  </a:lnTo>
                  <a:lnTo>
                    <a:pt x="7990553" y="85415"/>
                  </a:lnTo>
                  <a:cubicBezTo>
                    <a:pt x="9075991" y="933432"/>
                    <a:pt x="9767847" y="2216793"/>
                    <a:pt x="9767847" y="3653129"/>
                  </a:cubicBezTo>
                  <a:cubicBezTo>
                    <a:pt x="9767847" y="4770280"/>
                    <a:pt x="9349317" y="5794890"/>
                    <a:pt x="8652597" y="6594103"/>
                  </a:cubicBezTo>
                  <a:lnTo>
                    <a:pt x="8399240" y="6858000"/>
                  </a:lnTo>
                  <a:lnTo>
                    <a:pt x="6766926" y="6858000"/>
                  </a:lnTo>
                  <a:lnTo>
                    <a:pt x="6804586" y="6821201"/>
                  </a:lnTo>
                  <a:lnTo>
                    <a:pt x="6881735" y="6745295"/>
                  </a:lnTo>
                  <a:cubicBezTo>
                    <a:pt x="6907435" y="6719979"/>
                    <a:pt x="6933134" y="6694896"/>
                    <a:pt x="6958883" y="6668920"/>
                  </a:cubicBezTo>
                  <a:lnTo>
                    <a:pt x="7267925" y="6359792"/>
                  </a:lnTo>
                  <a:lnTo>
                    <a:pt x="7424360" y="6204783"/>
                  </a:lnTo>
                  <a:cubicBezTo>
                    <a:pt x="7450754" y="6178900"/>
                    <a:pt x="7477598" y="6152829"/>
                    <a:pt x="7504938" y="6126806"/>
                  </a:cubicBezTo>
                  <a:lnTo>
                    <a:pt x="7546396" y="6087795"/>
                  </a:lnTo>
                  <a:cubicBezTo>
                    <a:pt x="7560264" y="6074901"/>
                    <a:pt x="7574780" y="6061630"/>
                    <a:pt x="7588002" y="6049630"/>
                  </a:cubicBezTo>
                  <a:lnTo>
                    <a:pt x="7631000" y="6010807"/>
                  </a:lnTo>
                  <a:lnTo>
                    <a:pt x="7675440" y="5972407"/>
                  </a:lnTo>
                  <a:cubicBezTo>
                    <a:pt x="7690404" y="5959796"/>
                    <a:pt x="7705564" y="5947419"/>
                    <a:pt x="7720626" y="5934949"/>
                  </a:cubicBezTo>
                  <a:cubicBezTo>
                    <a:pt x="7735738" y="5922525"/>
                    <a:pt x="7751197" y="5910619"/>
                    <a:pt x="7766458" y="5898432"/>
                  </a:cubicBezTo>
                  <a:cubicBezTo>
                    <a:pt x="7827949" y="5850290"/>
                    <a:pt x="7890979" y="5804597"/>
                    <a:pt x="7955254" y="5760926"/>
                  </a:cubicBezTo>
                  <a:cubicBezTo>
                    <a:pt x="8083800" y="5673632"/>
                    <a:pt x="8216872" y="5594434"/>
                    <a:pt x="8352678" y="5521728"/>
                  </a:cubicBezTo>
                  <a:lnTo>
                    <a:pt x="8451350" y="5469352"/>
                  </a:lnTo>
                  <a:lnTo>
                    <a:pt x="8548532" y="5417493"/>
                  </a:lnTo>
                  <a:cubicBezTo>
                    <a:pt x="8612110" y="5383188"/>
                    <a:pt x="8673251" y="5349306"/>
                    <a:pt x="8729473" y="5314059"/>
                  </a:cubicBezTo>
                  <a:cubicBezTo>
                    <a:pt x="8743591" y="5305213"/>
                    <a:pt x="8757161" y="5296459"/>
                    <a:pt x="8770781" y="5287330"/>
                  </a:cubicBezTo>
                  <a:cubicBezTo>
                    <a:pt x="8777591" y="5282765"/>
                    <a:pt x="8784451" y="5278201"/>
                    <a:pt x="8790964" y="5273590"/>
                  </a:cubicBezTo>
                  <a:cubicBezTo>
                    <a:pt x="8797574" y="5268977"/>
                    <a:pt x="8804235" y="5264412"/>
                    <a:pt x="8810499" y="5259801"/>
                  </a:cubicBezTo>
                  <a:cubicBezTo>
                    <a:pt x="8835999" y="5241401"/>
                    <a:pt x="8860407" y="5222389"/>
                    <a:pt x="8883571" y="5202577"/>
                  </a:cubicBezTo>
                  <a:cubicBezTo>
                    <a:pt x="8929900" y="5162954"/>
                    <a:pt x="8971258" y="5120413"/>
                    <a:pt x="9006651" y="5074625"/>
                  </a:cubicBezTo>
                  <a:cubicBezTo>
                    <a:pt x="9015351" y="5063426"/>
                    <a:pt x="9024398" y="5050955"/>
                    <a:pt x="9033494" y="5038203"/>
                  </a:cubicBezTo>
                  <a:lnTo>
                    <a:pt x="9040305" y="5028649"/>
                  </a:lnTo>
                  <a:lnTo>
                    <a:pt x="9046568" y="5019379"/>
                  </a:lnTo>
                  <a:cubicBezTo>
                    <a:pt x="9050743" y="5013261"/>
                    <a:pt x="9054819" y="5007050"/>
                    <a:pt x="9058846" y="5000743"/>
                  </a:cubicBezTo>
                  <a:cubicBezTo>
                    <a:pt x="9075002" y="4975615"/>
                    <a:pt x="9090212" y="4949403"/>
                    <a:pt x="9104529" y="4922203"/>
                  </a:cubicBezTo>
                  <a:cubicBezTo>
                    <a:pt x="9133211" y="4867850"/>
                    <a:pt x="9158313" y="4809545"/>
                    <a:pt x="9181081" y="4748792"/>
                  </a:cubicBezTo>
                  <a:cubicBezTo>
                    <a:pt x="9203748" y="4688276"/>
                    <a:pt x="9223383" y="4625876"/>
                    <a:pt x="9240731" y="4561970"/>
                  </a:cubicBezTo>
                  <a:cubicBezTo>
                    <a:pt x="9249481" y="4530064"/>
                    <a:pt x="9257682" y="4497782"/>
                    <a:pt x="9265388" y="4465171"/>
                  </a:cubicBezTo>
                  <a:cubicBezTo>
                    <a:pt x="9269215" y="4448842"/>
                    <a:pt x="9272943" y="4432465"/>
                    <a:pt x="9276571" y="4416041"/>
                  </a:cubicBezTo>
                  <a:lnTo>
                    <a:pt x="9281841" y="4391477"/>
                  </a:lnTo>
                  <a:lnTo>
                    <a:pt x="9286513" y="4368936"/>
                  </a:lnTo>
                  <a:lnTo>
                    <a:pt x="9296754" y="4316136"/>
                  </a:lnTo>
                  <a:lnTo>
                    <a:pt x="9301029" y="4293172"/>
                  </a:lnTo>
                  <a:lnTo>
                    <a:pt x="9302818" y="4282679"/>
                  </a:lnTo>
                  <a:lnTo>
                    <a:pt x="9304658" y="4270914"/>
                  </a:lnTo>
                  <a:lnTo>
                    <a:pt x="9312810" y="4220043"/>
                  </a:lnTo>
                  <a:lnTo>
                    <a:pt x="9316887" y="4194584"/>
                  </a:lnTo>
                  <a:lnTo>
                    <a:pt x="9318923" y="4181878"/>
                  </a:lnTo>
                  <a:cubicBezTo>
                    <a:pt x="9319570" y="4177644"/>
                    <a:pt x="9319969" y="4173267"/>
                    <a:pt x="9320515" y="4168984"/>
                  </a:cubicBezTo>
                  <a:lnTo>
                    <a:pt x="9332445" y="4069079"/>
                  </a:lnTo>
                  <a:cubicBezTo>
                    <a:pt x="9333836" y="4056468"/>
                    <a:pt x="9334880" y="4040986"/>
                    <a:pt x="9336173" y="4022774"/>
                  </a:cubicBezTo>
                  <a:lnTo>
                    <a:pt x="9340199" y="3969269"/>
                  </a:lnTo>
                  <a:cubicBezTo>
                    <a:pt x="9345071" y="3903904"/>
                    <a:pt x="9347358" y="3837081"/>
                    <a:pt x="9347557" y="3770070"/>
                  </a:cubicBezTo>
                  <a:cubicBezTo>
                    <a:pt x="9347656" y="3736518"/>
                    <a:pt x="9347209" y="3702871"/>
                    <a:pt x="9346364" y="3669036"/>
                  </a:cubicBezTo>
                  <a:lnTo>
                    <a:pt x="9344921" y="3619341"/>
                  </a:lnTo>
                  <a:lnTo>
                    <a:pt x="9344524" y="3607624"/>
                  </a:lnTo>
                  <a:lnTo>
                    <a:pt x="9343728" y="3594872"/>
                  </a:lnTo>
                  <a:lnTo>
                    <a:pt x="9342188" y="3569366"/>
                  </a:lnTo>
                  <a:lnTo>
                    <a:pt x="9339056" y="3518354"/>
                  </a:lnTo>
                  <a:cubicBezTo>
                    <a:pt x="9337914" y="3501319"/>
                    <a:pt x="9335874" y="3484236"/>
                    <a:pt x="9334334" y="3467155"/>
                  </a:cubicBezTo>
                  <a:lnTo>
                    <a:pt x="9329363" y="3415908"/>
                  </a:lnTo>
                  <a:lnTo>
                    <a:pt x="9328319" y="3404755"/>
                  </a:lnTo>
                  <a:lnTo>
                    <a:pt x="9327177" y="3394214"/>
                  </a:lnTo>
                  <a:lnTo>
                    <a:pt x="9324293" y="3370872"/>
                  </a:lnTo>
                  <a:lnTo>
                    <a:pt x="9320763" y="3344427"/>
                  </a:lnTo>
                  <a:lnTo>
                    <a:pt x="9317184" y="3315343"/>
                  </a:lnTo>
                  <a:cubicBezTo>
                    <a:pt x="9315594" y="3300991"/>
                    <a:pt x="9313506" y="3286404"/>
                    <a:pt x="9311021" y="3270309"/>
                  </a:cubicBezTo>
                  <a:lnTo>
                    <a:pt x="9302719" y="3219815"/>
                  </a:lnTo>
                  <a:cubicBezTo>
                    <a:pt x="9299936" y="3203157"/>
                    <a:pt x="9297003" y="3186498"/>
                    <a:pt x="9293970" y="3169887"/>
                  </a:cubicBezTo>
                  <a:cubicBezTo>
                    <a:pt x="9281891" y="3103393"/>
                    <a:pt x="9267674" y="3037182"/>
                    <a:pt x="9252065" y="2971205"/>
                  </a:cubicBezTo>
                  <a:cubicBezTo>
                    <a:pt x="9244261" y="2938265"/>
                    <a:pt x="9235959" y="2905371"/>
                    <a:pt x="9227211" y="2872571"/>
                  </a:cubicBezTo>
                  <a:lnTo>
                    <a:pt x="9220699" y="2848524"/>
                  </a:lnTo>
                  <a:lnTo>
                    <a:pt x="9213740" y="2824289"/>
                  </a:lnTo>
                  <a:cubicBezTo>
                    <a:pt x="9209216" y="2808147"/>
                    <a:pt x="9204345" y="2791866"/>
                    <a:pt x="9199374" y="2775536"/>
                  </a:cubicBezTo>
                  <a:cubicBezTo>
                    <a:pt x="9159855" y="2645184"/>
                    <a:pt x="9114272" y="2516197"/>
                    <a:pt x="9061829" y="2389515"/>
                  </a:cubicBezTo>
                  <a:cubicBezTo>
                    <a:pt x="9035582" y="2326175"/>
                    <a:pt x="9008043" y="2263258"/>
                    <a:pt x="8978865" y="2200953"/>
                  </a:cubicBezTo>
                  <a:lnTo>
                    <a:pt x="8956694" y="2154317"/>
                  </a:lnTo>
                  <a:lnTo>
                    <a:pt x="8934176" y="2108012"/>
                  </a:lnTo>
                  <a:cubicBezTo>
                    <a:pt x="8918915" y="2077189"/>
                    <a:pt x="8903157" y="2046130"/>
                    <a:pt x="8887151" y="2015448"/>
                  </a:cubicBezTo>
                  <a:cubicBezTo>
                    <a:pt x="8854988" y="1953989"/>
                    <a:pt x="8822082" y="1892908"/>
                    <a:pt x="8787533" y="1832625"/>
                  </a:cubicBezTo>
                  <a:lnTo>
                    <a:pt x="8761485" y="1787496"/>
                  </a:lnTo>
                  <a:lnTo>
                    <a:pt x="8734791" y="1741991"/>
                  </a:lnTo>
                  <a:cubicBezTo>
                    <a:pt x="8717047" y="1711921"/>
                    <a:pt x="8699200" y="1682461"/>
                    <a:pt x="8680808" y="1652910"/>
                  </a:cubicBezTo>
                  <a:cubicBezTo>
                    <a:pt x="8644322" y="1593756"/>
                    <a:pt x="8606194" y="1535216"/>
                    <a:pt x="8567024" y="1477004"/>
                  </a:cubicBezTo>
                  <a:lnTo>
                    <a:pt x="8537446" y="1433428"/>
                  </a:lnTo>
                  <a:lnTo>
                    <a:pt x="8507423" y="1389994"/>
                  </a:lnTo>
                  <a:cubicBezTo>
                    <a:pt x="8487390" y="1361382"/>
                    <a:pt x="8467158" y="1332817"/>
                    <a:pt x="8446529" y="1304393"/>
                  </a:cubicBezTo>
                  <a:cubicBezTo>
                    <a:pt x="8405271" y="1247595"/>
                    <a:pt x="8362718" y="1191218"/>
                    <a:pt x="8319224" y="1135124"/>
                  </a:cubicBezTo>
                  <a:lnTo>
                    <a:pt x="8286366" y="1093148"/>
                  </a:lnTo>
                  <a:lnTo>
                    <a:pt x="8270161" y="1072538"/>
                  </a:lnTo>
                  <a:lnTo>
                    <a:pt x="8253856" y="1052254"/>
                  </a:lnTo>
                  <a:cubicBezTo>
                    <a:pt x="8231636" y="1024773"/>
                    <a:pt x="8209117" y="997479"/>
                    <a:pt x="8186352" y="970373"/>
                  </a:cubicBezTo>
                  <a:cubicBezTo>
                    <a:pt x="8140917" y="916020"/>
                    <a:pt x="8094240" y="862515"/>
                    <a:pt x="8046768" y="809527"/>
                  </a:cubicBezTo>
                  <a:lnTo>
                    <a:pt x="8010927" y="769951"/>
                  </a:lnTo>
                  <a:lnTo>
                    <a:pt x="7974788" y="730751"/>
                  </a:lnTo>
                  <a:cubicBezTo>
                    <a:pt x="7950382" y="704587"/>
                    <a:pt x="7925824" y="678563"/>
                    <a:pt x="7901070" y="652823"/>
                  </a:cubicBezTo>
                  <a:cubicBezTo>
                    <a:pt x="7851510" y="601387"/>
                    <a:pt x="7801404" y="550612"/>
                    <a:pt x="7750054" y="501106"/>
                  </a:cubicBezTo>
                  <a:cubicBezTo>
                    <a:pt x="7698902" y="451742"/>
                    <a:pt x="7645913" y="403036"/>
                    <a:pt x="7592277" y="355319"/>
                  </a:cubicBezTo>
                  <a:cubicBezTo>
                    <a:pt x="7484856" y="259884"/>
                    <a:pt x="7373308" y="168402"/>
                    <a:pt x="7257734" y="81062"/>
                  </a:cubicBezTo>
                  <a:close/>
                  <a:moveTo>
                    <a:pt x="1892109" y="0"/>
                  </a:moveTo>
                  <a:lnTo>
                    <a:pt x="2298402" y="0"/>
                  </a:lnTo>
                  <a:lnTo>
                    <a:pt x="2135542" y="121879"/>
                  </a:lnTo>
                  <a:cubicBezTo>
                    <a:pt x="2078998" y="166378"/>
                    <a:pt x="2023659" y="212143"/>
                    <a:pt x="1969576" y="259084"/>
                  </a:cubicBezTo>
                  <a:cubicBezTo>
                    <a:pt x="1861309" y="352918"/>
                    <a:pt x="1758064" y="451412"/>
                    <a:pt x="1659938" y="553953"/>
                  </a:cubicBezTo>
                  <a:cubicBezTo>
                    <a:pt x="1266987" y="964444"/>
                    <a:pt x="953820" y="1435593"/>
                    <a:pt x="729383" y="1940578"/>
                  </a:cubicBezTo>
                  <a:cubicBezTo>
                    <a:pt x="673260" y="2066459"/>
                    <a:pt x="622855" y="2195070"/>
                    <a:pt x="578465" y="2324905"/>
                  </a:cubicBezTo>
                  <a:cubicBezTo>
                    <a:pt x="534125" y="2454785"/>
                    <a:pt x="496147" y="2586314"/>
                    <a:pt x="465080" y="2718973"/>
                  </a:cubicBezTo>
                  <a:cubicBezTo>
                    <a:pt x="449769" y="2785089"/>
                    <a:pt x="435850" y="2852289"/>
                    <a:pt x="423820" y="2919535"/>
                  </a:cubicBezTo>
                  <a:cubicBezTo>
                    <a:pt x="411840" y="2986829"/>
                    <a:pt x="401054" y="3054358"/>
                    <a:pt x="392355" y="3122169"/>
                  </a:cubicBezTo>
                  <a:cubicBezTo>
                    <a:pt x="374509" y="3257744"/>
                    <a:pt x="363424" y="3393978"/>
                    <a:pt x="358801" y="3531013"/>
                  </a:cubicBezTo>
                  <a:cubicBezTo>
                    <a:pt x="349009" y="3804941"/>
                    <a:pt x="366357" y="4079668"/>
                    <a:pt x="410350" y="4352324"/>
                  </a:cubicBezTo>
                  <a:cubicBezTo>
                    <a:pt x="421286" y="4420230"/>
                    <a:pt x="434209" y="4487758"/>
                    <a:pt x="449022" y="4555147"/>
                  </a:cubicBezTo>
                  <a:cubicBezTo>
                    <a:pt x="463737" y="4622534"/>
                    <a:pt x="480389" y="4689686"/>
                    <a:pt x="498882" y="4756463"/>
                  </a:cubicBezTo>
                  <a:cubicBezTo>
                    <a:pt x="517373" y="4823239"/>
                    <a:pt x="537704" y="4889733"/>
                    <a:pt x="559775" y="4955755"/>
                  </a:cubicBezTo>
                  <a:cubicBezTo>
                    <a:pt x="581946" y="5021873"/>
                    <a:pt x="605358" y="5087473"/>
                    <a:pt x="631406" y="5152084"/>
                  </a:cubicBezTo>
                  <a:cubicBezTo>
                    <a:pt x="734055" y="5411706"/>
                    <a:pt x="865188" y="5662668"/>
                    <a:pt x="1023461" y="5898055"/>
                  </a:cubicBezTo>
                  <a:cubicBezTo>
                    <a:pt x="1181487" y="6133676"/>
                    <a:pt x="1367051" y="6353345"/>
                    <a:pt x="1575880" y="6551744"/>
                  </a:cubicBezTo>
                  <a:cubicBezTo>
                    <a:pt x="1680269" y="6651014"/>
                    <a:pt x="1790338" y="6745037"/>
                    <a:pt x="1905228" y="6833566"/>
                  </a:cubicBezTo>
                  <a:lnTo>
                    <a:pt x="1938629" y="6858000"/>
                  </a:lnTo>
                  <a:lnTo>
                    <a:pt x="1368607" y="6858000"/>
                  </a:lnTo>
                  <a:lnTo>
                    <a:pt x="1115251" y="6594103"/>
                  </a:lnTo>
                  <a:cubicBezTo>
                    <a:pt x="418530" y="5794890"/>
                    <a:pt x="0" y="4770280"/>
                    <a:pt x="0" y="3653129"/>
                  </a:cubicBezTo>
                  <a:cubicBezTo>
                    <a:pt x="0" y="2216793"/>
                    <a:pt x="691856" y="933432"/>
                    <a:pt x="1777294" y="8541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grpSp>
      <p:sp>
        <p:nvSpPr>
          <p:cNvPr id="2" name="Title 1">
            <a:extLst>
              <a:ext uri="{FF2B5EF4-FFF2-40B4-BE49-F238E27FC236}">
                <a16:creationId xmlns:a16="http://schemas.microsoft.com/office/drawing/2014/main" id="{8B22E45F-A1B0-4239-986B-48B68A04A762}"/>
              </a:ext>
            </a:extLst>
          </p:cNvPr>
          <p:cNvSpPr>
            <a:spLocks noGrp="1"/>
          </p:cNvSpPr>
          <p:nvPr>
            <p:ph type="ctrTitle"/>
          </p:nvPr>
        </p:nvSpPr>
        <p:spPr>
          <a:xfrm>
            <a:off x="2686289" y="938780"/>
            <a:ext cx="7151978" cy="2595549"/>
          </a:xfrm>
        </p:spPr>
        <p:txBody>
          <a:bodyPr anchor="b">
            <a:noAutofit/>
          </a:bodyPr>
          <a:lstStyle/>
          <a:p>
            <a:r>
              <a:rPr lang="en-US" sz="4000" dirty="0">
                <a:solidFill>
                  <a:srgbClr val="000000"/>
                </a:solidFill>
                <a:latin typeface="Calibri" panose="020F0502020204030204" pitchFamily="34" charset="0"/>
              </a:rPr>
              <a:t>The Metropolis Algorithm</a:t>
            </a:r>
            <a:endParaRPr lang="en-US" sz="4000" dirty="0">
              <a:solidFill>
                <a:schemeClr val="tx2"/>
              </a:solidFill>
            </a:endParaRPr>
          </a:p>
        </p:txBody>
      </p:sp>
      <p:sp>
        <p:nvSpPr>
          <p:cNvPr id="3" name="Subtitle 2">
            <a:extLst>
              <a:ext uri="{FF2B5EF4-FFF2-40B4-BE49-F238E27FC236}">
                <a16:creationId xmlns:a16="http://schemas.microsoft.com/office/drawing/2014/main" id="{FB027E1D-8509-4045-A95A-6ED7FBE281C1}"/>
              </a:ext>
            </a:extLst>
          </p:cNvPr>
          <p:cNvSpPr>
            <a:spLocks noGrp="1"/>
          </p:cNvSpPr>
          <p:nvPr>
            <p:ph type="subTitle" idx="1"/>
          </p:nvPr>
        </p:nvSpPr>
        <p:spPr>
          <a:xfrm>
            <a:off x="3668261" y="3749041"/>
            <a:ext cx="5188034" cy="2170179"/>
          </a:xfrm>
        </p:spPr>
        <p:txBody>
          <a:bodyPr>
            <a:normAutofit/>
          </a:bodyPr>
          <a:lstStyle/>
          <a:p>
            <a:endParaRPr lang="en-US" dirty="0">
              <a:solidFill>
                <a:schemeClr val="tx2"/>
              </a:solidFill>
            </a:endParaRPr>
          </a:p>
          <a:p>
            <a:r>
              <a:rPr lang="en-US" dirty="0">
                <a:solidFill>
                  <a:schemeClr val="tx2"/>
                </a:solidFill>
              </a:rPr>
              <a:t>Dr. Richard Charnigo</a:t>
            </a:r>
          </a:p>
          <a:p>
            <a:r>
              <a:rPr lang="en-US" dirty="0">
                <a:solidFill>
                  <a:schemeClr val="tx2"/>
                </a:solidFill>
              </a:rPr>
              <a:t>University of Kentucky</a:t>
            </a:r>
          </a:p>
          <a:p>
            <a:r>
              <a:rPr lang="en-US" dirty="0">
                <a:solidFill>
                  <a:schemeClr val="tx2"/>
                </a:solidFill>
              </a:rPr>
              <a:t>CPH 565, Spring 2025</a:t>
            </a:r>
          </a:p>
          <a:p>
            <a:endParaRPr lang="en-US" dirty="0">
              <a:solidFill>
                <a:schemeClr val="tx2"/>
              </a:solidFill>
            </a:endParaRPr>
          </a:p>
          <a:p>
            <a:endParaRPr lang="en-US" dirty="0">
              <a:solidFill>
                <a:schemeClr val="tx2"/>
              </a:solidFill>
            </a:endParaRPr>
          </a:p>
          <a:p>
            <a:endParaRPr lang="en-US" dirty="0">
              <a:solidFill>
                <a:schemeClr val="tx2"/>
              </a:solidFill>
            </a:endParaRPr>
          </a:p>
        </p:txBody>
      </p:sp>
      <p:grpSp>
        <p:nvGrpSpPr>
          <p:cNvPr id="23" name="Group 22">
            <a:extLst>
              <a:ext uri="{FF2B5EF4-FFF2-40B4-BE49-F238E27FC236}">
                <a16:creationId xmlns:a16="http://schemas.microsoft.com/office/drawing/2014/main" id="{87F87F1B-42BA-4AC7-A4E2-41544DDB2CE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5" y="-4155"/>
            <a:ext cx="2514948" cy="2174333"/>
            <a:chOff x="-305" y="-4155"/>
            <a:chExt cx="2514948" cy="2174333"/>
          </a:xfrm>
        </p:grpSpPr>
        <p:sp>
          <p:nvSpPr>
            <p:cNvPr id="24" name="Freeform: Shape 23">
              <a:extLst>
                <a:ext uri="{FF2B5EF4-FFF2-40B4-BE49-F238E27FC236}">
                  <a16:creationId xmlns:a16="http://schemas.microsoft.com/office/drawing/2014/main" id="{68B53067-4E48-4E71-A6A9-A8CAABAFBF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06D1A0D3-4BB8-41D9-9CE7-2884C83F44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81E20F06-3B09-4B89-A36B-AB8BFBCCA5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27" name="Freeform: Shape 26">
              <a:extLst>
                <a:ext uri="{FF2B5EF4-FFF2-40B4-BE49-F238E27FC236}">
                  <a16:creationId xmlns:a16="http://schemas.microsoft.com/office/drawing/2014/main" id="{DAE6C3D7-7D5B-4926-877D-45F117BB6B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a:extLst>
              <a:ext uri="{FF2B5EF4-FFF2-40B4-BE49-F238E27FC236}">
                <a16:creationId xmlns:a16="http://schemas.microsoft.com/office/drawing/2014/main" id="{967346A5-7569-4F15-AB5D-BE3DADF192C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9685727" y="4683666"/>
            <a:ext cx="2514948" cy="2174333"/>
            <a:chOff x="-305" y="-4155"/>
            <a:chExt cx="2514948" cy="2174333"/>
          </a:xfrm>
        </p:grpSpPr>
        <p:sp>
          <p:nvSpPr>
            <p:cNvPr id="30" name="Freeform: Shape 29">
              <a:extLst>
                <a:ext uri="{FF2B5EF4-FFF2-40B4-BE49-F238E27FC236}">
                  <a16:creationId xmlns:a16="http://schemas.microsoft.com/office/drawing/2014/main" id="{E1951533-A568-4765-AB1F-F71D9AFDEA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A7214F52-4F3F-4C96-A62E-F1401D6C04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Shape 31">
              <a:extLst>
                <a:ext uri="{FF2B5EF4-FFF2-40B4-BE49-F238E27FC236}">
                  <a16:creationId xmlns:a16="http://schemas.microsoft.com/office/drawing/2014/main" id="{023146A1-291C-4FA0-AB5B-EB04D42398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33" name="Freeform: Shape 32">
              <a:extLst>
                <a:ext uri="{FF2B5EF4-FFF2-40B4-BE49-F238E27FC236}">
                  <a16:creationId xmlns:a16="http://schemas.microsoft.com/office/drawing/2014/main" id="{62977932-2B03-4899-8306-5002CEE68E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2079936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The first step in the Markov Chain</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The identification of  </a:t>
            </a:r>
            <a:r>
              <a:rPr lang="el-GR" sz="2400" dirty="0"/>
              <a:t>θ</a:t>
            </a:r>
            <a:r>
              <a:rPr lang="en-US" sz="2400" baseline="-25000" dirty="0"/>
              <a:t>proposed</a:t>
            </a:r>
            <a:r>
              <a:rPr lang="en-US" sz="2400" dirty="0"/>
              <a:t>  relies on pseudo-random number generation.  More specifically, following your textbook author (page 158), we put </a:t>
            </a:r>
            <a:r>
              <a:rPr lang="el-GR" sz="2400" dirty="0"/>
              <a:t>θ</a:t>
            </a:r>
            <a:r>
              <a:rPr lang="en-US" sz="2400" baseline="-25000" dirty="0"/>
              <a:t>proposed</a:t>
            </a:r>
            <a:r>
              <a:rPr lang="en-US" sz="2400" dirty="0"/>
              <a:t> := </a:t>
            </a:r>
            <a:r>
              <a:rPr lang="el-GR" sz="2400" dirty="0"/>
              <a:t>θ</a:t>
            </a:r>
            <a:r>
              <a:rPr lang="en-US" sz="2400" baseline="-25000" dirty="0"/>
              <a:t>1 </a:t>
            </a:r>
            <a:r>
              <a:rPr lang="en-US" sz="2400" dirty="0"/>
              <a:t>+ </a:t>
            </a:r>
            <a:r>
              <a:rPr lang="el-GR" sz="2400" dirty="0"/>
              <a:t>Δθ</a:t>
            </a:r>
            <a:r>
              <a:rPr lang="en-US" sz="2400" dirty="0"/>
              <a:t>,  where  </a:t>
            </a:r>
            <a:r>
              <a:rPr lang="el-GR" sz="2400" dirty="0"/>
              <a:t>Δθ</a:t>
            </a:r>
            <a:r>
              <a:rPr lang="en-US" sz="2400" dirty="0"/>
              <a:t>  is a pseudo-random draw from the normal distribution with mean  0  and standard deviation  </a:t>
            </a:r>
            <a:r>
              <a:rPr lang="el-GR" sz="2400" dirty="0"/>
              <a:t>σ</a:t>
            </a:r>
            <a:r>
              <a:rPr lang="en-US" sz="2400" dirty="0"/>
              <a:t>.</a:t>
            </a:r>
          </a:p>
          <a:p>
            <a:pPr marL="0" indent="0">
              <a:spcBef>
                <a:spcPts val="0"/>
              </a:spcBef>
              <a:spcAft>
                <a:spcPts val="600"/>
              </a:spcAft>
              <a:buNone/>
            </a:pPr>
            <a:endParaRPr lang="en-US" sz="2400" dirty="0"/>
          </a:p>
          <a:p>
            <a:pPr marL="0" indent="0">
              <a:spcBef>
                <a:spcPts val="0"/>
              </a:spcBef>
              <a:spcAft>
                <a:spcPts val="600"/>
              </a:spcAft>
              <a:buNone/>
            </a:pPr>
            <a:r>
              <a:rPr lang="en-US" sz="2400" dirty="0"/>
              <a:t>We may choose  </a:t>
            </a:r>
            <a:r>
              <a:rPr lang="el-GR" sz="2400" dirty="0"/>
              <a:t>σ</a:t>
            </a:r>
            <a:r>
              <a:rPr lang="en-US" sz="2400" dirty="0"/>
              <a:t>  however we wish.  However, choosing  </a:t>
            </a:r>
            <a:r>
              <a:rPr lang="el-GR" sz="2400" dirty="0"/>
              <a:t>σ</a:t>
            </a:r>
            <a:r>
              <a:rPr lang="en-US" sz="2400" dirty="0"/>
              <a:t>  either too small or too large may put us at a disadvantage (more on this later), and your textbook author seems to settle on  0.2  as a reasonable intermediate choice (page 159).</a:t>
            </a:r>
          </a:p>
        </p:txBody>
      </p:sp>
    </p:spTree>
    <p:extLst>
      <p:ext uri="{BB962C8B-B14F-4D97-AF65-F5344CB8AC3E}">
        <p14:creationId xmlns:p14="http://schemas.microsoft.com/office/powerpoint/2010/main" val="11192304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The first step in the Markov Chain</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The use of a normal distribution is not essential, but it is convenient.  One can easily generate pseudo-random numbers from a normal distribution, and this makes equally likely the possibilities that  </a:t>
            </a:r>
            <a:r>
              <a:rPr lang="el-GR" sz="2400" dirty="0"/>
              <a:t>θ</a:t>
            </a:r>
            <a:r>
              <a:rPr lang="en-US" sz="2400" baseline="-25000" dirty="0"/>
              <a:t>proposed</a:t>
            </a:r>
            <a:r>
              <a:rPr lang="en-US" sz="2400" dirty="0"/>
              <a:t> &gt; </a:t>
            </a:r>
            <a:r>
              <a:rPr lang="el-GR" sz="2400" dirty="0"/>
              <a:t>θ</a:t>
            </a:r>
            <a:r>
              <a:rPr lang="en-US" sz="2400" baseline="-25000" dirty="0"/>
              <a:t>1</a:t>
            </a:r>
            <a:r>
              <a:rPr lang="en-US" sz="2400" dirty="0"/>
              <a:t>  and  </a:t>
            </a:r>
            <a:r>
              <a:rPr lang="el-GR" sz="2400" dirty="0"/>
              <a:t>θ</a:t>
            </a:r>
            <a:r>
              <a:rPr lang="en-US" sz="2400" baseline="-25000" dirty="0"/>
              <a:t>proposed</a:t>
            </a:r>
            <a:r>
              <a:rPr lang="en-US" sz="2400" dirty="0"/>
              <a:t> &lt; </a:t>
            </a:r>
            <a:r>
              <a:rPr lang="el-GR" sz="2400" dirty="0"/>
              <a:t>θ</a:t>
            </a:r>
            <a:r>
              <a:rPr lang="en-US" sz="2400" baseline="-25000" dirty="0"/>
              <a:t>1</a:t>
            </a:r>
            <a:r>
              <a:rPr lang="en-US" sz="2400" dirty="0"/>
              <a:t>.</a:t>
            </a:r>
          </a:p>
          <a:p>
            <a:pPr marL="0" indent="0">
              <a:spcBef>
                <a:spcPts val="0"/>
              </a:spcBef>
              <a:spcAft>
                <a:spcPts val="600"/>
              </a:spcAft>
              <a:buNone/>
            </a:pPr>
            <a:endParaRPr lang="en-US" sz="2400" dirty="0"/>
          </a:p>
          <a:p>
            <a:pPr marL="0" indent="0">
              <a:spcBef>
                <a:spcPts val="0"/>
              </a:spcBef>
              <a:spcAft>
                <a:spcPts val="600"/>
              </a:spcAft>
              <a:buNone/>
            </a:pPr>
            <a:r>
              <a:rPr lang="en-US" sz="2400" dirty="0"/>
              <a:t>Once we have  </a:t>
            </a:r>
            <a:r>
              <a:rPr lang="el-GR" sz="2400" dirty="0"/>
              <a:t>θ</a:t>
            </a:r>
            <a:r>
              <a:rPr lang="en-US" sz="2400" baseline="-25000" dirty="0"/>
              <a:t>proposed</a:t>
            </a:r>
            <a:r>
              <a:rPr lang="en-US" sz="2400" dirty="0"/>
              <a:t>,  we decide whether to accept or reject the proposal; that is, we decide whether to take  </a:t>
            </a:r>
            <a:r>
              <a:rPr lang="el-GR" sz="2400" dirty="0"/>
              <a:t>θ</a:t>
            </a:r>
            <a:r>
              <a:rPr lang="en-US" sz="2400" baseline="-25000" dirty="0"/>
              <a:t>2</a:t>
            </a:r>
            <a:r>
              <a:rPr lang="en-US" sz="2400" dirty="0"/>
              <a:t> := </a:t>
            </a:r>
            <a:r>
              <a:rPr lang="el-GR" sz="2400" dirty="0"/>
              <a:t>θ</a:t>
            </a:r>
            <a:r>
              <a:rPr lang="en-US" sz="2400" baseline="-25000" dirty="0"/>
              <a:t>proposed</a:t>
            </a:r>
            <a:r>
              <a:rPr lang="en-US" sz="2400" dirty="0"/>
              <a:t> or to take  </a:t>
            </a:r>
            <a:r>
              <a:rPr lang="el-GR" sz="2400" dirty="0"/>
              <a:t>θ</a:t>
            </a:r>
            <a:r>
              <a:rPr lang="en-US" sz="2400" baseline="-25000" dirty="0"/>
              <a:t>2</a:t>
            </a:r>
            <a:r>
              <a:rPr lang="en-US" sz="2400" dirty="0"/>
              <a:t> := </a:t>
            </a:r>
            <a:r>
              <a:rPr lang="el-GR" sz="2400" dirty="0"/>
              <a:t>θ</a:t>
            </a:r>
            <a:r>
              <a:rPr lang="en-US" sz="2400" baseline="-25000" dirty="0"/>
              <a:t>1</a:t>
            </a:r>
            <a:r>
              <a:rPr lang="en-US" sz="2400" dirty="0"/>
              <a:t>.</a:t>
            </a:r>
          </a:p>
        </p:txBody>
      </p:sp>
    </p:spTree>
    <p:extLst>
      <p:ext uri="{BB962C8B-B14F-4D97-AF65-F5344CB8AC3E}">
        <p14:creationId xmlns:p14="http://schemas.microsoft.com/office/powerpoint/2010/main" val="2092731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The first step in the Markov Chain</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If  </a:t>
            </a:r>
            <a:r>
              <a:rPr lang="el-GR" sz="2400" dirty="0"/>
              <a:t>θ</a:t>
            </a:r>
            <a:r>
              <a:rPr lang="en-US" sz="2400" baseline="-25000" dirty="0"/>
              <a:t>proposed</a:t>
            </a:r>
            <a:r>
              <a:rPr lang="en-US" sz="2400" dirty="0"/>
              <a:t>  falls outside of the parameter space, then we reject the proposal (page 158).</a:t>
            </a:r>
          </a:p>
          <a:p>
            <a:pPr marL="0" indent="0">
              <a:spcBef>
                <a:spcPts val="0"/>
              </a:spcBef>
              <a:spcAft>
                <a:spcPts val="600"/>
              </a:spcAft>
              <a:buNone/>
            </a:pPr>
            <a:endParaRPr lang="en-US" sz="2400" dirty="0"/>
          </a:p>
          <a:p>
            <a:pPr marL="0" indent="0">
              <a:spcBef>
                <a:spcPts val="0"/>
              </a:spcBef>
              <a:spcAft>
                <a:spcPts val="600"/>
              </a:spcAft>
              <a:buNone/>
            </a:pPr>
            <a:r>
              <a:rPr lang="en-US" sz="2400" dirty="0"/>
              <a:t>If the ratio  p(</a:t>
            </a:r>
            <a:r>
              <a:rPr lang="el-GR" sz="2400" dirty="0"/>
              <a:t>θ</a:t>
            </a:r>
            <a:r>
              <a:rPr lang="en-US" sz="2400" baseline="-25000" dirty="0"/>
              <a:t>proposed</a:t>
            </a:r>
            <a:r>
              <a:rPr lang="en-US" sz="2400" dirty="0"/>
              <a:t> | D) / p(</a:t>
            </a:r>
            <a:r>
              <a:rPr lang="el-GR" sz="2400" dirty="0"/>
              <a:t>θ</a:t>
            </a:r>
            <a:r>
              <a:rPr lang="en-US" sz="2400" baseline="-25000" dirty="0"/>
              <a:t>1</a:t>
            </a:r>
            <a:r>
              <a:rPr lang="en-US" sz="2400" dirty="0"/>
              <a:t> | D) </a:t>
            </a:r>
            <a:r>
              <a:rPr lang="en-US" sz="2400" u="sng" dirty="0"/>
              <a:t>&gt;</a:t>
            </a:r>
            <a:r>
              <a:rPr lang="en-US" sz="2400" dirty="0"/>
              <a:t> 1,  then we accept the proposal (page 158).</a:t>
            </a:r>
          </a:p>
          <a:p>
            <a:pPr marL="0" indent="0">
              <a:spcBef>
                <a:spcPts val="0"/>
              </a:spcBef>
              <a:spcAft>
                <a:spcPts val="600"/>
              </a:spcAft>
              <a:buNone/>
            </a:pPr>
            <a:endParaRPr lang="en-US" sz="2400" dirty="0"/>
          </a:p>
          <a:p>
            <a:pPr marL="0" indent="0">
              <a:spcBef>
                <a:spcPts val="0"/>
              </a:spcBef>
              <a:spcAft>
                <a:spcPts val="600"/>
              </a:spcAft>
              <a:buNone/>
            </a:pPr>
            <a:r>
              <a:rPr lang="en-US" sz="2400" dirty="0"/>
              <a:t>If the ratio  p(</a:t>
            </a:r>
            <a:r>
              <a:rPr lang="el-GR" sz="2400" dirty="0"/>
              <a:t>θ</a:t>
            </a:r>
            <a:r>
              <a:rPr lang="en-US" sz="2400" baseline="-25000" dirty="0"/>
              <a:t>proposed</a:t>
            </a:r>
            <a:r>
              <a:rPr lang="en-US" sz="2400" dirty="0"/>
              <a:t> | D) / p(</a:t>
            </a:r>
            <a:r>
              <a:rPr lang="el-GR" sz="2400" dirty="0"/>
              <a:t>θ</a:t>
            </a:r>
            <a:r>
              <a:rPr lang="en-US" sz="2400" baseline="-25000" dirty="0"/>
              <a:t>1</a:t>
            </a:r>
            <a:r>
              <a:rPr lang="en-US" sz="2400" dirty="0"/>
              <a:t> | D) &lt; 1,  then we accept the proposal with probability equal to the ratio (page 158).  This can be implemented by obtaining a pseudo-random draw from the uniform distribution and accepting the proposal if the ratio exceeds the draw (page 158).</a:t>
            </a:r>
          </a:p>
        </p:txBody>
      </p:sp>
    </p:spTree>
    <p:extLst>
      <p:ext uri="{BB962C8B-B14F-4D97-AF65-F5344CB8AC3E}">
        <p14:creationId xmlns:p14="http://schemas.microsoft.com/office/powerpoint/2010/main" val="5706954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Succeeding steps in the Markov Chain</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Succeeding steps in the Markov Chain associated with the Metropolis algorithm are similar (page 158).</a:t>
            </a:r>
          </a:p>
          <a:p>
            <a:pPr marL="0" indent="0">
              <a:spcBef>
                <a:spcPts val="0"/>
              </a:spcBef>
              <a:spcAft>
                <a:spcPts val="600"/>
              </a:spcAft>
              <a:buNone/>
            </a:pPr>
            <a:endParaRPr lang="en-US" sz="2400" dirty="0"/>
          </a:p>
          <a:p>
            <a:pPr marL="0" indent="0">
              <a:spcBef>
                <a:spcPts val="0"/>
              </a:spcBef>
              <a:spcAft>
                <a:spcPts val="600"/>
              </a:spcAft>
              <a:buNone/>
            </a:pPr>
            <a:r>
              <a:rPr lang="en-US" sz="2400" dirty="0"/>
              <a:t>If we are now at  </a:t>
            </a:r>
            <a:r>
              <a:rPr lang="el-GR" sz="2400" dirty="0"/>
              <a:t>θ</a:t>
            </a:r>
            <a:r>
              <a:rPr lang="en-US" sz="2400" baseline="-25000" dirty="0"/>
              <a:t>k</a:t>
            </a:r>
            <a:r>
              <a:rPr lang="en-US" sz="2400" dirty="0"/>
              <a:t>  (where  k  is a positive integer), we put  </a:t>
            </a:r>
            <a:r>
              <a:rPr lang="el-GR" sz="2400" dirty="0"/>
              <a:t>θ</a:t>
            </a:r>
            <a:r>
              <a:rPr lang="en-US" sz="2400" baseline="-25000" dirty="0"/>
              <a:t>proposed</a:t>
            </a:r>
            <a:r>
              <a:rPr lang="en-US" sz="2400" dirty="0"/>
              <a:t> := </a:t>
            </a:r>
            <a:r>
              <a:rPr lang="el-GR" sz="2400" dirty="0"/>
              <a:t>θ</a:t>
            </a:r>
            <a:r>
              <a:rPr lang="en-US" sz="2400" baseline="-25000" dirty="0"/>
              <a:t>k </a:t>
            </a:r>
            <a:r>
              <a:rPr lang="en-US" sz="2400" dirty="0"/>
              <a:t>+ </a:t>
            </a:r>
            <a:r>
              <a:rPr lang="el-GR" sz="2400" dirty="0"/>
              <a:t>Δθ</a:t>
            </a:r>
            <a:r>
              <a:rPr lang="en-US" sz="2400" dirty="0"/>
              <a:t>,  where  </a:t>
            </a:r>
            <a:r>
              <a:rPr lang="el-GR" sz="2400" dirty="0"/>
              <a:t>Δθ</a:t>
            </a:r>
            <a:r>
              <a:rPr lang="en-US" sz="2400" dirty="0"/>
              <a:t>  is a pseudo-random draw from the normal distribution with mean  0  and standard deviation  </a:t>
            </a:r>
            <a:r>
              <a:rPr lang="el-GR" sz="2400" dirty="0"/>
              <a:t>σ</a:t>
            </a:r>
            <a:r>
              <a:rPr lang="en-US" sz="2400" dirty="0"/>
              <a:t>  (page 158).</a:t>
            </a:r>
          </a:p>
        </p:txBody>
      </p:sp>
    </p:spTree>
    <p:extLst>
      <p:ext uri="{BB962C8B-B14F-4D97-AF65-F5344CB8AC3E}">
        <p14:creationId xmlns:p14="http://schemas.microsoft.com/office/powerpoint/2010/main" val="6377202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Succeeding steps in the Markov Chain</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If  </a:t>
            </a:r>
            <a:r>
              <a:rPr lang="el-GR" sz="2400" dirty="0"/>
              <a:t>θ</a:t>
            </a:r>
            <a:r>
              <a:rPr lang="en-US" sz="2400" baseline="-25000" dirty="0"/>
              <a:t>proposed</a:t>
            </a:r>
            <a:r>
              <a:rPr lang="en-US" sz="2400" dirty="0"/>
              <a:t>  falls outside of the parameter space, then we reject the proposal and put  </a:t>
            </a:r>
            <a:r>
              <a:rPr lang="el-GR" sz="2400" dirty="0"/>
              <a:t>θ</a:t>
            </a:r>
            <a:r>
              <a:rPr lang="en-US" sz="2400" baseline="-25000" dirty="0"/>
              <a:t>k+1</a:t>
            </a:r>
            <a:r>
              <a:rPr lang="en-US" sz="2400" dirty="0"/>
              <a:t> := </a:t>
            </a:r>
            <a:r>
              <a:rPr lang="el-GR" sz="2400" dirty="0"/>
              <a:t>θ</a:t>
            </a:r>
            <a:r>
              <a:rPr lang="en-US" sz="2400" baseline="-25000" dirty="0"/>
              <a:t>k</a:t>
            </a:r>
            <a:r>
              <a:rPr lang="en-US" sz="2400" dirty="0"/>
              <a:t>  (page 158).</a:t>
            </a:r>
          </a:p>
          <a:p>
            <a:pPr marL="0" indent="0">
              <a:spcBef>
                <a:spcPts val="0"/>
              </a:spcBef>
              <a:spcAft>
                <a:spcPts val="600"/>
              </a:spcAft>
              <a:buNone/>
            </a:pPr>
            <a:endParaRPr lang="en-US" sz="2400" dirty="0"/>
          </a:p>
          <a:p>
            <a:pPr marL="0" indent="0">
              <a:spcBef>
                <a:spcPts val="0"/>
              </a:spcBef>
              <a:spcAft>
                <a:spcPts val="600"/>
              </a:spcAft>
              <a:buNone/>
            </a:pPr>
            <a:r>
              <a:rPr lang="en-US" sz="2400" dirty="0"/>
              <a:t>If the ratio  p(</a:t>
            </a:r>
            <a:r>
              <a:rPr lang="el-GR" sz="2400" dirty="0"/>
              <a:t>θ</a:t>
            </a:r>
            <a:r>
              <a:rPr lang="en-US" sz="2400" baseline="-25000" dirty="0"/>
              <a:t>proposed</a:t>
            </a:r>
            <a:r>
              <a:rPr lang="en-US" sz="2400" dirty="0"/>
              <a:t> | D) / p(</a:t>
            </a:r>
            <a:r>
              <a:rPr lang="el-GR" sz="2400" dirty="0"/>
              <a:t>θ</a:t>
            </a:r>
            <a:r>
              <a:rPr lang="en-US" sz="2400" baseline="-25000" dirty="0"/>
              <a:t>k</a:t>
            </a:r>
            <a:r>
              <a:rPr lang="en-US" sz="2400" dirty="0"/>
              <a:t> | D) </a:t>
            </a:r>
            <a:r>
              <a:rPr lang="en-US" sz="2400" u="sng" dirty="0"/>
              <a:t>&gt;</a:t>
            </a:r>
            <a:r>
              <a:rPr lang="en-US" sz="2400" dirty="0"/>
              <a:t> 1,  then we accept the proposal and put  </a:t>
            </a:r>
            <a:r>
              <a:rPr lang="el-GR" sz="2400" dirty="0"/>
              <a:t>θ</a:t>
            </a:r>
            <a:r>
              <a:rPr lang="en-US" sz="2400" baseline="-25000" dirty="0"/>
              <a:t>k+1</a:t>
            </a:r>
            <a:r>
              <a:rPr lang="en-US" sz="2400" dirty="0"/>
              <a:t> := </a:t>
            </a:r>
            <a:r>
              <a:rPr lang="el-GR" sz="2400" dirty="0"/>
              <a:t>θ</a:t>
            </a:r>
            <a:r>
              <a:rPr lang="en-US" sz="2400" baseline="-25000" dirty="0"/>
              <a:t>proposed</a:t>
            </a:r>
            <a:r>
              <a:rPr lang="en-US" sz="2400" dirty="0"/>
              <a:t>  (page 158).</a:t>
            </a:r>
          </a:p>
          <a:p>
            <a:pPr marL="0" indent="0">
              <a:spcBef>
                <a:spcPts val="0"/>
              </a:spcBef>
              <a:spcAft>
                <a:spcPts val="600"/>
              </a:spcAft>
              <a:buNone/>
            </a:pPr>
            <a:endParaRPr lang="en-US" sz="2400" dirty="0"/>
          </a:p>
          <a:p>
            <a:pPr marL="0" indent="0">
              <a:spcBef>
                <a:spcPts val="0"/>
              </a:spcBef>
              <a:spcAft>
                <a:spcPts val="600"/>
              </a:spcAft>
              <a:buNone/>
            </a:pPr>
            <a:r>
              <a:rPr lang="en-US" sz="2400" dirty="0"/>
              <a:t>If the ratio  p(</a:t>
            </a:r>
            <a:r>
              <a:rPr lang="el-GR" sz="2400" dirty="0"/>
              <a:t>θ</a:t>
            </a:r>
            <a:r>
              <a:rPr lang="en-US" sz="2400" baseline="-25000" dirty="0"/>
              <a:t>proposed</a:t>
            </a:r>
            <a:r>
              <a:rPr lang="en-US" sz="2400" dirty="0"/>
              <a:t> | D) / p(</a:t>
            </a:r>
            <a:r>
              <a:rPr lang="el-GR" sz="2400" dirty="0"/>
              <a:t>θ</a:t>
            </a:r>
            <a:r>
              <a:rPr lang="en-US" sz="2400" baseline="-25000" dirty="0"/>
              <a:t>k</a:t>
            </a:r>
            <a:r>
              <a:rPr lang="en-US" sz="2400" dirty="0"/>
              <a:t> | D) &lt; 1,  then we accept the proposal with probability equal to the ratio (page 158).</a:t>
            </a:r>
          </a:p>
        </p:txBody>
      </p:sp>
    </p:spTree>
    <p:extLst>
      <p:ext uri="{BB962C8B-B14F-4D97-AF65-F5344CB8AC3E}">
        <p14:creationId xmlns:p14="http://schemas.microsoft.com/office/powerpoint/2010/main" val="15090308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Some intuitive understanding</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We want  </a:t>
            </a:r>
            <a:r>
              <a:rPr lang="el-GR" sz="2400" dirty="0"/>
              <a:t>θ</a:t>
            </a:r>
            <a:r>
              <a:rPr lang="en-US" sz="2400" baseline="-25000" dirty="0"/>
              <a:t>1</a:t>
            </a:r>
            <a:r>
              <a:rPr lang="en-US" sz="2400" dirty="0"/>
              <a:t>, </a:t>
            </a:r>
            <a:r>
              <a:rPr lang="el-GR" sz="2400" dirty="0"/>
              <a:t>θ</a:t>
            </a:r>
            <a:r>
              <a:rPr lang="en-US" sz="2400" baseline="-25000" dirty="0"/>
              <a:t>2</a:t>
            </a:r>
            <a:r>
              <a:rPr lang="en-US" sz="2400" dirty="0"/>
              <a:t>, ..., </a:t>
            </a:r>
            <a:r>
              <a:rPr lang="el-GR" sz="2400" dirty="0"/>
              <a:t>θ</a:t>
            </a:r>
            <a:r>
              <a:rPr lang="en-US" sz="2400" baseline="-25000" dirty="0"/>
              <a:t>50000</a:t>
            </a:r>
            <a:r>
              <a:rPr lang="en-US" sz="2400" dirty="0"/>
              <a:t>  to resemble a random sample from the posterior distribution  p(</a:t>
            </a:r>
            <a:r>
              <a:rPr lang="el-GR" sz="2400" dirty="0"/>
              <a:t>θ</a:t>
            </a:r>
            <a:r>
              <a:rPr lang="en-US" sz="2400" dirty="0"/>
              <a:t> | D).  Thus, we want to visit more often those values of  </a:t>
            </a:r>
            <a:r>
              <a:rPr lang="el-GR" sz="2400" dirty="0"/>
              <a:t>θ</a:t>
            </a:r>
            <a:r>
              <a:rPr lang="en-US" sz="2400" dirty="0"/>
              <a:t>  which are more likely.</a:t>
            </a:r>
          </a:p>
          <a:p>
            <a:pPr marL="0" indent="0">
              <a:spcBef>
                <a:spcPts val="0"/>
              </a:spcBef>
              <a:spcAft>
                <a:spcPts val="600"/>
              </a:spcAft>
              <a:buNone/>
            </a:pPr>
            <a:endParaRPr lang="en-US" sz="2400" dirty="0"/>
          </a:p>
          <a:p>
            <a:pPr marL="0" indent="0">
              <a:spcBef>
                <a:spcPts val="0"/>
              </a:spcBef>
              <a:spcAft>
                <a:spcPts val="600"/>
              </a:spcAft>
              <a:buNone/>
            </a:pPr>
            <a:r>
              <a:rPr lang="en-US" sz="2400" dirty="0"/>
              <a:t>This is accomplished by definitely accepting proposals to move from less likely values of  </a:t>
            </a:r>
            <a:r>
              <a:rPr lang="el-GR" sz="2400" dirty="0"/>
              <a:t>θ</a:t>
            </a:r>
            <a:r>
              <a:rPr lang="en-US" sz="2400" dirty="0"/>
              <a:t>  to more likely values but only probabilistically accepting proposals to move from more likely values of  </a:t>
            </a:r>
            <a:r>
              <a:rPr lang="el-GR" sz="2400" dirty="0"/>
              <a:t>θ</a:t>
            </a:r>
            <a:r>
              <a:rPr lang="en-US" sz="2400" dirty="0"/>
              <a:t>  to less likely values (page 151).</a:t>
            </a:r>
          </a:p>
        </p:txBody>
      </p:sp>
    </p:spTree>
    <p:extLst>
      <p:ext uri="{BB962C8B-B14F-4D97-AF65-F5344CB8AC3E}">
        <p14:creationId xmlns:p14="http://schemas.microsoft.com/office/powerpoint/2010/main" val="41224051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Some intuitive understanding</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Now suppose that we confine attention to just two points in the parameter space, call them  </a:t>
            </a:r>
            <a:r>
              <a:rPr lang="el-GR" sz="2400" dirty="0"/>
              <a:t>θ</a:t>
            </a:r>
            <a:r>
              <a:rPr lang="en-US" sz="2400" baseline="-25000" dirty="0"/>
              <a:t>*</a:t>
            </a:r>
            <a:r>
              <a:rPr lang="en-US" sz="2400" dirty="0"/>
              <a:t>  and  </a:t>
            </a:r>
            <a:r>
              <a:rPr lang="el-GR" sz="2400" dirty="0"/>
              <a:t>θ</a:t>
            </a:r>
            <a:r>
              <a:rPr lang="en-US" sz="2400" baseline="-25000" dirty="0"/>
              <a:t>#</a:t>
            </a:r>
            <a:r>
              <a:rPr lang="en-US" sz="2400" dirty="0"/>
              <a:t>,  so that  </a:t>
            </a:r>
            <a:r>
              <a:rPr lang="el-GR" sz="2400" dirty="0"/>
              <a:t>θ</a:t>
            </a:r>
            <a:r>
              <a:rPr lang="en-US" sz="2400" baseline="-25000" dirty="0"/>
              <a:t>proposed</a:t>
            </a:r>
            <a:r>
              <a:rPr lang="en-US" sz="2400" dirty="0"/>
              <a:t>  is unambiguously defined.  (This is sort of like the scenario in my restaurant-hopping example.)</a:t>
            </a:r>
          </a:p>
          <a:p>
            <a:pPr marL="0" indent="0">
              <a:spcBef>
                <a:spcPts val="0"/>
              </a:spcBef>
              <a:spcAft>
                <a:spcPts val="600"/>
              </a:spcAft>
              <a:buNone/>
            </a:pPr>
            <a:br>
              <a:rPr lang="en-US" sz="2400" dirty="0"/>
            </a:br>
            <a:r>
              <a:rPr lang="en-US" sz="2400" dirty="0"/>
              <a:t>Your textbook author explains (page 153) that the probability of accepting a proposed move from  </a:t>
            </a:r>
            <a:r>
              <a:rPr lang="el-GR" sz="2400" dirty="0"/>
              <a:t>θ</a:t>
            </a:r>
            <a:r>
              <a:rPr lang="en-US" sz="2400" baseline="-25000" dirty="0"/>
              <a:t>*</a:t>
            </a:r>
            <a:r>
              <a:rPr lang="en-US" sz="2400" dirty="0"/>
              <a:t>  to  </a:t>
            </a:r>
            <a:r>
              <a:rPr lang="el-GR" sz="2400" dirty="0"/>
              <a:t>θ</a:t>
            </a:r>
            <a:r>
              <a:rPr lang="en-US" sz="2400" baseline="-25000" dirty="0"/>
              <a:t>#</a:t>
            </a:r>
            <a:r>
              <a:rPr lang="en-US" sz="2400" dirty="0"/>
              <a:t>  divided by the probability of accepting a proposed move from  </a:t>
            </a:r>
            <a:r>
              <a:rPr lang="el-GR" sz="2400" dirty="0"/>
              <a:t>θ</a:t>
            </a:r>
            <a:r>
              <a:rPr lang="en-US" sz="2400" baseline="-25000" dirty="0"/>
              <a:t>#</a:t>
            </a:r>
            <a:r>
              <a:rPr lang="en-US" sz="2400" dirty="0"/>
              <a:t>  to  </a:t>
            </a:r>
            <a:r>
              <a:rPr lang="el-GR" sz="2400" dirty="0"/>
              <a:t>θ</a:t>
            </a:r>
            <a:r>
              <a:rPr lang="en-US" sz="2400" baseline="-25000" dirty="0"/>
              <a:t>*</a:t>
            </a:r>
            <a:r>
              <a:rPr lang="en-US" sz="2400" dirty="0"/>
              <a:t>  equals  p(</a:t>
            </a:r>
            <a:r>
              <a:rPr lang="el-GR" sz="2400" dirty="0"/>
              <a:t>θ</a:t>
            </a:r>
            <a:r>
              <a:rPr lang="en-US" sz="2400" baseline="-25000" dirty="0"/>
              <a:t>#</a:t>
            </a:r>
            <a:r>
              <a:rPr lang="en-US" sz="2400" dirty="0"/>
              <a:t> | D) / p(</a:t>
            </a:r>
            <a:r>
              <a:rPr lang="el-GR" sz="2400" dirty="0"/>
              <a:t>θ</a:t>
            </a:r>
            <a:r>
              <a:rPr lang="en-US" sz="2400" baseline="-25000" dirty="0"/>
              <a:t>*</a:t>
            </a:r>
            <a:r>
              <a:rPr lang="en-US" sz="2400" dirty="0"/>
              <a:t> | D).  Thus, “in the long run,  [</a:t>
            </a:r>
            <a:r>
              <a:rPr lang="el-GR" sz="2400" dirty="0"/>
              <a:t>θ</a:t>
            </a:r>
            <a:r>
              <a:rPr lang="en-US" sz="2400" baseline="-25000" dirty="0"/>
              <a:t>*</a:t>
            </a:r>
            <a:r>
              <a:rPr lang="en-US" sz="2400" dirty="0"/>
              <a:t>  and  </a:t>
            </a:r>
            <a:r>
              <a:rPr lang="el-GR" sz="2400" dirty="0"/>
              <a:t>θ</a:t>
            </a:r>
            <a:r>
              <a:rPr lang="en-US" sz="2400" baseline="-25000" dirty="0"/>
              <a:t>#</a:t>
            </a:r>
            <a:r>
              <a:rPr lang="en-US" sz="2400" dirty="0"/>
              <a:t>]  will be visited proportionally to their relative values in the [posterior] distribution” (page 153).</a:t>
            </a:r>
          </a:p>
        </p:txBody>
      </p:sp>
    </p:spTree>
    <p:extLst>
      <p:ext uri="{BB962C8B-B14F-4D97-AF65-F5344CB8AC3E}">
        <p14:creationId xmlns:p14="http://schemas.microsoft.com/office/powerpoint/2010/main" val="39339092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Some fine points</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Because  </a:t>
            </a:r>
            <a:r>
              <a:rPr lang="el-GR" sz="2400" dirty="0"/>
              <a:t>θ</a:t>
            </a:r>
            <a:r>
              <a:rPr lang="en-US" sz="2400" baseline="-25000" dirty="0"/>
              <a:t>proposed</a:t>
            </a:r>
            <a:r>
              <a:rPr lang="en-US" sz="2400" dirty="0"/>
              <a:t>  is defined by perturbing  </a:t>
            </a:r>
            <a:r>
              <a:rPr lang="el-GR" sz="2400" dirty="0"/>
              <a:t>θ</a:t>
            </a:r>
            <a:r>
              <a:rPr lang="en-US" sz="2400" baseline="-25000" dirty="0"/>
              <a:t>k</a:t>
            </a:r>
            <a:r>
              <a:rPr lang="en-US" sz="2400" dirty="0"/>
              <a:t>,  typically we have that  </a:t>
            </a:r>
            <a:r>
              <a:rPr kumimoji="0" lang="el-GR" sz="2400" b="0" i="0" u="none" strike="noStrike" kern="1200" cap="none" spc="0" normalizeH="0" baseline="0" noProof="0" dirty="0">
                <a:ln>
                  <a:noFill/>
                </a:ln>
                <a:solidFill>
                  <a:prstClr val="black"/>
                </a:solidFill>
                <a:effectLst/>
                <a:uLnTx/>
                <a:uFillTx/>
                <a:latin typeface="Calibri" panose="020F0502020204030204"/>
                <a:ea typeface="+mn-ea"/>
                <a:cs typeface="+mn-cs"/>
              </a:rPr>
              <a:t>θ</a:t>
            </a:r>
            <a:r>
              <a:rPr lang="en-US" sz="2400" baseline="-25000" dirty="0">
                <a:solidFill>
                  <a:prstClr val="black"/>
                </a:solidFill>
                <a:latin typeface="Calibri" panose="020F0502020204030204"/>
              </a:rPr>
              <a:t>k+1</a:t>
            </a:r>
            <a:r>
              <a:rPr lang="en-US" sz="2400" dirty="0">
                <a:solidFill>
                  <a:prstClr val="black"/>
                </a:solidFill>
                <a:latin typeface="Calibri" panose="020F0502020204030204"/>
              </a:rPr>
              <a:t>  is close to  </a:t>
            </a:r>
            <a:r>
              <a:rPr lang="el-GR" sz="2400" dirty="0"/>
              <a:t>θ</a:t>
            </a:r>
            <a:r>
              <a:rPr lang="en-US" sz="2400" baseline="-25000" dirty="0"/>
              <a:t>k</a:t>
            </a:r>
            <a:r>
              <a:rPr lang="en-US" sz="2400" dirty="0"/>
              <a:t>  (page 158).  Of course, if the proposal to move is rejected, then </a:t>
            </a:r>
            <a:r>
              <a:rPr kumimoji="0" lang="el-GR" sz="2400" b="0" i="0" u="none" strike="noStrike" kern="1200" cap="none" spc="0" normalizeH="0" baseline="0" noProof="0" dirty="0">
                <a:ln>
                  <a:noFill/>
                </a:ln>
                <a:solidFill>
                  <a:prstClr val="black"/>
                </a:solidFill>
                <a:effectLst/>
                <a:uLnTx/>
                <a:uFillTx/>
                <a:latin typeface="Calibri" panose="020F0502020204030204"/>
                <a:ea typeface="+mn-ea"/>
                <a:cs typeface="+mn-cs"/>
              </a:rPr>
              <a:t>θ</a:t>
            </a:r>
            <a:r>
              <a:rPr lang="en-US" sz="2400" baseline="-25000" dirty="0">
                <a:solidFill>
                  <a:prstClr val="black"/>
                </a:solidFill>
                <a:latin typeface="Calibri" panose="020F0502020204030204"/>
              </a:rPr>
              <a:t>k+1</a:t>
            </a:r>
            <a:r>
              <a:rPr lang="en-US" sz="2400" dirty="0">
                <a:solidFill>
                  <a:prstClr val="black"/>
                </a:solidFill>
                <a:latin typeface="Calibri" panose="020F0502020204030204"/>
              </a:rPr>
              <a:t>  equals  </a:t>
            </a:r>
            <a:r>
              <a:rPr lang="el-GR" sz="2400" dirty="0"/>
              <a:t>θ</a:t>
            </a:r>
            <a:r>
              <a:rPr lang="en-US" sz="2400" baseline="-25000" dirty="0"/>
              <a:t>k</a:t>
            </a:r>
            <a:r>
              <a:rPr lang="en-US" sz="2400" dirty="0"/>
              <a:t>. </a:t>
            </a:r>
          </a:p>
          <a:p>
            <a:pPr marL="0" indent="0">
              <a:spcBef>
                <a:spcPts val="0"/>
              </a:spcBef>
              <a:spcAft>
                <a:spcPts val="600"/>
              </a:spcAft>
              <a:buNone/>
            </a:pPr>
            <a:endParaRPr lang="en-US" sz="2400" dirty="0"/>
          </a:p>
          <a:p>
            <a:pPr marL="0" indent="0">
              <a:spcBef>
                <a:spcPts val="0"/>
              </a:spcBef>
              <a:spcAft>
                <a:spcPts val="600"/>
              </a:spcAft>
              <a:buNone/>
            </a:pPr>
            <a:r>
              <a:rPr lang="en-US" sz="2400" dirty="0"/>
              <a:t>For these reasons,  </a:t>
            </a:r>
            <a:r>
              <a:rPr lang="el-GR" sz="2400" dirty="0"/>
              <a:t>θ</a:t>
            </a:r>
            <a:r>
              <a:rPr lang="en-US" sz="2400" baseline="-25000" dirty="0"/>
              <a:t>1</a:t>
            </a:r>
            <a:r>
              <a:rPr lang="en-US" sz="2400" dirty="0"/>
              <a:t>, </a:t>
            </a:r>
            <a:r>
              <a:rPr lang="el-GR" sz="2400" dirty="0"/>
              <a:t>θ</a:t>
            </a:r>
            <a:r>
              <a:rPr lang="en-US" sz="2400" baseline="-25000" dirty="0"/>
              <a:t>2</a:t>
            </a:r>
            <a:r>
              <a:rPr lang="en-US" sz="2400" dirty="0"/>
              <a:t>, ..., </a:t>
            </a:r>
            <a:r>
              <a:rPr lang="el-GR" sz="2400" dirty="0"/>
              <a:t>θ</a:t>
            </a:r>
            <a:r>
              <a:rPr lang="en-US" sz="2400" baseline="-25000" dirty="0"/>
              <a:t>50000</a:t>
            </a:r>
            <a:r>
              <a:rPr lang="en-US" sz="2400" dirty="0"/>
              <a:t>  are not truly a random sample of size  50000  from the posterior distribution.  In particular, the correlations among nearby values in the Markov chain imply that we do not have  50000  independent realizations from the posterior distribution (page 160).</a:t>
            </a:r>
          </a:p>
        </p:txBody>
      </p:sp>
    </p:spTree>
    <p:extLst>
      <p:ext uri="{BB962C8B-B14F-4D97-AF65-F5344CB8AC3E}">
        <p14:creationId xmlns:p14="http://schemas.microsoft.com/office/powerpoint/2010/main" val="40893309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Some fine points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On the other hand, if we account for redundancies due to the aforementioned correlations, we can view  </a:t>
            </a:r>
            <a:r>
              <a:rPr lang="el-GR" sz="2400" dirty="0"/>
              <a:t>θ</a:t>
            </a:r>
            <a:r>
              <a:rPr lang="en-US" sz="2400" baseline="-25000" dirty="0"/>
              <a:t>1</a:t>
            </a:r>
            <a:r>
              <a:rPr lang="en-US" sz="2400" dirty="0"/>
              <a:t>, </a:t>
            </a:r>
            <a:r>
              <a:rPr lang="el-GR" sz="2400" dirty="0"/>
              <a:t>θ</a:t>
            </a:r>
            <a:r>
              <a:rPr lang="en-US" sz="2400" baseline="-25000" dirty="0"/>
              <a:t>2</a:t>
            </a:r>
            <a:r>
              <a:rPr lang="en-US" sz="2400" dirty="0"/>
              <a:t>, ..., </a:t>
            </a:r>
            <a:r>
              <a:rPr lang="el-GR" sz="2400" dirty="0"/>
              <a:t>θ</a:t>
            </a:r>
            <a:r>
              <a:rPr lang="en-US" sz="2400" baseline="-25000" dirty="0"/>
              <a:t>50000</a:t>
            </a:r>
            <a:r>
              <a:rPr lang="en-US" sz="2400" dirty="0"/>
              <a:t>  as containing essentially the same information as would be obtained from a random sample of lesser size.  This is what is meant by “effective sample size” (page 160).</a:t>
            </a:r>
          </a:p>
          <a:p>
            <a:pPr marL="0" indent="0">
              <a:spcBef>
                <a:spcPts val="0"/>
              </a:spcBef>
              <a:spcAft>
                <a:spcPts val="600"/>
              </a:spcAft>
              <a:buNone/>
            </a:pPr>
            <a:endParaRPr lang="en-US" sz="2400" dirty="0"/>
          </a:p>
          <a:p>
            <a:pPr marL="0" indent="0">
              <a:spcBef>
                <a:spcPts val="0"/>
              </a:spcBef>
              <a:spcAft>
                <a:spcPts val="600"/>
              </a:spcAft>
              <a:buNone/>
            </a:pPr>
            <a:r>
              <a:rPr lang="en-US" sz="2400" dirty="0"/>
              <a:t>The effective sample size may increase or decrease with a change in the standard deviation  </a:t>
            </a:r>
            <a:r>
              <a:rPr lang="el-GR" sz="2400" dirty="0"/>
              <a:t>σ</a:t>
            </a:r>
            <a:r>
              <a:rPr lang="en-US" sz="2400" dirty="0"/>
              <a:t>  of the normal distribution from which pseudo-random numbers are drawn.  Both extremes (small  </a:t>
            </a:r>
            <a:r>
              <a:rPr lang="el-GR" sz="2400" dirty="0"/>
              <a:t>σ</a:t>
            </a:r>
            <a:r>
              <a:rPr lang="en-US" sz="2400" dirty="0"/>
              <a:t>  and large  </a:t>
            </a:r>
            <a:r>
              <a:rPr lang="el-GR" sz="2400" dirty="0"/>
              <a:t>σ</a:t>
            </a:r>
            <a:r>
              <a:rPr lang="en-US" sz="2400" dirty="0"/>
              <a:t>)  will yield a low effective sample size, though for different reasons (page 160).</a:t>
            </a:r>
          </a:p>
        </p:txBody>
      </p:sp>
    </p:spTree>
    <p:extLst>
      <p:ext uri="{BB962C8B-B14F-4D97-AF65-F5344CB8AC3E}">
        <p14:creationId xmlns:p14="http://schemas.microsoft.com/office/powerpoint/2010/main" val="17394451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Some fine points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The Metropolis algorithm does not require that  </a:t>
            </a:r>
            <a:r>
              <a:rPr lang="el-GR" sz="2400" dirty="0"/>
              <a:t>θ</a:t>
            </a:r>
            <a:r>
              <a:rPr lang="en-US" sz="2400" dirty="0"/>
              <a:t>  be interpretable as a probability or even that  </a:t>
            </a:r>
            <a:r>
              <a:rPr lang="el-GR" sz="2400" dirty="0"/>
              <a:t>θ</a:t>
            </a:r>
            <a:r>
              <a:rPr lang="en-US" sz="2400" dirty="0"/>
              <a:t>  be one-dimensional (page 156 and page 168).  Of course, the manner of generating  </a:t>
            </a:r>
            <a:r>
              <a:rPr lang="el-GR" sz="2400" dirty="0"/>
              <a:t>θ</a:t>
            </a:r>
            <a:r>
              <a:rPr lang="en-US" sz="2400" baseline="-25000" dirty="0"/>
              <a:t>proposed</a:t>
            </a:r>
            <a:r>
              <a:rPr lang="en-US" sz="2400" dirty="0"/>
              <a:t>  must be clarified if  </a:t>
            </a:r>
            <a:r>
              <a:rPr lang="el-GR" sz="2400" dirty="0"/>
              <a:t>θ</a:t>
            </a:r>
            <a:r>
              <a:rPr lang="en-US" sz="2400" dirty="0"/>
              <a:t>  is not one-dimensional (pages 168 and 169).</a:t>
            </a:r>
          </a:p>
          <a:p>
            <a:pPr marL="0" indent="0">
              <a:spcBef>
                <a:spcPts val="0"/>
              </a:spcBef>
              <a:spcAft>
                <a:spcPts val="600"/>
              </a:spcAft>
              <a:buNone/>
            </a:pPr>
            <a:endParaRPr lang="en-US" sz="2400" dirty="0"/>
          </a:p>
          <a:p>
            <a:pPr marL="0" indent="0">
              <a:spcBef>
                <a:spcPts val="0"/>
              </a:spcBef>
              <a:spcAft>
                <a:spcPts val="600"/>
              </a:spcAft>
              <a:buNone/>
            </a:pPr>
            <a:r>
              <a:rPr lang="en-US" sz="2400" dirty="0"/>
              <a:t>Actually, if  </a:t>
            </a:r>
            <a:r>
              <a:rPr lang="el-GR" sz="2400" dirty="0"/>
              <a:t>θ</a:t>
            </a:r>
            <a:r>
              <a:rPr lang="en-US" sz="2400" dirty="0"/>
              <a:t>  is one-dimensional, we may prefer to eschew the idea of sampling from the posterior distribution and instead employ either a conjugate prior (page 126) or a grid approximation (page 115).  However, considering a one-dimensional scenario may help with conceptual understanding.</a:t>
            </a:r>
          </a:p>
        </p:txBody>
      </p:sp>
    </p:spTree>
    <p:extLst>
      <p:ext uri="{BB962C8B-B14F-4D97-AF65-F5344CB8AC3E}">
        <p14:creationId xmlns:p14="http://schemas.microsoft.com/office/powerpoint/2010/main" val="32744166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Setting the stage</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In the Chapter 7a slide deck, we considered a restaurant-hopping example that, like the textbook</a:t>
            </a:r>
            <a:r>
              <a:rPr lang="en-US" sz="2400" baseline="30000" dirty="0"/>
              <a:t>1</a:t>
            </a:r>
            <a:r>
              <a:rPr lang="en-US" sz="2400" dirty="0"/>
              <a:t> author’s island-hopping example (pages 146-152), helps set the stage for describing the Metropolis algorithm.</a:t>
            </a:r>
          </a:p>
          <a:p>
            <a:pPr marL="0" indent="0">
              <a:spcBef>
                <a:spcPts val="0"/>
              </a:spcBef>
              <a:spcAft>
                <a:spcPts val="600"/>
              </a:spcAft>
              <a:buNone/>
            </a:pPr>
            <a:endParaRPr lang="en-US" sz="2400" dirty="0"/>
          </a:p>
          <a:p>
            <a:pPr marL="0" indent="0">
              <a:spcBef>
                <a:spcPts val="0"/>
              </a:spcBef>
              <a:spcAft>
                <a:spcPts val="600"/>
              </a:spcAft>
              <a:buNone/>
            </a:pPr>
            <a:r>
              <a:rPr lang="en-US" sz="2400" dirty="0"/>
              <a:t>Recall that, whenever I eat at restaurant A, I definitely go to restaurant B (which I like better) the next day.  However, whenever I eat at restaurant B, with probability  </a:t>
            </a:r>
            <a:r>
              <a:rPr lang="el-GR" sz="2400" dirty="0"/>
              <a:t>λ</a:t>
            </a:r>
            <a:r>
              <a:rPr lang="en-US" sz="2400" dirty="0"/>
              <a:t>  I go to restaurant A the next day and with probability  1 – </a:t>
            </a:r>
            <a:r>
              <a:rPr lang="el-GR" sz="2400" dirty="0"/>
              <a:t>λ</a:t>
            </a:r>
            <a:r>
              <a:rPr lang="en-US" sz="2400" dirty="0"/>
              <a:t>  I go to restaurant B again.</a:t>
            </a:r>
          </a:p>
        </p:txBody>
      </p:sp>
    </p:spTree>
    <p:extLst>
      <p:ext uri="{BB962C8B-B14F-4D97-AF65-F5344CB8AC3E}">
        <p14:creationId xmlns:p14="http://schemas.microsoft.com/office/powerpoint/2010/main" val="16891880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056114"/>
          </a:xfrm>
        </p:spPr>
        <p:txBody>
          <a:bodyPr vert="horz" lIns="91440" tIns="45720" rIns="91440" bIns="45720" rtlCol="0" anchor="b">
            <a:normAutofit/>
          </a:bodyPr>
          <a:lstStyle/>
          <a:p>
            <a:pPr algn="ctr"/>
            <a:r>
              <a:rPr lang="en-US" sz="3100" dirty="0"/>
              <a:t>References</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BB933A6A-6809-4A67-B43D-CB085A1FC730}"/>
              </a:ext>
            </a:extLst>
          </p:cNvPr>
          <p:cNvSpPr>
            <a:spLocks noGrp="1"/>
          </p:cNvSpPr>
          <p:nvPr>
            <p:ph idx="1"/>
          </p:nvPr>
        </p:nvSpPr>
        <p:spPr>
          <a:xfrm>
            <a:off x="4729985" y="723406"/>
            <a:ext cx="6242816" cy="5677394"/>
          </a:xfrm>
        </p:spPr>
        <p:txBody>
          <a:bodyPr>
            <a:normAutofit/>
          </a:bodyPr>
          <a:lstStyle/>
          <a:p>
            <a:pPr marL="0" indent="0">
              <a:buNone/>
            </a:pPr>
            <a:endParaRPr lang="en-US" sz="2400" dirty="0"/>
          </a:p>
          <a:p>
            <a:pPr marL="0" indent="0">
              <a:buNone/>
            </a:pPr>
            <a:r>
              <a:rPr lang="en-US" sz="2400" dirty="0"/>
              <a:t>1. </a:t>
            </a:r>
            <a:r>
              <a:rPr lang="en-US" sz="2400" dirty="0" err="1"/>
              <a:t>Kruschke</a:t>
            </a:r>
            <a:r>
              <a:rPr lang="en-US" sz="2400" dirty="0"/>
              <a:t> J (2015).  </a:t>
            </a:r>
            <a:r>
              <a:rPr lang="en-US" sz="2400" i="1" dirty="0"/>
              <a:t>Doing Bayesian Data Analysis (Second Edition).</a:t>
            </a:r>
            <a:r>
              <a:rPr lang="en-US" sz="2400" dirty="0"/>
              <a:t>  Academic Press, London UK.</a:t>
            </a:r>
          </a:p>
          <a:p>
            <a:pPr marL="0" indent="0">
              <a:buNone/>
            </a:pPr>
            <a:endParaRPr lang="en-US" sz="2400" dirty="0"/>
          </a:p>
        </p:txBody>
      </p:sp>
    </p:spTree>
    <p:extLst>
      <p:ext uri="{BB962C8B-B14F-4D97-AF65-F5344CB8AC3E}">
        <p14:creationId xmlns:p14="http://schemas.microsoft.com/office/powerpoint/2010/main" val="3796810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Setting the stage</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Now suppose we want to carry out Bayesian inference for a one-dimensional parameter  </a:t>
            </a:r>
            <a:r>
              <a:rPr lang="el-GR" sz="2400" dirty="0"/>
              <a:t>θ</a:t>
            </a:r>
            <a:r>
              <a:rPr lang="en-US" sz="2400" dirty="0"/>
              <a:t>  by sampling from its posterior distribution  p(</a:t>
            </a:r>
            <a:r>
              <a:rPr lang="el-GR" sz="2400" dirty="0"/>
              <a:t>θ</a:t>
            </a:r>
            <a:r>
              <a:rPr lang="en-US" sz="2400" dirty="0"/>
              <a:t> | D).  If you like, for now you can think of  </a:t>
            </a:r>
            <a:r>
              <a:rPr lang="el-GR" sz="2400" dirty="0"/>
              <a:t>θ</a:t>
            </a:r>
            <a:r>
              <a:rPr lang="en-US" sz="2400" dirty="0"/>
              <a:t>  as a probability which must be between  0  and  1.</a:t>
            </a:r>
          </a:p>
          <a:p>
            <a:pPr marL="0" indent="0">
              <a:spcBef>
                <a:spcPts val="0"/>
              </a:spcBef>
              <a:spcAft>
                <a:spcPts val="600"/>
              </a:spcAft>
              <a:buNone/>
            </a:pPr>
            <a:endParaRPr lang="en-US" sz="2400" dirty="0"/>
          </a:p>
          <a:p>
            <a:pPr marL="0" indent="0">
              <a:spcBef>
                <a:spcPts val="0"/>
              </a:spcBef>
              <a:spcAft>
                <a:spcPts val="600"/>
              </a:spcAft>
              <a:buNone/>
            </a:pPr>
            <a:r>
              <a:rPr lang="en-US" sz="2400" dirty="0"/>
              <a:t>Let  </a:t>
            </a:r>
            <a:r>
              <a:rPr lang="el-GR" sz="2400" dirty="0"/>
              <a:t>θ</a:t>
            </a:r>
            <a:r>
              <a:rPr lang="en-US" sz="2400" baseline="-25000" dirty="0"/>
              <a:t>1</a:t>
            </a:r>
            <a:r>
              <a:rPr lang="en-US" sz="2400" dirty="0"/>
              <a:t>  denote an arbitrary element of the parameter space.  We shall begin at  </a:t>
            </a:r>
            <a:r>
              <a:rPr lang="el-GR" sz="2400" dirty="0"/>
              <a:t>θ</a:t>
            </a:r>
            <a:r>
              <a:rPr lang="en-US" sz="2400" baseline="-25000" dirty="0"/>
              <a:t>1</a:t>
            </a:r>
            <a:r>
              <a:rPr lang="en-US" sz="2400" dirty="0"/>
              <a:t>  and “hop” from  </a:t>
            </a:r>
            <a:r>
              <a:rPr lang="el-GR" sz="2400" dirty="0"/>
              <a:t>θ</a:t>
            </a:r>
            <a:r>
              <a:rPr lang="en-US" sz="2400" baseline="-25000" dirty="0"/>
              <a:t>1</a:t>
            </a:r>
            <a:r>
              <a:rPr lang="en-US" sz="2400" dirty="0"/>
              <a:t>  to another element of the parameter space, like we hopped from one restaurant to another in the Markovian dining example.</a:t>
            </a:r>
          </a:p>
        </p:txBody>
      </p:sp>
    </p:spTree>
    <p:extLst>
      <p:ext uri="{BB962C8B-B14F-4D97-AF65-F5344CB8AC3E}">
        <p14:creationId xmlns:p14="http://schemas.microsoft.com/office/powerpoint/2010/main" val="17384849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Setting the stage</a:t>
            </a:r>
            <a:br>
              <a:rPr lang="en-US" sz="3100" dirty="0">
                <a:solidFill>
                  <a:srgbClr val="FFFFFF"/>
                </a:solidFill>
              </a:rPr>
            </a:br>
            <a:r>
              <a:rPr lang="en-US" sz="3100" dirty="0">
                <a:solidFill>
                  <a:srgbClr val="FFFFFF"/>
                </a:solidFill>
              </a:rPr>
              <a:t>(continued)</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As in the restaurant example, we may leave  </a:t>
                </a:r>
                <a:r>
                  <a:rPr lang="el-GR" sz="2400" dirty="0"/>
                  <a:t>θ</a:t>
                </a:r>
                <a:r>
                  <a:rPr lang="en-US" sz="2400" baseline="-25000" dirty="0"/>
                  <a:t>1</a:t>
                </a:r>
                <a:r>
                  <a:rPr lang="en-US" sz="2400" dirty="0"/>
                  <a:t>  right away, or we may tarry at  </a:t>
                </a:r>
                <a:r>
                  <a:rPr lang="el-GR" sz="2400" dirty="0"/>
                  <a:t>θ</a:t>
                </a:r>
                <a:r>
                  <a:rPr lang="en-US" sz="2400" baseline="-25000" dirty="0"/>
                  <a:t>1</a:t>
                </a:r>
                <a:r>
                  <a:rPr lang="en-US" sz="2400" dirty="0"/>
                  <a:t>  for some time before leaving.  Thus, if  </a:t>
                </a:r>
                <a:r>
                  <a:rPr lang="el-GR" sz="2400" dirty="0"/>
                  <a:t>θ</a:t>
                </a:r>
                <a:r>
                  <a:rPr lang="en-US" sz="2400" baseline="-25000" dirty="0"/>
                  <a:t>2</a:t>
                </a:r>
                <a:r>
                  <a:rPr lang="en-US" sz="2400" dirty="0"/>
                  <a:t>  represents our location after one interval of “time” (a day in the restaurant example or, more abstractly, a “step” in Markov Chain Monte Carlo), we may have either  </a:t>
                </a:r>
                <a:r>
                  <a:rPr lang="el-GR" sz="2400" dirty="0"/>
                  <a:t>θ</a:t>
                </a:r>
                <a:r>
                  <a:rPr lang="en-US" sz="2400" baseline="-25000" dirty="0"/>
                  <a:t>2</a:t>
                </a:r>
                <a:r>
                  <a:rPr lang="en-US" sz="2400" dirty="0"/>
                  <a:t> </a:t>
                </a:r>
                <a14:m>
                  <m:oMath xmlns:m="http://schemas.openxmlformats.org/officeDocument/2006/math">
                    <m:r>
                      <a:rPr lang="en-US" sz="2400" b="0" i="1" smtClean="0">
                        <a:latin typeface="Cambria Math" panose="02040503050406030204" pitchFamily="18" charset="0"/>
                      </a:rPr>
                      <m:t>≠</m:t>
                    </m:r>
                  </m:oMath>
                </a14:m>
                <a:r>
                  <a:rPr lang="en-US" sz="2400" dirty="0"/>
                  <a:t> </a:t>
                </a:r>
                <a:r>
                  <a:rPr lang="el-GR" sz="2400" dirty="0"/>
                  <a:t>θ</a:t>
                </a:r>
                <a:r>
                  <a:rPr lang="en-US" sz="2400" baseline="-25000" dirty="0"/>
                  <a:t>1</a:t>
                </a:r>
                <a:r>
                  <a:rPr lang="en-US" sz="2400" dirty="0"/>
                  <a:t>  or  </a:t>
                </a:r>
                <a:r>
                  <a:rPr lang="el-GR" sz="2400" dirty="0"/>
                  <a:t>θ</a:t>
                </a:r>
                <a:r>
                  <a:rPr lang="en-US" sz="2400" baseline="-25000" dirty="0"/>
                  <a:t>2</a:t>
                </a:r>
                <a:r>
                  <a:rPr lang="en-US" sz="2400" dirty="0"/>
                  <a:t> </a:t>
                </a:r>
                <a14:m>
                  <m:oMath xmlns:m="http://schemas.openxmlformats.org/officeDocument/2006/math">
                    <m:r>
                      <a:rPr lang="en-US" sz="2400" b="0" i="1" smtClean="0">
                        <a:latin typeface="Cambria Math" panose="02040503050406030204" pitchFamily="18" charset="0"/>
                      </a:rPr>
                      <m:t>=</m:t>
                    </m:r>
                  </m:oMath>
                </a14:m>
                <a:r>
                  <a:rPr lang="en-US" sz="2400" dirty="0"/>
                  <a:t> </a:t>
                </a:r>
                <a:r>
                  <a:rPr lang="el-GR" sz="2400" dirty="0"/>
                  <a:t>θ</a:t>
                </a:r>
                <a:r>
                  <a:rPr lang="en-US" sz="2400" baseline="-25000" dirty="0"/>
                  <a:t>1</a:t>
                </a:r>
                <a:r>
                  <a:rPr lang="en-US" sz="2400" dirty="0"/>
                  <a:t>.</a:t>
                </a:r>
              </a:p>
              <a:p>
                <a:pPr marL="0" indent="0">
                  <a:spcBef>
                    <a:spcPts val="0"/>
                  </a:spcBef>
                  <a:spcAft>
                    <a:spcPts val="600"/>
                  </a:spcAft>
                  <a:buNone/>
                </a:pPr>
                <a:endParaRPr lang="en-US" sz="2400" dirty="0"/>
              </a:p>
              <a:p>
                <a:pPr marL="0" indent="0">
                  <a:spcBef>
                    <a:spcPts val="0"/>
                  </a:spcBef>
                  <a:spcAft>
                    <a:spcPts val="600"/>
                  </a:spcAft>
                  <a:buNone/>
                </a:pPr>
                <a:r>
                  <a:rPr lang="en-US" sz="2400" dirty="0"/>
                  <a:t>After another interval of time, we shall be at  </a:t>
                </a:r>
                <a:r>
                  <a:rPr lang="el-GR" sz="2400" dirty="0"/>
                  <a:t>θ</a:t>
                </a:r>
                <a:r>
                  <a:rPr lang="en-US" sz="2400" baseline="-25000" dirty="0"/>
                  <a:t>3</a:t>
                </a:r>
                <a:r>
                  <a:rPr lang="en-US" sz="2400" dirty="0"/>
                  <a:t>.  And, after that, we shall be at  </a:t>
                </a:r>
                <a:r>
                  <a:rPr lang="el-GR" sz="2400" dirty="0"/>
                  <a:t>θ</a:t>
                </a:r>
                <a:r>
                  <a:rPr lang="en-US" sz="2400" baseline="-25000" dirty="0"/>
                  <a:t>4</a:t>
                </a:r>
                <a:r>
                  <a:rPr lang="en-US" sz="2400" dirty="0"/>
                  <a:t>.  More generally, after  k  intervals of time  (k  is a positive integer), we shall be at  </a:t>
                </a:r>
                <a:r>
                  <a:rPr lang="el-GR" sz="2400" dirty="0"/>
                  <a:t>θ</a:t>
                </a:r>
                <a:r>
                  <a:rPr lang="en-US" sz="2400" baseline="-25000" dirty="0"/>
                  <a:t>k+1</a:t>
                </a:r>
                <a:r>
                  <a:rPr lang="en-US" sz="2400" dirty="0"/>
                  <a:t>.</a:t>
                </a:r>
              </a:p>
            </p:txBody>
          </p:sp>
        </mc:Choice>
        <mc:Fallback xmlns="">
          <p:sp>
            <p:nvSpPr>
              <p:cNvPr id="3" name="Content Placeholder 2">
                <a:extLst>
                  <a:ext uri="{FF2B5EF4-FFF2-40B4-BE49-F238E27FC236}">
                    <a16:creationId xmlns:a16="http://schemas.microsoft.com/office/drawing/2014/main" id="{62C8AD70-1FAA-41AB-BD78-D73A700DCAB2}"/>
                  </a:ext>
                </a:extLst>
              </p:cNvPr>
              <p:cNvSpPr>
                <a:spLocks noGrp="1" noRot="1" noChangeAspect="1" noMove="1" noResize="1" noEditPoints="1" noAdjustHandles="1" noChangeArrowheads="1" noChangeShapeType="1" noTextEdit="1"/>
              </p:cNvSpPr>
              <p:nvPr>
                <p:ph idx="1"/>
              </p:nvPr>
            </p:nvSpPr>
            <p:spPr>
              <a:xfrm>
                <a:off x="4810259" y="649480"/>
                <a:ext cx="6555347" cy="5546047"/>
              </a:xfrm>
              <a:blipFill>
                <a:blip r:embed="rId2"/>
                <a:stretch>
                  <a:fillRect l="-1395" r="-1395"/>
                </a:stretch>
              </a:blipFill>
            </p:spPr>
            <p:txBody>
              <a:bodyPr/>
              <a:lstStyle/>
              <a:p>
                <a:r>
                  <a:rPr lang="en-US">
                    <a:noFill/>
                  </a:rPr>
                  <a:t> </a:t>
                </a:r>
              </a:p>
            </p:txBody>
          </p:sp>
        </mc:Fallback>
      </mc:AlternateContent>
    </p:spTree>
    <p:extLst>
      <p:ext uri="{BB962C8B-B14F-4D97-AF65-F5344CB8AC3E}">
        <p14:creationId xmlns:p14="http://schemas.microsoft.com/office/powerpoint/2010/main" val="10869428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Setting the stage</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We shall continue hopping throughout the parameter space until reaching a pre-determined time limit, such as taking 49999 steps (see page 145), so that we shall have visited  </a:t>
            </a:r>
            <a:r>
              <a:rPr lang="el-GR" sz="2400" dirty="0"/>
              <a:t>θ</a:t>
            </a:r>
            <a:r>
              <a:rPr lang="en-US" sz="2400" baseline="-25000" dirty="0"/>
              <a:t>1</a:t>
            </a:r>
            <a:r>
              <a:rPr lang="en-US" sz="2400" dirty="0"/>
              <a:t>, </a:t>
            </a:r>
            <a:r>
              <a:rPr lang="el-GR" sz="2400" dirty="0"/>
              <a:t>θ</a:t>
            </a:r>
            <a:r>
              <a:rPr lang="en-US" sz="2400" baseline="-25000" dirty="0"/>
              <a:t>2</a:t>
            </a:r>
            <a:r>
              <a:rPr lang="en-US" sz="2400" dirty="0"/>
              <a:t>, ..., </a:t>
            </a:r>
            <a:r>
              <a:rPr lang="el-GR" sz="2400" dirty="0"/>
              <a:t>θ</a:t>
            </a:r>
            <a:r>
              <a:rPr lang="en-US" sz="2400" baseline="-25000" dirty="0"/>
              <a:t>50000</a:t>
            </a:r>
            <a:r>
              <a:rPr lang="en-US" sz="2400" dirty="0"/>
              <a:t>.</a:t>
            </a:r>
          </a:p>
          <a:p>
            <a:pPr marL="0" indent="0">
              <a:spcBef>
                <a:spcPts val="0"/>
              </a:spcBef>
              <a:spcAft>
                <a:spcPts val="600"/>
              </a:spcAft>
              <a:buNone/>
            </a:pPr>
            <a:endParaRPr lang="en-US" sz="2400" dirty="0"/>
          </a:p>
          <a:p>
            <a:pPr marL="0" indent="0">
              <a:spcBef>
                <a:spcPts val="0"/>
              </a:spcBef>
              <a:spcAft>
                <a:spcPts val="600"/>
              </a:spcAft>
              <a:buNone/>
            </a:pPr>
            <a:r>
              <a:rPr lang="en-US" sz="2400" dirty="0"/>
              <a:t>If our strategy for hopping is effective, then </a:t>
            </a:r>
            <a:r>
              <a:rPr lang="el-GR" sz="2400" dirty="0"/>
              <a:t>θ</a:t>
            </a:r>
            <a:r>
              <a:rPr lang="en-US" sz="2400" baseline="-25000" dirty="0"/>
              <a:t>1</a:t>
            </a:r>
            <a:r>
              <a:rPr lang="en-US" sz="2400" dirty="0"/>
              <a:t>, </a:t>
            </a:r>
            <a:r>
              <a:rPr lang="el-GR" sz="2400" dirty="0"/>
              <a:t>θ</a:t>
            </a:r>
            <a:r>
              <a:rPr lang="en-US" sz="2400" baseline="-25000" dirty="0"/>
              <a:t>2</a:t>
            </a:r>
            <a:r>
              <a:rPr lang="en-US" sz="2400" dirty="0"/>
              <a:t>, ..., </a:t>
            </a:r>
            <a:r>
              <a:rPr lang="el-GR" sz="2400" dirty="0"/>
              <a:t>θ</a:t>
            </a:r>
            <a:r>
              <a:rPr lang="en-US" sz="2400" baseline="-25000" dirty="0"/>
              <a:t>50000</a:t>
            </a:r>
            <a:r>
              <a:rPr lang="en-US" sz="2400" dirty="0"/>
              <a:t>  will look like a random sample from the posterior distribution  p(</a:t>
            </a:r>
            <a:r>
              <a:rPr lang="el-GR" sz="2400" dirty="0"/>
              <a:t>θ</a:t>
            </a:r>
            <a:r>
              <a:rPr lang="en-US" sz="2400" dirty="0"/>
              <a:t> | D).  In particular, the average of  </a:t>
            </a:r>
            <a:r>
              <a:rPr lang="el-GR" sz="2400" dirty="0"/>
              <a:t>θ</a:t>
            </a:r>
            <a:r>
              <a:rPr lang="en-US" sz="2400" baseline="-25000" dirty="0"/>
              <a:t>1</a:t>
            </a:r>
            <a:r>
              <a:rPr lang="en-US" sz="2400" dirty="0"/>
              <a:t>, </a:t>
            </a:r>
            <a:r>
              <a:rPr lang="el-GR" sz="2400" dirty="0"/>
              <a:t>θ</a:t>
            </a:r>
            <a:r>
              <a:rPr lang="en-US" sz="2400" baseline="-25000" dirty="0"/>
              <a:t>2</a:t>
            </a:r>
            <a:r>
              <a:rPr lang="en-US" sz="2400" dirty="0"/>
              <a:t>, ..., </a:t>
            </a:r>
            <a:r>
              <a:rPr lang="el-GR" sz="2400" dirty="0"/>
              <a:t>θ</a:t>
            </a:r>
            <a:r>
              <a:rPr lang="en-US" sz="2400" baseline="-25000" dirty="0"/>
              <a:t>50000</a:t>
            </a:r>
            <a:r>
              <a:rPr lang="en-US" sz="2400" dirty="0"/>
              <a:t>  will approximate the mean of the posterior distribution.</a:t>
            </a:r>
          </a:p>
        </p:txBody>
      </p:sp>
    </p:spTree>
    <p:extLst>
      <p:ext uri="{BB962C8B-B14F-4D97-AF65-F5344CB8AC3E}">
        <p14:creationId xmlns:p14="http://schemas.microsoft.com/office/powerpoint/2010/main" val="40796959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 ratio of posterior probabilities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Suppose that the prior  p(</a:t>
                </a:r>
                <a:r>
                  <a:rPr lang="el-GR" sz="2400" dirty="0"/>
                  <a:t>θ</a:t>
                </a:r>
                <a:r>
                  <a:rPr lang="en-US" sz="2400" dirty="0"/>
                  <a:t>)  equals  </a:t>
                </a:r>
                <a:r>
                  <a:rPr lang="en-US" sz="2400" i="1" dirty="0"/>
                  <a:t>c</a:t>
                </a:r>
                <a:r>
                  <a:rPr lang="en-US" sz="2400" dirty="0"/>
                  <a:t> q(</a:t>
                </a:r>
                <a:r>
                  <a:rPr lang="el-GR" sz="2400" dirty="0"/>
                  <a:t>θ</a:t>
                </a:r>
                <a:r>
                  <a:rPr lang="en-US" sz="2400" dirty="0"/>
                  <a:t>)  for some positive constant  </a:t>
                </a:r>
                <a:r>
                  <a:rPr lang="en-US" sz="2400" i="1" dirty="0"/>
                  <a:t>c</a:t>
                </a:r>
                <a:r>
                  <a:rPr lang="en-US" sz="2400" dirty="0"/>
                  <a:t>,  such that we have a convenient formula for  q(</a:t>
                </a:r>
                <a:r>
                  <a:rPr lang="el-GR" sz="2400" dirty="0"/>
                  <a:t>θ</a:t>
                </a:r>
                <a:r>
                  <a:rPr lang="en-US" sz="2400" dirty="0"/>
                  <a:t>).  </a:t>
                </a:r>
              </a:p>
              <a:p>
                <a:pPr marL="0" indent="0">
                  <a:spcBef>
                    <a:spcPts val="0"/>
                  </a:spcBef>
                  <a:spcAft>
                    <a:spcPts val="600"/>
                  </a:spcAft>
                  <a:buNone/>
                </a:pPr>
                <a:endParaRPr lang="en-US" sz="2400" dirty="0"/>
              </a:p>
              <a:p>
                <a:pPr marL="0" indent="0">
                  <a:spcBef>
                    <a:spcPts val="0"/>
                  </a:spcBef>
                  <a:spcAft>
                    <a:spcPts val="600"/>
                  </a:spcAft>
                  <a:buNone/>
                </a:pPr>
                <a:r>
                  <a:rPr lang="en-US" sz="2400" dirty="0"/>
                  <a:t>For instance, if  p(</a:t>
                </a:r>
                <a:r>
                  <a:rPr lang="el-GR" sz="2400" dirty="0"/>
                  <a:t>θ</a:t>
                </a:r>
                <a:r>
                  <a:rPr lang="en-US" sz="2400" dirty="0"/>
                  <a:t>)  is beta with shape parameters  </a:t>
                </a:r>
                <a:r>
                  <a:rPr lang="en-US" sz="2400" i="1" dirty="0"/>
                  <a:t>a</a:t>
                </a:r>
                <a:r>
                  <a:rPr lang="en-US" sz="2400" dirty="0"/>
                  <a:t>  and  </a:t>
                </a:r>
                <a:r>
                  <a:rPr lang="en-US" sz="2400" i="1" dirty="0"/>
                  <a:t>b</a:t>
                </a:r>
                <a:r>
                  <a:rPr lang="en-US" sz="2400" dirty="0"/>
                  <a:t>,  then  q(</a:t>
                </a:r>
                <a:r>
                  <a:rPr lang="el-GR" sz="2400" dirty="0"/>
                  <a:t>θ</a:t>
                </a:r>
                <a:r>
                  <a:rPr lang="en-US" sz="2400" dirty="0"/>
                  <a:t>)  can be  </a:t>
                </a:r>
                <a:r>
                  <a:rPr lang="el-GR" sz="2400" dirty="0"/>
                  <a:t>θ</a:t>
                </a:r>
                <a:r>
                  <a:rPr lang="en-US" sz="2400" i="1" baseline="30000" dirty="0"/>
                  <a:t>a</a:t>
                </a:r>
                <a:r>
                  <a:rPr lang="en-US" sz="2400" baseline="30000" dirty="0"/>
                  <a:t>-1</a:t>
                </a:r>
                <a:r>
                  <a:rPr lang="en-US" sz="2400" baseline="-25000" dirty="0"/>
                  <a:t> </a:t>
                </a:r>
                <a:r>
                  <a:rPr lang="en-US" sz="2400" dirty="0"/>
                  <a:t>(1 – </a:t>
                </a:r>
                <a:r>
                  <a:rPr lang="el-GR" sz="2400" dirty="0"/>
                  <a:t>θ</a:t>
                </a:r>
                <a:r>
                  <a:rPr lang="en-US" sz="2400" dirty="0"/>
                  <a:t>)</a:t>
                </a:r>
                <a:r>
                  <a:rPr lang="en-US" sz="2400" i="1" baseline="30000" dirty="0"/>
                  <a:t>b</a:t>
                </a:r>
                <a:r>
                  <a:rPr lang="en-US" sz="2400" baseline="30000" dirty="0"/>
                  <a:t>-1</a:t>
                </a:r>
                <a:r>
                  <a:rPr lang="en-US" sz="2400" dirty="0"/>
                  <a:t>,  whereas the gamma function evaluations which normalize  p(</a:t>
                </a:r>
                <a:r>
                  <a:rPr lang="el-GR" sz="2400" dirty="0"/>
                  <a:t>θ</a:t>
                </a:r>
                <a:r>
                  <a:rPr lang="en-US" sz="2400" dirty="0"/>
                  <a:t>)  (page 127) can be absorbed into  </a:t>
                </a:r>
                <a:r>
                  <a:rPr lang="en-US" sz="2400" i="1" dirty="0"/>
                  <a:t>c</a:t>
                </a:r>
                <a:r>
                  <a:rPr lang="en-US" sz="2400" dirty="0"/>
                  <a:t>.  More generally,  q(</a:t>
                </a:r>
                <a:r>
                  <a:rPr lang="el-GR" sz="2400" dirty="0"/>
                  <a:t>θ</a:t>
                </a:r>
                <a:r>
                  <a:rPr lang="en-US" sz="2400" dirty="0"/>
                  <a:t>)  can be whatever we would place after “p(</a:t>
                </a:r>
                <a:r>
                  <a:rPr lang="el-GR" sz="2400" dirty="0"/>
                  <a:t>θ</a:t>
                </a:r>
                <a:r>
                  <a:rPr lang="en-US" sz="2400" dirty="0"/>
                  <a:t>) </a:t>
                </a:r>
                <a14:m>
                  <m:oMath xmlns:m="http://schemas.openxmlformats.org/officeDocument/2006/math">
                    <m:r>
                      <a:rPr lang="en-US" sz="2400" b="0" i="1" smtClean="0">
                        <a:latin typeface="Cambria Math" panose="02040503050406030204" pitchFamily="18" charset="0"/>
                      </a:rPr>
                      <m:t>∝</m:t>
                    </m:r>
                  </m:oMath>
                </a14:m>
                <a:r>
                  <a:rPr lang="en-US" sz="2400" dirty="0"/>
                  <a:t>”.</a:t>
                </a:r>
              </a:p>
            </p:txBody>
          </p:sp>
        </mc:Choice>
        <mc:Fallback xmlns="">
          <p:sp>
            <p:nvSpPr>
              <p:cNvPr id="3" name="Content Placeholder 2">
                <a:extLst>
                  <a:ext uri="{FF2B5EF4-FFF2-40B4-BE49-F238E27FC236}">
                    <a16:creationId xmlns:a16="http://schemas.microsoft.com/office/drawing/2014/main" id="{62C8AD70-1FAA-41AB-BD78-D73A700DCAB2}"/>
                  </a:ext>
                </a:extLst>
              </p:cNvPr>
              <p:cNvSpPr>
                <a:spLocks noGrp="1" noRot="1" noChangeAspect="1" noMove="1" noResize="1" noEditPoints="1" noAdjustHandles="1" noChangeArrowheads="1" noChangeShapeType="1" noTextEdit="1"/>
              </p:cNvSpPr>
              <p:nvPr>
                <p:ph idx="1"/>
              </p:nvPr>
            </p:nvSpPr>
            <p:spPr>
              <a:xfrm>
                <a:off x="4810259" y="649480"/>
                <a:ext cx="6555347" cy="5546047"/>
              </a:xfrm>
              <a:blipFill>
                <a:blip r:embed="rId2"/>
                <a:stretch>
                  <a:fillRect l="-1395" r="-2698"/>
                </a:stretch>
              </a:blipFill>
            </p:spPr>
            <p:txBody>
              <a:bodyPr/>
              <a:lstStyle/>
              <a:p>
                <a:r>
                  <a:rPr lang="en-US">
                    <a:noFill/>
                  </a:rPr>
                  <a:t> </a:t>
                </a:r>
              </a:p>
            </p:txBody>
          </p:sp>
        </mc:Fallback>
      </mc:AlternateContent>
    </p:spTree>
    <p:extLst>
      <p:ext uri="{BB962C8B-B14F-4D97-AF65-F5344CB8AC3E}">
        <p14:creationId xmlns:p14="http://schemas.microsoft.com/office/powerpoint/2010/main" val="37456548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 ratio of posterior probabilities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Assuming that we also have a convenient formula for the likelihood  p(D | </a:t>
            </a:r>
            <a:r>
              <a:rPr lang="el-GR" sz="2400" dirty="0"/>
              <a:t>θ</a:t>
            </a:r>
            <a:r>
              <a:rPr lang="en-US" sz="2400" dirty="0"/>
              <a:t>),  we can readily calculate  q(</a:t>
            </a:r>
            <a:r>
              <a:rPr lang="el-GR" sz="2400" dirty="0"/>
              <a:t>θ</a:t>
            </a:r>
            <a:r>
              <a:rPr lang="en-US" sz="2400" dirty="0"/>
              <a:t>) p(D | </a:t>
            </a:r>
            <a:r>
              <a:rPr lang="el-GR" sz="2400" dirty="0"/>
              <a:t>θ</a:t>
            </a:r>
            <a:r>
              <a:rPr lang="en-US" sz="2400" dirty="0"/>
              <a:t>).  Since  p(</a:t>
            </a:r>
            <a:r>
              <a:rPr lang="el-GR" sz="2400" dirty="0"/>
              <a:t>θ</a:t>
            </a:r>
            <a:r>
              <a:rPr lang="en-US" sz="2400" dirty="0"/>
              <a:t> | D) = p(</a:t>
            </a:r>
            <a:r>
              <a:rPr lang="el-GR" sz="2400" dirty="0"/>
              <a:t>θ</a:t>
            </a:r>
            <a:r>
              <a:rPr lang="en-US" sz="2400" dirty="0"/>
              <a:t>) p(D | </a:t>
            </a:r>
            <a:r>
              <a:rPr lang="el-GR" sz="2400" dirty="0"/>
              <a:t>θ</a:t>
            </a:r>
            <a:r>
              <a:rPr lang="en-US" sz="2400" dirty="0"/>
              <a:t>) / p(D),  we also have  p(</a:t>
            </a:r>
            <a:r>
              <a:rPr lang="el-GR" sz="2400" dirty="0"/>
              <a:t>θ</a:t>
            </a:r>
            <a:r>
              <a:rPr lang="en-US" sz="2400" dirty="0"/>
              <a:t> | D) = </a:t>
            </a:r>
            <a:r>
              <a:rPr lang="en-US" sz="2400" i="1" dirty="0"/>
              <a:t>c</a:t>
            </a:r>
            <a:r>
              <a:rPr lang="en-US" sz="2400" dirty="0"/>
              <a:t> q(</a:t>
            </a:r>
            <a:r>
              <a:rPr lang="el-GR" sz="2400" dirty="0"/>
              <a:t>θ</a:t>
            </a:r>
            <a:r>
              <a:rPr lang="en-US" sz="2400" dirty="0"/>
              <a:t>) p(D | </a:t>
            </a:r>
            <a:r>
              <a:rPr lang="el-GR" sz="2400" dirty="0"/>
              <a:t>θ</a:t>
            </a:r>
            <a:r>
              <a:rPr lang="en-US" sz="2400" dirty="0"/>
              <a:t>) / p(D).</a:t>
            </a:r>
          </a:p>
          <a:p>
            <a:pPr marL="0" indent="0">
              <a:spcBef>
                <a:spcPts val="0"/>
              </a:spcBef>
              <a:spcAft>
                <a:spcPts val="600"/>
              </a:spcAft>
              <a:buNone/>
            </a:pPr>
            <a:endParaRPr lang="en-US" sz="2400" dirty="0"/>
          </a:p>
          <a:p>
            <a:pPr marL="0" indent="0">
              <a:spcBef>
                <a:spcPts val="0"/>
              </a:spcBef>
              <a:spcAft>
                <a:spcPts val="600"/>
              </a:spcAft>
              <a:buNone/>
            </a:pPr>
            <a:r>
              <a:rPr lang="en-US" sz="2400" dirty="0"/>
              <a:t>Now let  </a:t>
            </a:r>
            <a:r>
              <a:rPr lang="el-GR" sz="2400" dirty="0"/>
              <a:t>θ</a:t>
            </a:r>
            <a:r>
              <a:rPr lang="en-US" sz="2400" baseline="-25000" dirty="0"/>
              <a:t>*</a:t>
            </a:r>
            <a:r>
              <a:rPr lang="en-US" sz="2400" dirty="0"/>
              <a:t>  and  </a:t>
            </a:r>
            <a:r>
              <a:rPr lang="el-GR" sz="2400" dirty="0"/>
              <a:t>θ</a:t>
            </a:r>
            <a:r>
              <a:rPr lang="en-US" sz="2400" baseline="-25000" dirty="0"/>
              <a:t>#</a:t>
            </a:r>
            <a:r>
              <a:rPr lang="en-US" sz="2400" dirty="0"/>
              <a:t>  denote two elements in the parameter space.  We cannot calculate  p(</a:t>
            </a:r>
            <a:r>
              <a:rPr lang="el-GR" sz="2400" dirty="0"/>
              <a:t>θ</a:t>
            </a:r>
            <a:r>
              <a:rPr lang="en-US" sz="2400" baseline="-25000" dirty="0"/>
              <a:t>*</a:t>
            </a:r>
            <a:r>
              <a:rPr lang="en-US" sz="2400" dirty="0"/>
              <a:t> | D)  or  p(</a:t>
            </a:r>
            <a:r>
              <a:rPr lang="el-GR" sz="2400" dirty="0"/>
              <a:t>θ</a:t>
            </a:r>
            <a:r>
              <a:rPr lang="en-US" sz="2400" baseline="-25000" dirty="0"/>
              <a:t>#</a:t>
            </a:r>
            <a:r>
              <a:rPr lang="en-US" sz="2400" dirty="0"/>
              <a:t> | D),  because  p(D)  has not been evaluated.  (If we had </a:t>
            </a:r>
            <a:r>
              <a:rPr lang="en-US" sz="2400"/>
              <a:t>evaluated  p(</a:t>
            </a:r>
            <a:r>
              <a:rPr lang="en-US" sz="2400" dirty="0"/>
              <a:t>D),  then we would not need to access  p(</a:t>
            </a:r>
            <a:r>
              <a:rPr lang="el-GR" sz="2400" dirty="0"/>
              <a:t>θ</a:t>
            </a:r>
            <a:r>
              <a:rPr lang="en-US" sz="2400" dirty="0"/>
              <a:t> | D)  by sampling.)  However, we can calculate their ratio.   </a:t>
            </a:r>
          </a:p>
        </p:txBody>
      </p:sp>
    </p:spTree>
    <p:extLst>
      <p:ext uri="{BB962C8B-B14F-4D97-AF65-F5344CB8AC3E}">
        <p14:creationId xmlns:p14="http://schemas.microsoft.com/office/powerpoint/2010/main" val="41396861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 ratio of posterior probabilities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Indeed,  p(</a:t>
            </a:r>
            <a:r>
              <a:rPr lang="el-GR" sz="2400" dirty="0"/>
              <a:t>θ</a:t>
            </a:r>
            <a:r>
              <a:rPr lang="en-US" sz="2400" baseline="-25000" dirty="0"/>
              <a:t>*</a:t>
            </a:r>
            <a:r>
              <a:rPr lang="en-US" sz="2400" dirty="0"/>
              <a:t> | D) / p(</a:t>
            </a:r>
            <a:r>
              <a:rPr lang="el-GR" sz="2400" dirty="0"/>
              <a:t>θ</a:t>
            </a:r>
            <a:r>
              <a:rPr lang="en-US" sz="2400" baseline="-25000" dirty="0"/>
              <a:t>#</a:t>
            </a:r>
            <a:r>
              <a:rPr lang="en-US" sz="2400" dirty="0"/>
              <a:t> | D) =                                          { </a:t>
            </a:r>
            <a:r>
              <a:rPr lang="en-US" sz="2400" i="1" dirty="0"/>
              <a:t>c</a:t>
            </a:r>
            <a:r>
              <a:rPr lang="en-US" sz="2400" dirty="0"/>
              <a:t> q(</a:t>
            </a:r>
            <a:r>
              <a:rPr lang="el-GR" sz="2400" dirty="0"/>
              <a:t>θ</a:t>
            </a:r>
            <a:r>
              <a:rPr lang="en-US" sz="2400" baseline="-25000" dirty="0"/>
              <a:t>*</a:t>
            </a:r>
            <a:r>
              <a:rPr lang="en-US" sz="2400" dirty="0"/>
              <a:t>) p(D | </a:t>
            </a:r>
            <a:r>
              <a:rPr lang="el-GR" sz="2400" dirty="0"/>
              <a:t>θ</a:t>
            </a:r>
            <a:r>
              <a:rPr lang="en-US" sz="2400" baseline="-25000" dirty="0"/>
              <a:t>*</a:t>
            </a:r>
            <a:r>
              <a:rPr lang="en-US" sz="2400" dirty="0"/>
              <a:t>) / p(D) } / { </a:t>
            </a:r>
            <a:r>
              <a:rPr lang="en-US" sz="2400" i="1" dirty="0"/>
              <a:t>c</a:t>
            </a:r>
            <a:r>
              <a:rPr lang="en-US" sz="2400" dirty="0"/>
              <a:t> q(</a:t>
            </a:r>
            <a:r>
              <a:rPr lang="el-GR" sz="2400" dirty="0"/>
              <a:t>θ</a:t>
            </a:r>
            <a:r>
              <a:rPr lang="en-US" sz="2400" baseline="-25000" dirty="0"/>
              <a:t>#</a:t>
            </a:r>
            <a:r>
              <a:rPr lang="en-US" sz="2400" dirty="0"/>
              <a:t>) p(D | </a:t>
            </a:r>
            <a:r>
              <a:rPr lang="el-GR" sz="2400" dirty="0"/>
              <a:t>θ</a:t>
            </a:r>
            <a:r>
              <a:rPr lang="en-US" sz="2400" baseline="-25000" dirty="0"/>
              <a:t>#</a:t>
            </a:r>
            <a:r>
              <a:rPr lang="en-US" sz="2400" dirty="0"/>
              <a:t>) / p(D) } = { q(</a:t>
            </a:r>
            <a:r>
              <a:rPr lang="el-GR" sz="2400" dirty="0"/>
              <a:t>θ</a:t>
            </a:r>
            <a:r>
              <a:rPr lang="en-US" sz="2400" baseline="-25000" dirty="0"/>
              <a:t>*</a:t>
            </a:r>
            <a:r>
              <a:rPr lang="en-US" sz="2400" dirty="0"/>
              <a:t>) p(D | </a:t>
            </a:r>
            <a:r>
              <a:rPr lang="el-GR" sz="2400" dirty="0"/>
              <a:t>θ</a:t>
            </a:r>
            <a:r>
              <a:rPr lang="en-US" sz="2400" baseline="-25000" dirty="0"/>
              <a:t>*</a:t>
            </a:r>
            <a:r>
              <a:rPr lang="en-US" sz="2400" dirty="0"/>
              <a:t>) } / { q(</a:t>
            </a:r>
            <a:r>
              <a:rPr lang="el-GR" sz="2400" dirty="0"/>
              <a:t>θ</a:t>
            </a:r>
            <a:r>
              <a:rPr lang="en-US" sz="2400" baseline="-25000" dirty="0"/>
              <a:t>#</a:t>
            </a:r>
            <a:r>
              <a:rPr lang="en-US" sz="2400" dirty="0"/>
              <a:t>) p(D | </a:t>
            </a:r>
            <a:r>
              <a:rPr lang="el-GR" sz="2400" dirty="0"/>
              <a:t>θ</a:t>
            </a:r>
            <a:r>
              <a:rPr lang="en-US" sz="2400" baseline="-25000" dirty="0"/>
              <a:t>#</a:t>
            </a:r>
            <a:r>
              <a:rPr lang="en-US" sz="2400" dirty="0"/>
              <a:t>) },                 because  p(D)  in the numerator cancels  p(D)  in the denominator (and likewise for  </a:t>
            </a:r>
            <a:r>
              <a:rPr lang="en-US" sz="2400" i="1" dirty="0"/>
              <a:t>c</a:t>
            </a:r>
            <a:r>
              <a:rPr lang="en-US" sz="2400" dirty="0"/>
              <a:t>).</a:t>
            </a:r>
          </a:p>
          <a:p>
            <a:pPr marL="0" indent="0">
              <a:spcBef>
                <a:spcPts val="0"/>
              </a:spcBef>
              <a:spcAft>
                <a:spcPts val="600"/>
              </a:spcAft>
              <a:buNone/>
            </a:pPr>
            <a:endParaRPr lang="en-US" sz="2400" dirty="0"/>
          </a:p>
          <a:p>
            <a:pPr marL="0" indent="0">
              <a:spcBef>
                <a:spcPts val="0"/>
              </a:spcBef>
              <a:spcAft>
                <a:spcPts val="600"/>
              </a:spcAft>
              <a:buNone/>
            </a:pPr>
            <a:r>
              <a:rPr lang="en-US" sz="2400" dirty="0"/>
              <a:t>By the way, your textbook author uses  “P(</a:t>
            </a:r>
            <a:r>
              <a:rPr lang="el-GR" sz="2400" dirty="0"/>
              <a:t>θ</a:t>
            </a:r>
            <a:r>
              <a:rPr lang="en-US" sz="2400" dirty="0"/>
              <a:t>)”  in lieu of  q(</a:t>
            </a:r>
            <a:r>
              <a:rPr lang="el-GR" sz="2400" dirty="0"/>
              <a:t>θ</a:t>
            </a:r>
            <a:r>
              <a:rPr lang="en-US" sz="2400" dirty="0"/>
              <a:t>) p(D | </a:t>
            </a:r>
            <a:r>
              <a:rPr lang="el-GR" sz="2400" dirty="0"/>
              <a:t>θ</a:t>
            </a:r>
            <a:r>
              <a:rPr lang="en-US" sz="2400" dirty="0"/>
              <a:t>)  (page 147 and page 157),  but I have eschewed that notation because  P(</a:t>
            </a:r>
            <a:r>
              <a:rPr lang="el-GR" sz="2400" dirty="0"/>
              <a:t>θ</a:t>
            </a:r>
            <a:r>
              <a:rPr lang="en-US" sz="2400" dirty="0"/>
              <a:t>)  looks somewhat like  p(</a:t>
            </a:r>
            <a:r>
              <a:rPr lang="el-GR" sz="2400" dirty="0"/>
              <a:t>θ</a:t>
            </a:r>
            <a:r>
              <a:rPr lang="en-US" sz="2400" dirty="0"/>
              <a:t>)  (even though they are distinguished by capital versus lower case letters).</a:t>
            </a:r>
          </a:p>
        </p:txBody>
      </p:sp>
    </p:spTree>
    <p:extLst>
      <p:ext uri="{BB962C8B-B14F-4D97-AF65-F5344CB8AC3E}">
        <p14:creationId xmlns:p14="http://schemas.microsoft.com/office/powerpoint/2010/main" val="19989632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The first step in the Markov Chain</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Now we describe the first step in the Markov Chain associated with the Metropolis algorithm (page 158).</a:t>
            </a:r>
          </a:p>
          <a:p>
            <a:pPr marL="0" indent="0">
              <a:spcBef>
                <a:spcPts val="0"/>
              </a:spcBef>
              <a:spcAft>
                <a:spcPts val="600"/>
              </a:spcAft>
              <a:buNone/>
            </a:pPr>
            <a:endParaRPr lang="en-US" sz="2400" dirty="0"/>
          </a:p>
          <a:p>
            <a:pPr marL="0" indent="0">
              <a:spcBef>
                <a:spcPts val="0"/>
              </a:spcBef>
              <a:spcAft>
                <a:spcPts val="600"/>
              </a:spcAft>
              <a:buNone/>
            </a:pPr>
            <a:r>
              <a:rPr lang="en-US" sz="2400" dirty="0"/>
              <a:t>Starting from  </a:t>
            </a:r>
            <a:r>
              <a:rPr lang="el-GR" sz="2400" dirty="0"/>
              <a:t>θ</a:t>
            </a:r>
            <a:r>
              <a:rPr lang="en-US" sz="2400" baseline="-25000" dirty="0"/>
              <a:t>1</a:t>
            </a:r>
            <a:r>
              <a:rPr lang="en-US" sz="2400" dirty="0"/>
              <a:t>,  an arbitrary point in the parameter space, we identify  </a:t>
            </a:r>
            <a:r>
              <a:rPr lang="el-GR" sz="2400" dirty="0"/>
              <a:t>θ</a:t>
            </a:r>
            <a:r>
              <a:rPr lang="en-US" sz="2400" baseline="-25000" dirty="0"/>
              <a:t>proposed</a:t>
            </a:r>
            <a:r>
              <a:rPr lang="en-US" sz="2400" dirty="0"/>
              <a:t>  and decide whether to hop there (i.e., take  </a:t>
            </a:r>
            <a:r>
              <a:rPr lang="el-GR" sz="2400" dirty="0"/>
              <a:t>θ</a:t>
            </a:r>
            <a:r>
              <a:rPr lang="en-US" sz="2400" baseline="-25000" dirty="0"/>
              <a:t>2</a:t>
            </a:r>
            <a:r>
              <a:rPr lang="en-US" sz="2400" dirty="0"/>
              <a:t> := </a:t>
            </a:r>
            <a:r>
              <a:rPr lang="el-GR" sz="2400" dirty="0"/>
              <a:t>θ</a:t>
            </a:r>
            <a:r>
              <a:rPr lang="en-US" sz="2400" baseline="-25000" dirty="0"/>
              <a:t>proposed</a:t>
            </a:r>
            <a:r>
              <a:rPr lang="en-US" sz="2400" dirty="0"/>
              <a:t>) or to stay put (i.e., take  </a:t>
            </a:r>
            <a:r>
              <a:rPr lang="el-GR" sz="2400" dirty="0"/>
              <a:t>θ</a:t>
            </a:r>
            <a:r>
              <a:rPr lang="en-US" sz="2400" baseline="-25000" dirty="0"/>
              <a:t>2</a:t>
            </a:r>
            <a:r>
              <a:rPr lang="en-US" sz="2400" dirty="0"/>
              <a:t> := </a:t>
            </a:r>
            <a:r>
              <a:rPr lang="el-GR" sz="2400" dirty="0"/>
              <a:t>θ</a:t>
            </a:r>
            <a:r>
              <a:rPr lang="en-US" sz="2400" baseline="-25000" dirty="0"/>
              <a:t>1</a:t>
            </a:r>
            <a:r>
              <a:rPr lang="en-US" sz="2400" dirty="0"/>
              <a:t>).</a:t>
            </a:r>
          </a:p>
        </p:txBody>
      </p:sp>
    </p:spTree>
    <p:extLst>
      <p:ext uri="{BB962C8B-B14F-4D97-AF65-F5344CB8AC3E}">
        <p14:creationId xmlns:p14="http://schemas.microsoft.com/office/powerpoint/2010/main" val="1155854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68ECC0BB0A81B46BA12CC1F54851E72" ma:contentTypeVersion="10" ma:contentTypeDescription="Create a new document." ma:contentTypeScope="" ma:versionID="a64e5c929062fb621924190c43749fcd">
  <xsd:schema xmlns:xsd="http://www.w3.org/2001/XMLSchema" xmlns:xs="http://www.w3.org/2001/XMLSchema" xmlns:p="http://schemas.microsoft.com/office/2006/metadata/properties" xmlns:ns3="974e2584-8277-4615-a9c6-4009564cc360" targetNamespace="http://schemas.microsoft.com/office/2006/metadata/properties" ma:root="true" ma:fieldsID="25b5f1fd8d788d802f3538436be60896" ns3:_="">
    <xsd:import namespace="974e2584-8277-4615-a9c6-4009564cc360"/>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4e2584-8277-4615-a9c6-4009564cc36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5877712-D2D6-4EB4-AC03-C12741D8F776}">
  <ds:schemaRefs>
    <ds:schemaRef ds:uri="http://schemas.microsoft.com/sharepoint/v3/contenttype/forms"/>
  </ds:schemaRefs>
</ds:datastoreItem>
</file>

<file path=customXml/itemProps2.xml><?xml version="1.0" encoding="utf-8"?>
<ds:datastoreItem xmlns:ds="http://schemas.openxmlformats.org/officeDocument/2006/customXml" ds:itemID="{7A7D7A9A-4EE8-4045-9545-DD0C11C6D5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74e2584-8277-4615-a9c6-4009564cc36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25416D3-C940-40DB-AB53-511DFED1A1B4}">
  <ds:schemaRefs>
    <ds:schemaRef ds:uri="974e2584-8277-4615-a9c6-4009564cc360"/>
    <ds:schemaRef ds:uri="http://www.w3.org/XML/1998/namespace"/>
    <ds:schemaRef ds:uri="http://schemas.microsoft.com/office/infopath/2007/PartnerControls"/>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5261</TotalTime>
  <Words>2072</Words>
  <Application>Microsoft Office PowerPoint</Application>
  <PresentationFormat>Widescreen</PresentationFormat>
  <Paragraphs>84</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Cambria Math</vt:lpstr>
      <vt:lpstr>Office Theme</vt:lpstr>
      <vt:lpstr>The Metropolis Algorithm</vt:lpstr>
      <vt:lpstr>Setting the stage</vt:lpstr>
      <vt:lpstr>Setting the stage (continued)</vt:lpstr>
      <vt:lpstr>Setting the stage (continued)</vt:lpstr>
      <vt:lpstr>Setting the stage (continued)</vt:lpstr>
      <vt:lpstr>A ratio of posterior probabilities</vt:lpstr>
      <vt:lpstr>A ratio of posterior probabilities (continued)</vt:lpstr>
      <vt:lpstr>A ratio of posterior probabilities (continued)</vt:lpstr>
      <vt:lpstr>The first step in the Markov Chain</vt:lpstr>
      <vt:lpstr>The first step in the Markov Chain (continued)</vt:lpstr>
      <vt:lpstr>The first step in the Markov Chain (continued)</vt:lpstr>
      <vt:lpstr>The first step in the Markov Chain (continued)</vt:lpstr>
      <vt:lpstr>Succeeding steps in the Markov Chain</vt:lpstr>
      <vt:lpstr>Succeeding steps in the Markov Chain (continued)</vt:lpstr>
      <vt:lpstr>Some intuitive understanding</vt:lpstr>
      <vt:lpstr>Some intuitive understanding (continued)</vt:lpstr>
      <vt:lpstr>Some fine points</vt:lpstr>
      <vt:lpstr>Some fine points (continued)</vt:lpstr>
      <vt:lpstr>Some fine points (continued)</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Illustrating some concepts from statistical learning: pictures worth thousands of words</dc:title>
  <dc:creator>Charnigo, Richard J.</dc:creator>
  <cp:lastModifiedBy>Charnigo, Richard J.</cp:lastModifiedBy>
  <cp:revision>11</cp:revision>
  <dcterms:created xsi:type="dcterms:W3CDTF">2023-02-27T22:39:30Z</dcterms:created>
  <dcterms:modified xsi:type="dcterms:W3CDTF">2025-04-03T19:44:50Z</dcterms:modified>
</cp:coreProperties>
</file>