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6" r:id="rId6"/>
    <p:sldId id="346" r:id="rId7"/>
    <p:sldId id="353" r:id="rId8"/>
    <p:sldId id="354" r:id="rId9"/>
    <p:sldId id="355" r:id="rId10"/>
    <p:sldId id="356" r:id="rId11"/>
    <p:sldId id="339" r:id="rId12"/>
    <p:sldId id="357" r:id="rId13"/>
    <p:sldId id="358" r:id="rId14"/>
    <p:sldId id="361" r:id="rId15"/>
    <p:sldId id="359" r:id="rId16"/>
    <p:sldId id="360" r:id="rId17"/>
    <p:sldId id="362" r:id="rId18"/>
    <p:sldId id="363" r:id="rId19"/>
    <p:sldId id="364" r:id="rId20"/>
    <p:sldId id="365" r:id="rId21"/>
    <p:sldId id="366" r:id="rId22"/>
    <p:sldId id="349" r:id="rId23"/>
    <p:sldId id="367" r:id="rId24"/>
    <p:sldId id="368" r:id="rId25"/>
    <p:sldId id="369" r:id="rId26"/>
    <p:sldId id="370" r:id="rId27"/>
    <p:sldId id="371" r:id="rId28"/>
    <p:sldId id="352" r:id="rId29"/>
    <p:sldId id="372"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B5F2CB-C715-4A8A-A018-29AFB2F3831F}" v="3" dt="2025-01-06T05:50:36.8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90" autoAdjust="0"/>
    <p:restoredTop sz="94660"/>
  </p:normalViewPr>
  <p:slideViewPr>
    <p:cSldViewPr snapToGrid="0">
      <p:cViewPr varScale="1">
        <p:scale>
          <a:sx n="73" d="100"/>
          <a:sy n="73" d="100"/>
        </p:scale>
        <p:origin x="10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nigo, Richard J." userId="84bdb4cc-0536-40f9-8f82-a5cf0553bba1" providerId="ADAL" clId="{D9B5F2CB-C715-4A8A-A018-29AFB2F3831F}"/>
    <pc:docChg chg="undo custSel addSld delSld modSld">
      <pc:chgData name="Charnigo, Richard J." userId="84bdb4cc-0536-40f9-8f82-a5cf0553bba1" providerId="ADAL" clId="{D9B5F2CB-C715-4A8A-A018-29AFB2F3831F}" dt="2025-01-06T20:04:47.889" v="14212" actId="20577"/>
      <pc:docMkLst>
        <pc:docMk/>
      </pc:docMkLst>
      <pc:sldChg chg="modSp mod">
        <pc:chgData name="Charnigo, Richard J." userId="84bdb4cc-0536-40f9-8f82-a5cf0553bba1" providerId="ADAL" clId="{D9B5F2CB-C715-4A8A-A018-29AFB2F3831F}" dt="2025-01-06T02:02:37.560" v="77" actId="20577"/>
        <pc:sldMkLst>
          <pc:docMk/>
          <pc:sldMk cId="1207993657" sldId="256"/>
        </pc:sldMkLst>
        <pc:spChg chg="mod">
          <ac:chgData name="Charnigo, Richard J." userId="84bdb4cc-0536-40f9-8f82-a5cf0553bba1" providerId="ADAL" clId="{D9B5F2CB-C715-4A8A-A018-29AFB2F3831F}" dt="2025-01-06T02:02:37.560" v="77" actId="20577"/>
          <ac:spMkLst>
            <pc:docMk/>
            <pc:sldMk cId="1207993657" sldId="256"/>
            <ac:spMk id="2" creationId="{8B22E45F-A1B0-4239-986B-48B68A04A762}"/>
          </ac:spMkLst>
        </pc:spChg>
        <pc:spChg chg="mod">
          <ac:chgData name="Charnigo, Richard J." userId="84bdb4cc-0536-40f9-8f82-a5cf0553bba1" providerId="ADAL" clId="{D9B5F2CB-C715-4A8A-A018-29AFB2F3831F}" dt="2025-01-06T02:02:14.424" v="71" actId="20577"/>
          <ac:spMkLst>
            <pc:docMk/>
            <pc:sldMk cId="1207993657" sldId="256"/>
            <ac:spMk id="3" creationId="{FB027E1D-8509-4045-A95A-6ED7FBE281C1}"/>
          </ac:spMkLst>
        </pc:spChg>
      </pc:sldChg>
      <pc:sldChg chg="modSp mod">
        <pc:chgData name="Charnigo, Richard J." userId="84bdb4cc-0536-40f9-8f82-a5cf0553bba1" providerId="ADAL" clId="{D9B5F2CB-C715-4A8A-A018-29AFB2F3831F}" dt="2025-01-06T02:30:13.882" v="2322"/>
        <pc:sldMkLst>
          <pc:docMk/>
          <pc:sldMk cId="3885526582" sldId="266"/>
        </pc:sldMkLst>
        <pc:spChg chg="mod">
          <ac:chgData name="Charnigo, Richard J." userId="84bdb4cc-0536-40f9-8f82-a5cf0553bba1" providerId="ADAL" clId="{D9B5F2CB-C715-4A8A-A018-29AFB2F3831F}" dt="2025-01-06T02:30:13.882" v="2322"/>
          <ac:spMkLst>
            <pc:docMk/>
            <pc:sldMk cId="3885526582" sldId="266"/>
            <ac:spMk id="2" creationId="{082B557F-F220-44AD-A777-F616FC57544D}"/>
          </ac:spMkLst>
        </pc:spChg>
        <pc:spChg chg="mod">
          <ac:chgData name="Charnigo, Richard J." userId="84bdb4cc-0536-40f9-8f82-a5cf0553bba1" providerId="ADAL" clId="{D9B5F2CB-C715-4A8A-A018-29AFB2F3831F}" dt="2025-01-06T02:07:10.437" v="456" actId="20577"/>
          <ac:spMkLst>
            <pc:docMk/>
            <pc:sldMk cId="3885526582" sldId="266"/>
            <ac:spMk id="3" creationId="{62C8AD70-1FAA-41AB-BD78-D73A700DCAB2}"/>
          </ac:spMkLst>
        </pc:spChg>
      </pc:sldChg>
      <pc:sldChg chg="del">
        <pc:chgData name="Charnigo, Richard J." userId="84bdb4cc-0536-40f9-8f82-a5cf0553bba1" providerId="ADAL" clId="{D9B5F2CB-C715-4A8A-A018-29AFB2F3831F}" dt="2025-01-06T19:08:44.145" v="11600" actId="2696"/>
        <pc:sldMkLst>
          <pc:docMk/>
          <pc:sldMk cId="1896417318" sldId="332"/>
        </pc:sldMkLst>
      </pc:sldChg>
      <pc:sldChg chg="del">
        <pc:chgData name="Charnigo, Richard J." userId="84bdb4cc-0536-40f9-8f82-a5cf0553bba1" providerId="ADAL" clId="{D9B5F2CB-C715-4A8A-A018-29AFB2F3831F}" dt="2025-01-06T02:30:55.763" v="2323" actId="2696"/>
        <pc:sldMkLst>
          <pc:docMk/>
          <pc:sldMk cId="2013037461" sldId="333"/>
        </pc:sldMkLst>
      </pc:sldChg>
      <pc:sldChg chg="del">
        <pc:chgData name="Charnigo, Richard J." userId="84bdb4cc-0536-40f9-8f82-a5cf0553bba1" providerId="ADAL" clId="{D9B5F2CB-C715-4A8A-A018-29AFB2F3831F}" dt="2025-01-06T02:30:56.764" v="2324" actId="2696"/>
        <pc:sldMkLst>
          <pc:docMk/>
          <pc:sldMk cId="4179288531" sldId="337"/>
        </pc:sldMkLst>
      </pc:sldChg>
      <pc:sldChg chg="del">
        <pc:chgData name="Charnigo, Richard J." userId="84bdb4cc-0536-40f9-8f82-a5cf0553bba1" providerId="ADAL" clId="{D9B5F2CB-C715-4A8A-A018-29AFB2F3831F}" dt="2025-01-06T02:30:57.308" v="2325" actId="2696"/>
        <pc:sldMkLst>
          <pc:docMk/>
          <pc:sldMk cId="4234399535" sldId="338"/>
        </pc:sldMkLst>
      </pc:sldChg>
      <pc:sldChg chg="addSp delSp modSp mod delDesignElem">
        <pc:chgData name="Charnigo, Richard J." userId="84bdb4cc-0536-40f9-8f82-a5cf0553bba1" providerId="ADAL" clId="{D9B5F2CB-C715-4A8A-A018-29AFB2F3831F}" dt="2025-01-06T20:00:03.148" v="14148" actId="20577"/>
        <pc:sldMkLst>
          <pc:docMk/>
          <pc:sldMk cId="2782931351" sldId="339"/>
        </pc:sldMkLst>
        <pc:spChg chg="mod">
          <ac:chgData name="Charnigo, Richard J." userId="84bdb4cc-0536-40f9-8f82-a5cf0553bba1" providerId="ADAL" clId="{D9B5F2CB-C715-4A8A-A018-29AFB2F3831F}" dt="2025-01-06T05:50:36.815" v="3593"/>
          <ac:spMkLst>
            <pc:docMk/>
            <pc:sldMk cId="2782931351" sldId="339"/>
            <ac:spMk id="2" creationId="{082B557F-F220-44AD-A777-F616FC57544D}"/>
          </ac:spMkLst>
        </pc:spChg>
        <pc:spChg chg="add mod">
          <ac:chgData name="Charnigo, Richard J." userId="84bdb4cc-0536-40f9-8f82-a5cf0553bba1" providerId="ADAL" clId="{D9B5F2CB-C715-4A8A-A018-29AFB2F3831F}" dt="2025-01-06T20:00:03.148" v="14148" actId="20577"/>
          <ac:spMkLst>
            <pc:docMk/>
            <pc:sldMk cId="2782931351" sldId="339"/>
            <ac:spMk id="4" creationId="{BB933A6A-6809-4A67-B43D-CB085A1FC730}"/>
          </ac:spMkLst>
        </pc:spChg>
        <pc:spChg chg="add del">
          <ac:chgData name="Charnigo, Richard J." userId="84bdb4cc-0536-40f9-8f82-a5cf0553bba1" providerId="ADAL" clId="{D9B5F2CB-C715-4A8A-A018-29AFB2F3831F}" dt="2025-01-06T05:50:36.815" v="3593"/>
          <ac:spMkLst>
            <pc:docMk/>
            <pc:sldMk cId="2782931351" sldId="339"/>
            <ac:spMk id="16" creationId="{1825AC39-5F85-4CAA-8A81-A1287086B2B6}"/>
          </ac:spMkLst>
        </pc:spChg>
        <pc:spChg chg="add del">
          <ac:chgData name="Charnigo, Richard J." userId="84bdb4cc-0536-40f9-8f82-a5cf0553bba1" providerId="ADAL" clId="{D9B5F2CB-C715-4A8A-A018-29AFB2F3831F}" dt="2025-01-06T05:50:36.815" v="3593"/>
          <ac:spMkLst>
            <pc:docMk/>
            <pc:sldMk cId="2782931351" sldId="339"/>
            <ac:spMk id="18" creationId="{95DA4D23-37FC-4B90-8188-F0377C5FF44B}"/>
          </ac:spMkLst>
        </pc:spChg>
        <pc:spChg chg="add del">
          <ac:chgData name="Charnigo, Richard J." userId="84bdb4cc-0536-40f9-8f82-a5cf0553bba1" providerId="ADAL" clId="{D9B5F2CB-C715-4A8A-A018-29AFB2F3831F}" dt="2025-01-06T05:50:36.815" v="3593"/>
          <ac:spMkLst>
            <pc:docMk/>
            <pc:sldMk cId="2782931351" sldId="339"/>
            <ac:spMk id="20" creationId="{A7A4B465-FBCC-4CD4-89A1-82992A7B47FF}"/>
          </ac:spMkLst>
        </pc:spChg>
        <pc:spChg chg="add del">
          <ac:chgData name="Charnigo, Richard J." userId="84bdb4cc-0536-40f9-8f82-a5cf0553bba1" providerId="ADAL" clId="{D9B5F2CB-C715-4A8A-A018-29AFB2F3831F}" dt="2025-01-06T05:50:36.815" v="3593"/>
          <ac:spMkLst>
            <pc:docMk/>
            <pc:sldMk cId="2782931351" sldId="339"/>
            <ac:spMk id="22" creationId="{909E572F-9CDC-4214-9D42-FF0017649590}"/>
          </ac:spMkLst>
        </pc:spChg>
        <pc:picChg chg="del mod">
          <ac:chgData name="Charnigo, Richard J." userId="84bdb4cc-0536-40f9-8f82-a5cf0553bba1" providerId="ADAL" clId="{D9B5F2CB-C715-4A8A-A018-29AFB2F3831F}" dt="2025-01-06T05:45:15.729" v="3300" actId="478"/>
          <ac:picMkLst>
            <pc:docMk/>
            <pc:sldMk cId="2782931351" sldId="339"/>
            <ac:picMk id="6" creationId="{59E9AFDF-0945-438F-AF63-A4F46C7A6E09}"/>
          </ac:picMkLst>
        </pc:picChg>
      </pc:sldChg>
      <pc:sldChg chg="del">
        <pc:chgData name="Charnigo, Richard J." userId="84bdb4cc-0536-40f9-8f82-a5cf0553bba1" providerId="ADAL" clId="{D9B5F2CB-C715-4A8A-A018-29AFB2F3831F}" dt="2025-01-06T06:13:36.140" v="7221" actId="2696"/>
        <pc:sldMkLst>
          <pc:docMk/>
          <pc:sldMk cId="705858289" sldId="341"/>
        </pc:sldMkLst>
      </pc:sldChg>
      <pc:sldChg chg="del">
        <pc:chgData name="Charnigo, Richard J." userId="84bdb4cc-0536-40f9-8f82-a5cf0553bba1" providerId="ADAL" clId="{D9B5F2CB-C715-4A8A-A018-29AFB2F3831F}" dt="2025-01-06T06:13:37.225" v="7222" actId="2696"/>
        <pc:sldMkLst>
          <pc:docMk/>
          <pc:sldMk cId="4151962442" sldId="342"/>
        </pc:sldMkLst>
      </pc:sldChg>
      <pc:sldChg chg="del">
        <pc:chgData name="Charnigo, Richard J." userId="84bdb4cc-0536-40f9-8f82-a5cf0553bba1" providerId="ADAL" clId="{D9B5F2CB-C715-4A8A-A018-29AFB2F3831F}" dt="2025-01-06T06:13:37.747" v="7223" actId="2696"/>
        <pc:sldMkLst>
          <pc:docMk/>
          <pc:sldMk cId="3494328975" sldId="343"/>
        </pc:sldMkLst>
      </pc:sldChg>
      <pc:sldChg chg="del">
        <pc:chgData name="Charnigo, Richard J." userId="84bdb4cc-0536-40f9-8f82-a5cf0553bba1" providerId="ADAL" clId="{D9B5F2CB-C715-4A8A-A018-29AFB2F3831F}" dt="2025-01-06T06:13:38.278" v="7224" actId="2696"/>
        <pc:sldMkLst>
          <pc:docMk/>
          <pc:sldMk cId="637628668" sldId="344"/>
        </pc:sldMkLst>
      </pc:sldChg>
      <pc:sldChg chg="del">
        <pc:chgData name="Charnigo, Richard J." userId="84bdb4cc-0536-40f9-8f82-a5cf0553bba1" providerId="ADAL" clId="{D9B5F2CB-C715-4A8A-A018-29AFB2F3831F}" dt="2025-01-06T19:08:42.047" v="11599" actId="2696"/>
        <pc:sldMkLst>
          <pc:docMk/>
          <pc:sldMk cId="2543855209" sldId="345"/>
        </pc:sldMkLst>
      </pc:sldChg>
      <pc:sldChg chg="modSp mod">
        <pc:chgData name="Charnigo, Richard J." userId="84bdb4cc-0536-40f9-8f82-a5cf0553bba1" providerId="ADAL" clId="{D9B5F2CB-C715-4A8A-A018-29AFB2F3831F}" dt="2025-01-06T02:30:13.882" v="2322"/>
        <pc:sldMkLst>
          <pc:docMk/>
          <pc:sldMk cId="213348959" sldId="346"/>
        </pc:sldMkLst>
        <pc:spChg chg="mod">
          <ac:chgData name="Charnigo, Richard J." userId="84bdb4cc-0536-40f9-8f82-a5cf0553bba1" providerId="ADAL" clId="{D9B5F2CB-C715-4A8A-A018-29AFB2F3831F}" dt="2025-01-06T02:30:13.882" v="2322"/>
          <ac:spMkLst>
            <pc:docMk/>
            <pc:sldMk cId="213348959" sldId="346"/>
            <ac:spMk id="2" creationId="{082B557F-F220-44AD-A777-F616FC57544D}"/>
          </ac:spMkLst>
        </pc:spChg>
        <pc:spChg chg="mod">
          <ac:chgData name="Charnigo, Richard J." userId="84bdb4cc-0536-40f9-8f82-a5cf0553bba1" providerId="ADAL" clId="{D9B5F2CB-C715-4A8A-A018-29AFB2F3831F}" dt="2025-01-06T02:15:57.319" v="1094" actId="20577"/>
          <ac:spMkLst>
            <pc:docMk/>
            <pc:sldMk cId="213348959" sldId="346"/>
            <ac:spMk id="3" creationId="{62C8AD70-1FAA-41AB-BD78-D73A700DCAB2}"/>
          </ac:spMkLst>
        </pc:spChg>
      </pc:sldChg>
      <pc:sldChg chg="del">
        <pc:chgData name="Charnigo, Richard J." userId="84bdb4cc-0536-40f9-8f82-a5cf0553bba1" providerId="ADAL" clId="{D9B5F2CB-C715-4A8A-A018-29AFB2F3831F}" dt="2025-01-06T05:43:51.209" v="3218" actId="2696"/>
        <pc:sldMkLst>
          <pc:docMk/>
          <pc:sldMk cId="1611814450" sldId="347"/>
        </pc:sldMkLst>
      </pc:sldChg>
      <pc:sldChg chg="modSp mod">
        <pc:chgData name="Charnigo, Richard J." userId="84bdb4cc-0536-40f9-8f82-a5cf0553bba1" providerId="ADAL" clId="{D9B5F2CB-C715-4A8A-A018-29AFB2F3831F}" dt="2025-01-06T20:02:24.559" v="14173" actId="20577"/>
        <pc:sldMkLst>
          <pc:docMk/>
          <pc:sldMk cId="934246774" sldId="349"/>
        </pc:sldMkLst>
        <pc:spChg chg="mod">
          <ac:chgData name="Charnigo, Richard J." userId="84bdb4cc-0536-40f9-8f82-a5cf0553bba1" providerId="ADAL" clId="{D9B5F2CB-C715-4A8A-A018-29AFB2F3831F}" dt="2025-01-06T18:31:59.851" v="9146" actId="20577"/>
          <ac:spMkLst>
            <pc:docMk/>
            <pc:sldMk cId="934246774" sldId="349"/>
            <ac:spMk id="2" creationId="{8F351460-0E2D-41DA-87AC-68459AC775B4}"/>
          </ac:spMkLst>
        </pc:spChg>
        <pc:spChg chg="mod">
          <ac:chgData name="Charnigo, Richard J." userId="84bdb4cc-0536-40f9-8f82-a5cf0553bba1" providerId="ADAL" clId="{D9B5F2CB-C715-4A8A-A018-29AFB2F3831F}" dt="2025-01-06T20:02:24.559" v="14173" actId="20577"/>
          <ac:spMkLst>
            <pc:docMk/>
            <pc:sldMk cId="934246774" sldId="349"/>
            <ac:spMk id="3" creationId="{E926CD9B-6370-456C-9AB2-DD731D53233D}"/>
          </ac:spMkLst>
        </pc:spChg>
      </pc:sldChg>
      <pc:sldChg chg="del">
        <pc:chgData name="Charnigo, Richard J." userId="84bdb4cc-0536-40f9-8f82-a5cf0553bba1" providerId="ADAL" clId="{D9B5F2CB-C715-4A8A-A018-29AFB2F3831F}" dt="2025-01-06T19:08:40.687" v="11598" actId="2696"/>
        <pc:sldMkLst>
          <pc:docMk/>
          <pc:sldMk cId="155285158" sldId="350"/>
        </pc:sldMkLst>
      </pc:sldChg>
      <pc:sldChg chg="del">
        <pc:chgData name="Charnigo, Richard J." userId="84bdb4cc-0536-40f9-8f82-a5cf0553bba1" providerId="ADAL" clId="{D9B5F2CB-C715-4A8A-A018-29AFB2F3831F}" dt="2025-01-06T19:08:45.525" v="11601" actId="2696"/>
        <pc:sldMkLst>
          <pc:docMk/>
          <pc:sldMk cId="3548287780" sldId="351"/>
        </pc:sldMkLst>
      </pc:sldChg>
      <pc:sldChg chg="modSp add del mod">
        <pc:chgData name="Charnigo, Richard J." userId="84bdb4cc-0536-40f9-8f82-a5cf0553bba1" providerId="ADAL" clId="{D9B5F2CB-C715-4A8A-A018-29AFB2F3831F}" dt="2025-01-06T20:04:03.512" v="14186" actId="20577"/>
        <pc:sldMkLst>
          <pc:docMk/>
          <pc:sldMk cId="3937203127" sldId="352"/>
        </pc:sldMkLst>
        <pc:spChg chg="mod">
          <ac:chgData name="Charnigo, Richard J." userId="84bdb4cc-0536-40f9-8f82-a5cf0553bba1" providerId="ADAL" clId="{D9B5F2CB-C715-4A8A-A018-29AFB2F3831F}" dt="2025-01-06T19:25:49.395" v="12652" actId="20577"/>
          <ac:spMkLst>
            <pc:docMk/>
            <pc:sldMk cId="3937203127" sldId="352"/>
            <ac:spMk id="2" creationId="{8F351460-0E2D-41DA-87AC-68459AC775B4}"/>
          </ac:spMkLst>
        </pc:spChg>
        <pc:spChg chg="mod">
          <ac:chgData name="Charnigo, Richard J." userId="84bdb4cc-0536-40f9-8f82-a5cf0553bba1" providerId="ADAL" clId="{D9B5F2CB-C715-4A8A-A018-29AFB2F3831F}" dt="2025-01-06T20:04:03.512" v="14186" actId="20577"/>
          <ac:spMkLst>
            <pc:docMk/>
            <pc:sldMk cId="3937203127" sldId="352"/>
            <ac:spMk id="3" creationId="{E926CD9B-6370-456C-9AB2-DD731D53233D}"/>
          </ac:spMkLst>
        </pc:spChg>
      </pc:sldChg>
      <pc:sldChg chg="modSp add mod">
        <pc:chgData name="Charnigo, Richard J." userId="84bdb4cc-0536-40f9-8f82-a5cf0553bba1" providerId="ADAL" clId="{D9B5F2CB-C715-4A8A-A018-29AFB2F3831F}" dt="2025-01-06T05:44:16.346" v="3219" actId="20577"/>
        <pc:sldMkLst>
          <pc:docMk/>
          <pc:sldMk cId="4288861816" sldId="353"/>
        </pc:sldMkLst>
        <pc:spChg chg="mod">
          <ac:chgData name="Charnigo, Richard J." userId="84bdb4cc-0536-40f9-8f82-a5cf0553bba1" providerId="ADAL" clId="{D9B5F2CB-C715-4A8A-A018-29AFB2F3831F}" dt="2025-01-06T02:30:13.882" v="2322"/>
          <ac:spMkLst>
            <pc:docMk/>
            <pc:sldMk cId="4288861816" sldId="353"/>
            <ac:spMk id="2" creationId="{082B557F-F220-44AD-A777-F616FC57544D}"/>
          </ac:spMkLst>
        </pc:spChg>
        <pc:spChg chg="mod">
          <ac:chgData name="Charnigo, Richard J." userId="84bdb4cc-0536-40f9-8f82-a5cf0553bba1" providerId="ADAL" clId="{D9B5F2CB-C715-4A8A-A018-29AFB2F3831F}" dt="2025-01-06T05:44:16.346" v="3219" actId="20577"/>
          <ac:spMkLst>
            <pc:docMk/>
            <pc:sldMk cId="4288861816" sldId="353"/>
            <ac:spMk id="3" creationId="{62C8AD70-1FAA-41AB-BD78-D73A700DCAB2}"/>
          </ac:spMkLst>
        </pc:spChg>
      </pc:sldChg>
      <pc:sldChg chg="modSp add mod">
        <pc:chgData name="Charnigo, Richard J." userId="84bdb4cc-0536-40f9-8f82-a5cf0553bba1" providerId="ADAL" clId="{D9B5F2CB-C715-4A8A-A018-29AFB2F3831F}" dt="2025-01-06T05:44:29.824" v="3230" actId="20577"/>
        <pc:sldMkLst>
          <pc:docMk/>
          <pc:sldMk cId="1746699878" sldId="354"/>
        </pc:sldMkLst>
        <pc:spChg chg="mod">
          <ac:chgData name="Charnigo, Richard J." userId="84bdb4cc-0536-40f9-8f82-a5cf0553bba1" providerId="ADAL" clId="{D9B5F2CB-C715-4A8A-A018-29AFB2F3831F}" dt="2025-01-06T02:30:13.882" v="2322"/>
          <ac:spMkLst>
            <pc:docMk/>
            <pc:sldMk cId="1746699878" sldId="354"/>
            <ac:spMk id="2" creationId="{082B557F-F220-44AD-A777-F616FC57544D}"/>
          </ac:spMkLst>
        </pc:spChg>
        <pc:spChg chg="mod">
          <ac:chgData name="Charnigo, Richard J." userId="84bdb4cc-0536-40f9-8f82-a5cf0553bba1" providerId="ADAL" clId="{D9B5F2CB-C715-4A8A-A018-29AFB2F3831F}" dt="2025-01-06T05:44:29.824" v="3230" actId="20577"/>
          <ac:spMkLst>
            <pc:docMk/>
            <pc:sldMk cId="1746699878" sldId="354"/>
            <ac:spMk id="3" creationId="{62C8AD70-1FAA-41AB-BD78-D73A700DCAB2}"/>
          </ac:spMkLst>
        </pc:spChg>
      </pc:sldChg>
      <pc:sldChg chg="modSp add mod">
        <pc:chgData name="Charnigo, Richard J." userId="84bdb4cc-0536-40f9-8f82-a5cf0553bba1" providerId="ADAL" clId="{D9B5F2CB-C715-4A8A-A018-29AFB2F3831F}" dt="2025-01-06T05:44:44.165" v="3243" actId="20577"/>
        <pc:sldMkLst>
          <pc:docMk/>
          <pc:sldMk cId="3707264420" sldId="355"/>
        </pc:sldMkLst>
        <pc:spChg chg="mod">
          <ac:chgData name="Charnigo, Richard J." userId="84bdb4cc-0536-40f9-8f82-a5cf0553bba1" providerId="ADAL" clId="{D9B5F2CB-C715-4A8A-A018-29AFB2F3831F}" dt="2025-01-06T05:44:44.165" v="3243" actId="20577"/>
          <ac:spMkLst>
            <pc:docMk/>
            <pc:sldMk cId="3707264420" sldId="355"/>
            <ac:spMk id="3" creationId="{62C8AD70-1FAA-41AB-BD78-D73A700DCAB2}"/>
          </ac:spMkLst>
        </pc:spChg>
      </pc:sldChg>
      <pc:sldChg chg="modSp add mod">
        <pc:chgData name="Charnigo, Richard J." userId="84bdb4cc-0536-40f9-8f82-a5cf0553bba1" providerId="ADAL" clId="{D9B5F2CB-C715-4A8A-A018-29AFB2F3831F}" dt="2025-01-06T02:39:47.955" v="3106" actId="20577"/>
        <pc:sldMkLst>
          <pc:docMk/>
          <pc:sldMk cId="3532383442" sldId="356"/>
        </pc:sldMkLst>
        <pc:spChg chg="mod">
          <ac:chgData name="Charnigo, Richard J." userId="84bdb4cc-0536-40f9-8f82-a5cf0553bba1" providerId="ADAL" clId="{D9B5F2CB-C715-4A8A-A018-29AFB2F3831F}" dt="2025-01-06T02:34:43.699" v="2696" actId="20577"/>
          <ac:spMkLst>
            <pc:docMk/>
            <pc:sldMk cId="3532383442" sldId="356"/>
            <ac:spMk id="2" creationId="{082B557F-F220-44AD-A777-F616FC57544D}"/>
          </ac:spMkLst>
        </pc:spChg>
        <pc:spChg chg="mod">
          <ac:chgData name="Charnigo, Richard J." userId="84bdb4cc-0536-40f9-8f82-a5cf0553bba1" providerId="ADAL" clId="{D9B5F2CB-C715-4A8A-A018-29AFB2F3831F}" dt="2025-01-06T02:39:47.955" v="3106" actId="20577"/>
          <ac:spMkLst>
            <pc:docMk/>
            <pc:sldMk cId="3532383442" sldId="356"/>
            <ac:spMk id="3" creationId="{62C8AD70-1FAA-41AB-BD78-D73A700DCAB2}"/>
          </ac:spMkLst>
        </pc:spChg>
      </pc:sldChg>
      <pc:sldChg chg="modSp add mod">
        <pc:chgData name="Charnigo, Richard J." userId="84bdb4cc-0536-40f9-8f82-a5cf0553bba1" providerId="ADAL" clId="{D9B5F2CB-C715-4A8A-A018-29AFB2F3831F}" dt="2025-01-06T05:59:55.586" v="5096" actId="20577"/>
        <pc:sldMkLst>
          <pc:docMk/>
          <pc:sldMk cId="2929769780" sldId="357"/>
        </pc:sldMkLst>
        <pc:spChg chg="mod">
          <ac:chgData name="Charnigo, Richard J." userId="84bdb4cc-0536-40f9-8f82-a5cf0553bba1" providerId="ADAL" clId="{D9B5F2CB-C715-4A8A-A018-29AFB2F3831F}" dt="2025-01-06T05:51:21.076" v="3621" actId="20577"/>
          <ac:spMkLst>
            <pc:docMk/>
            <pc:sldMk cId="2929769780" sldId="357"/>
            <ac:spMk id="2" creationId="{082B557F-F220-44AD-A777-F616FC57544D}"/>
          </ac:spMkLst>
        </pc:spChg>
        <pc:spChg chg="mod">
          <ac:chgData name="Charnigo, Richard J." userId="84bdb4cc-0536-40f9-8f82-a5cf0553bba1" providerId="ADAL" clId="{D9B5F2CB-C715-4A8A-A018-29AFB2F3831F}" dt="2025-01-06T05:59:55.586" v="5096" actId="20577"/>
          <ac:spMkLst>
            <pc:docMk/>
            <pc:sldMk cId="2929769780" sldId="357"/>
            <ac:spMk id="4" creationId="{BB933A6A-6809-4A67-B43D-CB085A1FC730}"/>
          </ac:spMkLst>
        </pc:spChg>
      </pc:sldChg>
      <pc:sldChg chg="modSp add mod">
        <pc:chgData name="Charnigo, Richard J." userId="84bdb4cc-0536-40f9-8f82-a5cf0553bba1" providerId="ADAL" clId="{D9B5F2CB-C715-4A8A-A018-29AFB2F3831F}" dt="2025-01-06T19:44:19.673" v="14117" actId="20577"/>
        <pc:sldMkLst>
          <pc:docMk/>
          <pc:sldMk cId="477520901" sldId="358"/>
        </pc:sldMkLst>
        <pc:spChg chg="mod">
          <ac:chgData name="Charnigo, Richard J." userId="84bdb4cc-0536-40f9-8f82-a5cf0553bba1" providerId="ADAL" clId="{D9B5F2CB-C715-4A8A-A018-29AFB2F3831F}" dt="2025-01-06T19:44:19.673" v="14117" actId="20577"/>
          <ac:spMkLst>
            <pc:docMk/>
            <pc:sldMk cId="477520901" sldId="358"/>
            <ac:spMk id="4" creationId="{BB933A6A-6809-4A67-B43D-CB085A1FC730}"/>
          </ac:spMkLst>
        </pc:spChg>
      </pc:sldChg>
      <pc:sldChg chg="modSp add mod">
        <pc:chgData name="Charnigo, Richard J." userId="84bdb4cc-0536-40f9-8f82-a5cf0553bba1" providerId="ADAL" clId="{D9B5F2CB-C715-4A8A-A018-29AFB2F3831F}" dt="2025-01-06T19:44:47.542" v="14134" actId="20577"/>
        <pc:sldMkLst>
          <pc:docMk/>
          <pc:sldMk cId="4194313874" sldId="359"/>
        </pc:sldMkLst>
        <pc:spChg chg="mod">
          <ac:chgData name="Charnigo, Richard J." userId="84bdb4cc-0536-40f9-8f82-a5cf0553bba1" providerId="ADAL" clId="{D9B5F2CB-C715-4A8A-A018-29AFB2F3831F}" dt="2025-01-06T05:58:48.043" v="5033" actId="20577"/>
          <ac:spMkLst>
            <pc:docMk/>
            <pc:sldMk cId="4194313874" sldId="359"/>
            <ac:spMk id="2" creationId="{082B557F-F220-44AD-A777-F616FC57544D}"/>
          </ac:spMkLst>
        </pc:spChg>
        <pc:spChg chg="mod">
          <ac:chgData name="Charnigo, Richard J." userId="84bdb4cc-0536-40f9-8f82-a5cf0553bba1" providerId="ADAL" clId="{D9B5F2CB-C715-4A8A-A018-29AFB2F3831F}" dt="2025-01-06T19:44:47.542" v="14134" actId="20577"/>
          <ac:spMkLst>
            <pc:docMk/>
            <pc:sldMk cId="4194313874" sldId="359"/>
            <ac:spMk id="4" creationId="{BB933A6A-6809-4A67-B43D-CB085A1FC730}"/>
          </ac:spMkLst>
        </pc:spChg>
      </pc:sldChg>
      <pc:sldChg chg="modSp add mod">
        <pc:chgData name="Charnigo, Richard J." userId="84bdb4cc-0536-40f9-8f82-a5cf0553bba1" providerId="ADAL" clId="{D9B5F2CB-C715-4A8A-A018-29AFB2F3831F}" dt="2025-01-06T06:07:27.829" v="6169" actId="20577"/>
        <pc:sldMkLst>
          <pc:docMk/>
          <pc:sldMk cId="2738795084" sldId="360"/>
        </pc:sldMkLst>
        <pc:spChg chg="mod">
          <ac:chgData name="Charnigo, Richard J." userId="84bdb4cc-0536-40f9-8f82-a5cf0553bba1" providerId="ADAL" clId="{D9B5F2CB-C715-4A8A-A018-29AFB2F3831F}" dt="2025-01-06T06:04:06.969" v="5583" actId="20577"/>
          <ac:spMkLst>
            <pc:docMk/>
            <pc:sldMk cId="2738795084" sldId="360"/>
            <ac:spMk id="2" creationId="{082B557F-F220-44AD-A777-F616FC57544D}"/>
          </ac:spMkLst>
        </pc:spChg>
        <pc:spChg chg="mod">
          <ac:chgData name="Charnigo, Richard J." userId="84bdb4cc-0536-40f9-8f82-a5cf0553bba1" providerId="ADAL" clId="{D9B5F2CB-C715-4A8A-A018-29AFB2F3831F}" dt="2025-01-06T06:07:27.829" v="6169" actId="20577"/>
          <ac:spMkLst>
            <pc:docMk/>
            <pc:sldMk cId="2738795084" sldId="360"/>
            <ac:spMk id="4" creationId="{BB933A6A-6809-4A67-B43D-CB085A1FC730}"/>
          </ac:spMkLst>
        </pc:spChg>
      </pc:sldChg>
      <pc:sldChg chg="modSp add mod">
        <pc:chgData name="Charnigo, Richard J." userId="84bdb4cc-0536-40f9-8f82-a5cf0553bba1" providerId="ADAL" clId="{D9B5F2CB-C715-4A8A-A018-29AFB2F3831F}" dt="2025-01-06T20:00:51.977" v="14153" actId="20577"/>
        <pc:sldMkLst>
          <pc:docMk/>
          <pc:sldMk cId="2955543324" sldId="361"/>
        </pc:sldMkLst>
        <pc:spChg chg="mod">
          <ac:chgData name="Charnigo, Richard J." userId="84bdb4cc-0536-40f9-8f82-a5cf0553bba1" providerId="ADAL" clId="{D9B5F2CB-C715-4A8A-A018-29AFB2F3831F}" dt="2025-01-06T20:00:51.977" v="14153" actId="20577"/>
          <ac:spMkLst>
            <pc:docMk/>
            <pc:sldMk cId="2955543324" sldId="361"/>
            <ac:spMk id="4" creationId="{BB933A6A-6809-4A67-B43D-CB085A1FC730}"/>
          </ac:spMkLst>
        </pc:spChg>
      </pc:sldChg>
      <pc:sldChg chg="modSp add mod">
        <pc:chgData name="Charnigo, Richard J." userId="84bdb4cc-0536-40f9-8f82-a5cf0553bba1" providerId="ADAL" clId="{D9B5F2CB-C715-4A8A-A018-29AFB2F3831F}" dt="2025-01-06T06:15:15.311" v="7264" actId="20577"/>
        <pc:sldMkLst>
          <pc:docMk/>
          <pc:sldMk cId="3232905235" sldId="362"/>
        </pc:sldMkLst>
        <pc:spChg chg="mod">
          <ac:chgData name="Charnigo, Richard J." userId="84bdb4cc-0536-40f9-8f82-a5cf0553bba1" providerId="ADAL" clId="{D9B5F2CB-C715-4A8A-A018-29AFB2F3831F}" dt="2025-01-06T06:15:15.311" v="7264" actId="20577"/>
          <ac:spMkLst>
            <pc:docMk/>
            <pc:sldMk cId="3232905235" sldId="362"/>
            <ac:spMk id="4" creationId="{BB933A6A-6809-4A67-B43D-CB085A1FC730}"/>
          </ac:spMkLst>
        </pc:spChg>
      </pc:sldChg>
      <pc:sldChg chg="modSp add mod">
        <pc:chgData name="Charnigo, Richard J." userId="84bdb4cc-0536-40f9-8f82-a5cf0553bba1" providerId="ADAL" clId="{D9B5F2CB-C715-4A8A-A018-29AFB2F3831F}" dt="2025-01-06T06:13:02.564" v="7220" actId="20577"/>
        <pc:sldMkLst>
          <pc:docMk/>
          <pc:sldMk cId="98439405" sldId="363"/>
        </pc:sldMkLst>
        <pc:spChg chg="mod">
          <ac:chgData name="Charnigo, Richard J." userId="84bdb4cc-0536-40f9-8f82-a5cf0553bba1" providerId="ADAL" clId="{D9B5F2CB-C715-4A8A-A018-29AFB2F3831F}" dt="2025-01-06T06:13:02.564" v="7220" actId="20577"/>
          <ac:spMkLst>
            <pc:docMk/>
            <pc:sldMk cId="98439405" sldId="363"/>
            <ac:spMk id="4" creationId="{BB933A6A-6809-4A67-B43D-CB085A1FC730}"/>
          </ac:spMkLst>
        </pc:spChg>
      </pc:sldChg>
      <pc:sldChg chg="modSp add mod">
        <pc:chgData name="Charnigo, Richard J." userId="84bdb4cc-0536-40f9-8f82-a5cf0553bba1" providerId="ADAL" clId="{D9B5F2CB-C715-4A8A-A018-29AFB2F3831F}" dt="2025-01-06T17:21:31.506" v="7922" actId="20577"/>
        <pc:sldMkLst>
          <pc:docMk/>
          <pc:sldMk cId="3798355638" sldId="364"/>
        </pc:sldMkLst>
        <pc:spChg chg="mod">
          <ac:chgData name="Charnigo, Richard J." userId="84bdb4cc-0536-40f9-8f82-a5cf0553bba1" providerId="ADAL" clId="{D9B5F2CB-C715-4A8A-A018-29AFB2F3831F}" dt="2025-01-06T06:16:00.843" v="7309" actId="20577"/>
          <ac:spMkLst>
            <pc:docMk/>
            <pc:sldMk cId="3798355638" sldId="364"/>
            <ac:spMk id="2" creationId="{082B557F-F220-44AD-A777-F616FC57544D}"/>
          </ac:spMkLst>
        </pc:spChg>
        <pc:spChg chg="mod">
          <ac:chgData name="Charnigo, Richard J." userId="84bdb4cc-0536-40f9-8f82-a5cf0553bba1" providerId="ADAL" clId="{D9B5F2CB-C715-4A8A-A018-29AFB2F3831F}" dt="2025-01-06T17:21:31.506" v="7922" actId="20577"/>
          <ac:spMkLst>
            <pc:docMk/>
            <pc:sldMk cId="3798355638" sldId="364"/>
            <ac:spMk id="4" creationId="{BB933A6A-6809-4A67-B43D-CB085A1FC730}"/>
          </ac:spMkLst>
        </pc:spChg>
      </pc:sldChg>
      <pc:sldChg chg="modSp add mod">
        <pc:chgData name="Charnigo, Richard J." userId="84bdb4cc-0536-40f9-8f82-a5cf0553bba1" providerId="ADAL" clId="{D9B5F2CB-C715-4A8A-A018-29AFB2F3831F}" dt="2025-01-06T19:48:12.740" v="14146" actId="20577"/>
        <pc:sldMkLst>
          <pc:docMk/>
          <pc:sldMk cId="687719506" sldId="365"/>
        </pc:sldMkLst>
        <pc:spChg chg="mod">
          <ac:chgData name="Charnigo, Richard J." userId="84bdb4cc-0536-40f9-8f82-a5cf0553bba1" providerId="ADAL" clId="{D9B5F2CB-C715-4A8A-A018-29AFB2F3831F}" dt="2025-01-06T17:20:47.037" v="7871" actId="20577"/>
          <ac:spMkLst>
            <pc:docMk/>
            <pc:sldMk cId="687719506" sldId="365"/>
            <ac:spMk id="2" creationId="{082B557F-F220-44AD-A777-F616FC57544D}"/>
          </ac:spMkLst>
        </pc:spChg>
        <pc:spChg chg="mod">
          <ac:chgData name="Charnigo, Richard J." userId="84bdb4cc-0536-40f9-8f82-a5cf0553bba1" providerId="ADAL" clId="{D9B5F2CB-C715-4A8A-A018-29AFB2F3831F}" dt="2025-01-06T19:48:12.740" v="14146" actId="20577"/>
          <ac:spMkLst>
            <pc:docMk/>
            <pc:sldMk cId="687719506" sldId="365"/>
            <ac:spMk id="4" creationId="{BB933A6A-6809-4A67-B43D-CB085A1FC730}"/>
          </ac:spMkLst>
        </pc:spChg>
      </pc:sldChg>
      <pc:sldChg chg="modSp add mod">
        <pc:chgData name="Charnigo, Richard J." userId="84bdb4cc-0536-40f9-8f82-a5cf0553bba1" providerId="ADAL" clId="{D9B5F2CB-C715-4A8A-A018-29AFB2F3831F}" dt="2025-01-06T19:48:34.248" v="14147" actId="20577"/>
        <pc:sldMkLst>
          <pc:docMk/>
          <pc:sldMk cId="2946484354" sldId="366"/>
        </pc:sldMkLst>
        <pc:spChg chg="mod">
          <ac:chgData name="Charnigo, Richard J." userId="84bdb4cc-0536-40f9-8f82-a5cf0553bba1" providerId="ADAL" clId="{D9B5F2CB-C715-4A8A-A018-29AFB2F3831F}" dt="2025-01-06T19:48:34.248" v="14147" actId="20577"/>
          <ac:spMkLst>
            <pc:docMk/>
            <pc:sldMk cId="2946484354" sldId="366"/>
            <ac:spMk id="4" creationId="{BB933A6A-6809-4A67-B43D-CB085A1FC730}"/>
          </ac:spMkLst>
        </pc:spChg>
      </pc:sldChg>
      <pc:sldChg chg="modSp add mod">
        <pc:chgData name="Charnigo, Richard J." userId="84bdb4cc-0536-40f9-8f82-a5cf0553bba1" providerId="ADAL" clId="{D9B5F2CB-C715-4A8A-A018-29AFB2F3831F}" dt="2025-01-06T18:57:59.815" v="10159" actId="20577"/>
        <pc:sldMkLst>
          <pc:docMk/>
          <pc:sldMk cId="4254633982" sldId="367"/>
        </pc:sldMkLst>
        <pc:spChg chg="mod">
          <ac:chgData name="Charnigo, Richard J." userId="84bdb4cc-0536-40f9-8f82-a5cf0553bba1" providerId="ADAL" clId="{D9B5F2CB-C715-4A8A-A018-29AFB2F3831F}" dt="2025-01-06T18:56:10.570" v="9773" actId="20577"/>
          <ac:spMkLst>
            <pc:docMk/>
            <pc:sldMk cId="4254633982" sldId="367"/>
            <ac:spMk id="2" creationId="{8F351460-0E2D-41DA-87AC-68459AC775B4}"/>
          </ac:spMkLst>
        </pc:spChg>
        <pc:spChg chg="mod">
          <ac:chgData name="Charnigo, Richard J." userId="84bdb4cc-0536-40f9-8f82-a5cf0553bba1" providerId="ADAL" clId="{D9B5F2CB-C715-4A8A-A018-29AFB2F3831F}" dt="2025-01-06T18:57:59.815" v="10159" actId="20577"/>
          <ac:spMkLst>
            <pc:docMk/>
            <pc:sldMk cId="4254633982" sldId="367"/>
            <ac:spMk id="3" creationId="{E926CD9B-6370-456C-9AB2-DD731D53233D}"/>
          </ac:spMkLst>
        </pc:spChg>
      </pc:sldChg>
      <pc:sldChg chg="modSp add mod">
        <pc:chgData name="Charnigo, Richard J." userId="84bdb4cc-0536-40f9-8f82-a5cf0553bba1" providerId="ADAL" clId="{D9B5F2CB-C715-4A8A-A018-29AFB2F3831F}" dt="2025-01-06T19:01:46.095" v="10914" actId="20577"/>
        <pc:sldMkLst>
          <pc:docMk/>
          <pc:sldMk cId="1934840479" sldId="368"/>
        </pc:sldMkLst>
        <pc:spChg chg="mod">
          <ac:chgData name="Charnigo, Richard J." userId="84bdb4cc-0536-40f9-8f82-a5cf0553bba1" providerId="ADAL" clId="{D9B5F2CB-C715-4A8A-A018-29AFB2F3831F}" dt="2025-01-06T19:01:46.095" v="10914" actId="20577"/>
          <ac:spMkLst>
            <pc:docMk/>
            <pc:sldMk cId="1934840479" sldId="368"/>
            <ac:spMk id="3" creationId="{E926CD9B-6370-456C-9AB2-DD731D53233D}"/>
          </ac:spMkLst>
        </pc:spChg>
      </pc:sldChg>
      <pc:sldChg chg="modSp add mod">
        <pc:chgData name="Charnigo, Richard J." userId="84bdb4cc-0536-40f9-8f82-a5cf0553bba1" providerId="ADAL" clId="{D9B5F2CB-C715-4A8A-A018-29AFB2F3831F}" dt="2025-01-06T19:09:52.491" v="11701" actId="20577"/>
        <pc:sldMkLst>
          <pc:docMk/>
          <pc:sldMk cId="598146891" sldId="369"/>
        </pc:sldMkLst>
        <pc:spChg chg="mod">
          <ac:chgData name="Charnigo, Richard J." userId="84bdb4cc-0536-40f9-8f82-a5cf0553bba1" providerId="ADAL" clId="{D9B5F2CB-C715-4A8A-A018-29AFB2F3831F}" dt="2025-01-06T19:02:15.751" v="10961" actId="20577"/>
          <ac:spMkLst>
            <pc:docMk/>
            <pc:sldMk cId="598146891" sldId="369"/>
            <ac:spMk id="2" creationId="{8F351460-0E2D-41DA-87AC-68459AC775B4}"/>
          </ac:spMkLst>
        </pc:spChg>
        <pc:spChg chg="mod">
          <ac:chgData name="Charnigo, Richard J." userId="84bdb4cc-0536-40f9-8f82-a5cf0553bba1" providerId="ADAL" clId="{D9B5F2CB-C715-4A8A-A018-29AFB2F3831F}" dt="2025-01-06T19:09:52.491" v="11701" actId="20577"/>
          <ac:spMkLst>
            <pc:docMk/>
            <pc:sldMk cId="598146891" sldId="369"/>
            <ac:spMk id="3" creationId="{E926CD9B-6370-456C-9AB2-DD731D53233D}"/>
          </ac:spMkLst>
        </pc:spChg>
      </pc:sldChg>
      <pc:sldChg chg="modSp add mod">
        <pc:chgData name="Charnigo, Richard J." userId="84bdb4cc-0536-40f9-8f82-a5cf0553bba1" providerId="ADAL" clId="{D9B5F2CB-C715-4A8A-A018-29AFB2F3831F}" dt="2025-01-06T20:03:31.697" v="14180" actId="20577"/>
        <pc:sldMkLst>
          <pc:docMk/>
          <pc:sldMk cId="1723623560" sldId="370"/>
        </pc:sldMkLst>
        <pc:spChg chg="mod">
          <ac:chgData name="Charnigo, Richard J." userId="84bdb4cc-0536-40f9-8f82-a5cf0553bba1" providerId="ADAL" clId="{D9B5F2CB-C715-4A8A-A018-29AFB2F3831F}" dt="2025-01-06T19:04:25.030" v="11326" actId="20577"/>
          <ac:spMkLst>
            <pc:docMk/>
            <pc:sldMk cId="1723623560" sldId="370"/>
            <ac:spMk id="2" creationId="{8F351460-0E2D-41DA-87AC-68459AC775B4}"/>
          </ac:spMkLst>
        </pc:spChg>
        <pc:spChg chg="mod">
          <ac:chgData name="Charnigo, Richard J." userId="84bdb4cc-0536-40f9-8f82-a5cf0553bba1" providerId="ADAL" clId="{D9B5F2CB-C715-4A8A-A018-29AFB2F3831F}" dt="2025-01-06T20:03:31.697" v="14180" actId="20577"/>
          <ac:spMkLst>
            <pc:docMk/>
            <pc:sldMk cId="1723623560" sldId="370"/>
            <ac:spMk id="3" creationId="{E926CD9B-6370-456C-9AB2-DD731D53233D}"/>
          </ac:spMkLst>
        </pc:spChg>
      </pc:sldChg>
      <pc:sldChg chg="modSp add mod">
        <pc:chgData name="Charnigo, Richard J." userId="84bdb4cc-0536-40f9-8f82-a5cf0553bba1" providerId="ADAL" clId="{D9B5F2CB-C715-4A8A-A018-29AFB2F3831F}" dt="2025-01-06T19:36:00.609" v="13820" actId="20577"/>
        <pc:sldMkLst>
          <pc:docMk/>
          <pc:sldMk cId="1568485030" sldId="371"/>
        </pc:sldMkLst>
        <pc:spChg chg="mod">
          <ac:chgData name="Charnigo, Richard J." userId="84bdb4cc-0536-40f9-8f82-a5cf0553bba1" providerId="ADAL" clId="{D9B5F2CB-C715-4A8A-A018-29AFB2F3831F}" dt="2025-01-06T19:36:00.609" v="13820" actId="20577"/>
          <ac:spMkLst>
            <pc:docMk/>
            <pc:sldMk cId="1568485030" sldId="371"/>
            <ac:spMk id="3" creationId="{E926CD9B-6370-456C-9AB2-DD731D53233D}"/>
          </ac:spMkLst>
        </pc:spChg>
      </pc:sldChg>
      <pc:sldChg chg="modSp add mod">
        <pc:chgData name="Charnigo, Richard J." userId="84bdb4cc-0536-40f9-8f82-a5cf0553bba1" providerId="ADAL" clId="{D9B5F2CB-C715-4A8A-A018-29AFB2F3831F}" dt="2025-01-06T20:04:47.889" v="14212" actId="20577"/>
        <pc:sldMkLst>
          <pc:docMk/>
          <pc:sldMk cId="1642786583" sldId="372"/>
        </pc:sldMkLst>
        <pc:spChg chg="mod">
          <ac:chgData name="Charnigo, Richard J." userId="84bdb4cc-0536-40f9-8f82-a5cf0553bba1" providerId="ADAL" clId="{D9B5F2CB-C715-4A8A-A018-29AFB2F3831F}" dt="2025-01-06T19:29:53.874" v="13168" actId="20577"/>
          <ac:spMkLst>
            <pc:docMk/>
            <pc:sldMk cId="1642786583" sldId="372"/>
            <ac:spMk id="2" creationId="{8F351460-0E2D-41DA-87AC-68459AC775B4}"/>
          </ac:spMkLst>
        </pc:spChg>
        <pc:spChg chg="mod">
          <ac:chgData name="Charnigo, Richard J." userId="84bdb4cc-0536-40f9-8f82-a5cf0553bba1" providerId="ADAL" clId="{D9B5F2CB-C715-4A8A-A018-29AFB2F3831F}" dt="2025-01-06T20:04:47.889" v="14212" actId="20577"/>
          <ac:spMkLst>
            <pc:docMk/>
            <pc:sldMk cId="1642786583" sldId="372"/>
            <ac:spMk id="3" creationId="{E926CD9B-6370-456C-9AB2-DD731D53233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D173C-585F-4E8C-B844-3F5674049B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A7F3D6-6153-4196-B60E-5C1379DDC1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D5C9DF-B97A-4F91-88E1-D3AB44B94F92}"/>
              </a:ext>
            </a:extLst>
          </p:cNvPr>
          <p:cNvSpPr>
            <a:spLocks noGrp="1"/>
          </p:cNvSpPr>
          <p:nvPr>
            <p:ph type="dt" sz="half" idx="10"/>
          </p:nvPr>
        </p:nvSpPr>
        <p:spPr/>
        <p:txBody>
          <a:bodyPr/>
          <a:lstStyle/>
          <a:p>
            <a:fld id="{B9891FCC-53F1-4211-81DF-5CBCA708FB61}" type="datetimeFigureOut">
              <a:rPr lang="en-US" smtClean="0"/>
              <a:t>1/5/2025</a:t>
            </a:fld>
            <a:endParaRPr lang="en-US"/>
          </a:p>
        </p:txBody>
      </p:sp>
      <p:sp>
        <p:nvSpPr>
          <p:cNvPr id="5" name="Footer Placeholder 4">
            <a:extLst>
              <a:ext uri="{FF2B5EF4-FFF2-40B4-BE49-F238E27FC236}">
                <a16:creationId xmlns:a16="http://schemas.microsoft.com/office/drawing/2014/main" id="{ADEDEC38-D6CC-4041-A163-AC2E67A44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47B6E5-F867-4F7D-93ED-C8823E0139BE}"/>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248006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3F87B-44D5-4FB5-8855-EF5A2308EF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8AA1E9-F318-4A6B-9DCB-A263703C13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44E799-5CFB-47A3-83E4-5863564AAB16}"/>
              </a:ext>
            </a:extLst>
          </p:cNvPr>
          <p:cNvSpPr>
            <a:spLocks noGrp="1"/>
          </p:cNvSpPr>
          <p:nvPr>
            <p:ph type="dt" sz="half" idx="10"/>
          </p:nvPr>
        </p:nvSpPr>
        <p:spPr/>
        <p:txBody>
          <a:bodyPr/>
          <a:lstStyle/>
          <a:p>
            <a:fld id="{B9891FCC-53F1-4211-81DF-5CBCA708FB61}" type="datetimeFigureOut">
              <a:rPr lang="en-US" smtClean="0"/>
              <a:t>1/5/2025</a:t>
            </a:fld>
            <a:endParaRPr lang="en-US"/>
          </a:p>
        </p:txBody>
      </p:sp>
      <p:sp>
        <p:nvSpPr>
          <p:cNvPr id="5" name="Footer Placeholder 4">
            <a:extLst>
              <a:ext uri="{FF2B5EF4-FFF2-40B4-BE49-F238E27FC236}">
                <a16:creationId xmlns:a16="http://schemas.microsoft.com/office/drawing/2014/main" id="{7ED3E221-D51A-44CD-82C2-7226782E1D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7C5904-C339-4066-8510-C17DF2C27D93}"/>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63265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D85FF0-3986-4DCF-BFD6-4DF8D67A43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AEC7BFE-4514-4C20-8DBE-CFFC24AD53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ED6193-1B4B-4451-9105-9C75642B422D}"/>
              </a:ext>
            </a:extLst>
          </p:cNvPr>
          <p:cNvSpPr>
            <a:spLocks noGrp="1"/>
          </p:cNvSpPr>
          <p:nvPr>
            <p:ph type="dt" sz="half" idx="10"/>
          </p:nvPr>
        </p:nvSpPr>
        <p:spPr/>
        <p:txBody>
          <a:bodyPr/>
          <a:lstStyle/>
          <a:p>
            <a:fld id="{B9891FCC-53F1-4211-81DF-5CBCA708FB61}" type="datetimeFigureOut">
              <a:rPr lang="en-US" smtClean="0"/>
              <a:t>1/5/2025</a:t>
            </a:fld>
            <a:endParaRPr lang="en-US"/>
          </a:p>
        </p:txBody>
      </p:sp>
      <p:sp>
        <p:nvSpPr>
          <p:cNvPr id="5" name="Footer Placeholder 4">
            <a:extLst>
              <a:ext uri="{FF2B5EF4-FFF2-40B4-BE49-F238E27FC236}">
                <a16:creationId xmlns:a16="http://schemas.microsoft.com/office/drawing/2014/main" id="{E3F970DD-9E5D-4AF2-9D45-FD16B81B10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E97982-F569-43D2-8B10-3FE64D65D40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961024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73D5B-B995-458C-A0D7-FCB42939A8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F38074-225A-4763-81CE-F5CF17AD3A5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42261B-9B8F-4E71-865A-12DFDB82501B}"/>
              </a:ext>
            </a:extLst>
          </p:cNvPr>
          <p:cNvSpPr>
            <a:spLocks noGrp="1"/>
          </p:cNvSpPr>
          <p:nvPr>
            <p:ph type="dt" sz="half" idx="10"/>
          </p:nvPr>
        </p:nvSpPr>
        <p:spPr/>
        <p:txBody>
          <a:bodyPr/>
          <a:lstStyle/>
          <a:p>
            <a:fld id="{B9891FCC-53F1-4211-81DF-5CBCA708FB61}" type="datetimeFigureOut">
              <a:rPr lang="en-US" smtClean="0"/>
              <a:t>1/5/2025</a:t>
            </a:fld>
            <a:endParaRPr lang="en-US"/>
          </a:p>
        </p:txBody>
      </p:sp>
      <p:sp>
        <p:nvSpPr>
          <p:cNvPr id="5" name="Footer Placeholder 4">
            <a:extLst>
              <a:ext uri="{FF2B5EF4-FFF2-40B4-BE49-F238E27FC236}">
                <a16:creationId xmlns:a16="http://schemas.microsoft.com/office/drawing/2014/main" id="{F85723BC-7B25-4E66-ABF1-503151DCB8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DB5206-8017-4679-A475-22634631E32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82081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22506-8649-4CAD-9CF4-0E84076A3A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9B918E4-EC01-4DC2-A085-22E1537926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10E6E3-8314-468D-99F3-8BB73F329823}"/>
              </a:ext>
            </a:extLst>
          </p:cNvPr>
          <p:cNvSpPr>
            <a:spLocks noGrp="1"/>
          </p:cNvSpPr>
          <p:nvPr>
            <p:ph type="dt" sz="half" idx="10"/>
          </p:nvPr>
        </p:nvSpPr>
        <p:spPr/>
        <p:txBody>
          <a:bodyPr/>
          <a:lstStyle/>
          <a:p>
            <a:fld id="{B9891FCC-53F1-4211-81DF-5CBCA708FB61}" type="datetimeFigureOut">
              <a:rPr lang="en-US" smtClean="0"/>
              <a:t>1/5/2025</a:t>
            </a:fld>
            <a:endParaRPr lang="en-US"/>
          </a:p>
        </p:txBody>
      </p:sp>
      <p:sp>
        <p:nvSpPr>
          <p:cNvPr id="5" name="Footer Placeholder 4">
            <a:extLst>
              <a:ext uri="{FF2B5EF4-FFF2-40B4-BE49-F238E27FC236}">
                <a16:creationId xmlns:a16="http://schemas.microsoft.com/office/drawing/2014/main" id="{F9A4B140-36F5-408B-B40A-1CF001D134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82102C-45BC-4A1E-9A51-DDA83C168374}"/>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82954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84747-5726-4C81-B71D-81F99E635E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8FD919-92C2-4D5B-A6FD-E0CC6B4AA6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17C2DF3-3723-4E95-8644-25DD0B1951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78D457-9DD9-4171-A03B-4A92AF519D0D}"/>
              </a:ext>
            </a:extLst>
          </p:cNvPr>
          <p:cNvSpPr>
            <a:spLocks noGrp="1"/>
          </p:cNvSpPr>
          <p:nvPr>
            <p:ph type="dt" sz="half" idx="10"/>
          </p:nvPr>
        </p:nvSpPr>
        <p:spPr/>
        <p:txBody>
          <a:bodyPr/>
          <a:lstStyle/>
          <a:p>
            <a:fld id="{B9891FCC-53F1-4211-81DF-5CBCA708FB61}" type="datetimeFigureOut">
              <a:rPr lang="en-US" smtClean="0"/>
              <a:t>1/5/2025</a:t>
            </a:fld>
            <a:endParaRPr lang="en-US"/>
          </a:p>
        </p:txBody>
      </p:sp>
      <p:sp>
        <p:nvSpPr>
          <p:cNvPr id="6" name="Footer Placeholder 5">
            <a:extLst>
              <a:ext uri="{FF2B5EF4-FFF2-40B4-BE49-F238E27FC236}">
                <a16:creationId xmlns:a16="http://schemas.microsoft.com/office/drawing/2014/main" id="{E7185311-C215-4BE0-A9DD-A7ADD8A994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A9E96E-3EA8-4070-8D3E-D9372141CB0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34938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FBA3B-3909-476C-A1C4-FB666D7EEC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D1EF7C-B032-40CC-85C4-3592CE85F4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EACEA4-1781-4D1E-A129-4C25536A50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6A641BE-0D89-4C68-B97C-3C9D37193D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B5F72B-68EA-4F1D-847A-B7F8736BDCD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ADA101B-1160-4AC3-87B2-CF80620636BE}"/>
              </a:ext>
            </a:extLst>
          </p:cNvPr>
          <p:cNvSpPr>
            <a:spLocks noGrp="1"/>
          </p:cNvSpPr>
          <p:nvPr>
            <p:ph type="dt" sz="half" idx="10"/>
          </p:nvPr>
        </p:nvSpPr>
        <p:spPr/>
        <p:txBody>
          <a:bodyPr/>
          <a:lstStyle/>
          <a:p>
            <a:fld id="{B9891FCC-53F1-4211-81DF-5CBCA708FB61}" type="datetimeFigureOut">
              <a:rPr lang="en-US" smtClean="0"/>
              <a:t>1/5/2025</a:t>
            </a:fld>
            <a:endParaRPr lang="en-US"/>
          </a:p>
        </p:txBody>
      </p:sp>
      <p:sp>
        <p:nvSpPr>
          <p:cNvPr id="8" name="Footer Placeholder 7">
            <a:extLst>
              <a:ext uri="{FF2B5EF4-FFF2-40B4-BE49-F238E27FC236}">
                <a16:creationId xmlns:a16="http://schemas.microsoft.com/office/drawing/2014/main" id="{31C85CD9-B336-4FD9-8532-5D11C6B60E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63B4F8-57A5-4A29-BD5C-5C02F5B3BF01}"/>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2550238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FB32-3987-456C-8C4C-240903EC7F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C29186-EDDD-4578-AD55-15213FE08430}"/>
              </a:ext>
            </a:extLst>
          </p:cNvPr>
          <p:cNvSpPr>
            <a:spLocks noGrp="1"/>
          </p:cNvSpPr>
          <p:nvPr>
            <p:ph type="dt" sz="half" idx="10"/>
          </p:nvPr>
        </p:nvSpPr>
        <p:spPr/>
        <p:txBody>
          <a:bodyPr/>
          <a:lstStyle/>
          <a:p>
            <a:fld id="{B9891FCC-53F1-4211-81DF-5CBCA708FB61}" type="datetimeFigureOut">
              <a:rPr lang="en-US" smtClean="0"/>
              <a:t>1/5/2025</a:t>
            </a:fld>
            <a:endParaRPr lang="en-US"/>
          </a:p>
        </p:txBody>
      </p:sp>
      <p:sp>
        <p:nvSpPr>
          <p:cNvPr id="4" name="Footer Placeholder 3">
            <a:extLst>
              <a:ext uri="{FF2B5EF4-FFF2-40B4-BE49-F238E27FC236}">
                <a16:creationId xmlns:a16="http://schemas.microsoft.com/office/drawing/2014/main" id="{22EC6901-C7EA-4E05-B89A-46BF435875B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FBD37D-36B2-4A21-9447-49FC89F0DD4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180604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A449B7-E1A4-4E27-BDFE-A7A01760A342}"/>
              </a:ext>
            </a:extLst>
          </p:cNvPr>
          <p:cNvSpPr>
            <a:spLocks noGrp="1"/>
          </p:cNvSpPr>
          <p:nvPr>
            <p:ph type="dt" sz="half" idx="10"/>
          </p:nvPr>
        </p:nvSpPr>
        <p:spPr/>
        <p:txBody>
          <a:bodyPr/>
          <a:lstStyle/>
          <a:p>
            <a:fld id="{B9891FCC-53F1-4211-81DF-5CBCA708FB61}" type="datetimeFigureOut">
              <a:rPr lang="en-US" smtClean="0"/>
              <a:t>1/5/2025</a:t>
            </a:fld>
            <a:endParaRPr lang="en-US"/>
          </a:p>
        </p:txBody>
      </p:sp>
      <p:sp>
        <p:nvSpPr>
          <p:cNvPr id="3" name="Footer Placeholder 2">
            <a:extLst>
              <a:ext uri="{FF2B5EF4-FFF2-40B4-BE49-F238E27FC236}">
                <a16:creationId xmlns:a16="http://schemas.microsoft.com/office/drawing/2014/main" id="{1F95AEEC-2966-411F-B273-895B5B1C2C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D0DB4B-02EB-42C0-9BC8-9976564DD289}"/>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92973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F90F5-1B16-4E48-90BD-B019FF800D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A217F-8C41-4DBF-A82E-14A83BB627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776CA9-0452-494C-A2C8-635DFCE58D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1570E9-2CF1-4B07-823B-D4FC598C7E07}"/>
              </a:ext>
            </a:extLst>
          </p:cNvPr>
          <p:cNvSpPr>
            <a:spLocks noGrp="1"/>
          </p:cNvSpPr>
          <p:nvPr>
            <p:ph type="dt" sz="half" idx="10"/>
          </p:nvPr>
        </p:nvSpPr>
        <p:spPr/>
        <p:txBody>
          <a:bodyPr/>
          <a:lstStyle/>
          <a:p>
            <a:fld id="{B9891FCC-53F1-4211-81DF-5CBCA708FB61}" type="datetimeFigureOut">
              <a:rPr lang="en-US" smtClean="0"/>
              <a:t>1/5/2025</a:t>
            </a:fld>
            <a:endParaRPr lang="en-US"/>
          </a:p>
        </p:txBody>
      </p:sp>
      <p:sp>
        <p:nvSpPr>
          <p:cNvPr id="6" name="Footer Placeholder 5">
            <a:extLst>
              <a:ext uri="{FF2B5EF4-FFF2-40B4-BE49-F238E27FC236}">
                <a16:creationId xmlns:a16="http://schemas.microsoft.com/office/drawing/2014/main" id="{F3893117-1C42-48EF-8840-5D517F0C53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7CA759-7E55-4D92-A583-33CBD879DB3D}"/>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05922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27A69-19F9-4AE0-8F37-A1C7B4C462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BF4C60-433E-4CDB-AB20-F4E8967B26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9CC116-BC65-4E8C-B575-7C624DC4A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323C5A-4693-4796-9A81-AA931D704992}"/>
              </a:ext>
            </a:extLst>
          </p:cNvPr>
          <p:cNvSpPr>
            <a:spLocks noGrp="1"/>
          </p:cNvSpPr>
          <p:nvPr>
            <p:ph type="dt" sz="half" idx="10"/>
          </p:nvPr>
        </p:nvSpPr>
        <p:spPr/>
        <p:txBody>
          <a:bodyPr/>
          <a:lstStyle/>
          <a:p>
            <a:fld id="{B9891FCC-53F1-4211-81DF-5CBCA708FB61}" type="datetimeFigureOut">
              <a:rPr lang="en-US" smtClean="0"/>
              <a:t>1/5/2025</a:t>
            </a:fld>
            <a:endParaRPr lang="en-US"/>
          </a:p>
        </p:txBody>
      </p:sp>
      <p:sp>
        <p:nvSpPr>
          <p:cNvPr id="6" name="Footer Placeholder 5">
            <a:extLst>
              <a:ext uri="{FF2B5EF4-FFF2-40B4-BE49-F238E27FC236}">
                <a16:creationId xmlns:a16="http://schemas.microsoft.com/office/drawing/2014/main" id="{74E2053D-4CE3-4857-A6F8-0C9BA2DB76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73FB53-98CC-4A50-AFD9-932BBB536082}"/>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087719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1BBE75-2DF1-42FD-8863-F9A7F1ECBE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D38923F-884A-484B-909F-FE696110BE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4B25B8-3365-46CC-A821-64D3A22653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91FCC-53F1-4211-81DF-5CBCA708FB61}" type="datetimeFigureOut">
              <a:rPr lang="en-US" smtClean="0"/>
              <a:t>1/5/2025</a:t>
            </a:fld>
            <a:endParaRPr lang="en-US"/>
          </a:p>
        </p:txBody>
      </p:sp>
      <p:sp>
        <p:nvSpPr>
          <p:cNvPr id="5" name="Footer Placeholder 4">
            <a:extLst>
              <a:ext uri="{FF2B5EF4-FFF2-40B4-BE49-F238E27FC236}">
                <a16:creationId xmlns:a16="http://schemas.microsoft.com/office/drawing/2014/main" id="{8614A04C-2427-4A0C-BDFA-674B31D94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FBA8B6-420A-4755-9DB7-7E90B54490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70492-2D20-436E-8A95-3DD752730A2B}" type="slidenum">
              <a:rPr lang="en-US" smtClean="0"/>
              <a:t>‹#›</a:t>
            </a:fld>
            <a:endParaRPr lang="en-US"/>
          </a:p>
        </p:txBody>
      </p:sp>
    </p:spTree>
    <p:extLst>
      <p:ext uri="{BB962C8B-B14F-4D97-AF65-F5344CB8AC3E}">
        <p14:creationId xmlns:p14="http://schemas.microsoft.com/office/powerpoint/2010/main" val="891667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A292AEA-2528-46C0-B426-95822B614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8B7B198-E4DF-43CD-AD8C-199884323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2" name="Freeform: Shape 11">
            <a:extLst>
              <a:ext uri="{FF2B5EF4-FFF2-40B4-BE49-F238E27FC236}">
                <a16:creationId xmlns:a16="http://schemas.microsoft.com/office/drawing/2014/main" id="{2BE67753-EA0E-4819-8D22-0B6600CF7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D76D63AC-0421-45EC-B383-E79A61A78C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a:solidFill>
            <a:schemeClr val="bg1">
              <a:alpha val="30000"/>
            </a:schemeClr>
          </a:solidFill>
        </p:grpSpPr>
        <p:sp>
          <p:nvSpPr>
            <p:cNvPr id="15" name="Freeform: Shape 14">
              <a:extLst>
                <a:ext uri="{FF2B5EF4-FFF2-40B4-BE49-F238E27FC236}">
                  <a16:creationId xmlns:a16="http://schemas.microsoft.com/office/drawing/2014/main" id="{B997A32E-7032-4107-9C8B-99DB59EDD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943BB27F-1470-42CA-91FF-D94BC691C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E997B002-17FD-47B3-A06A-76802FE15C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E401EA35-9D2E-43B7-860F-EBB8A6C3E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F8C44827-3D81-4FF9-B4A5-5650D1B20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F613D97F-F6DF-4D32-AD91-209A80E7A2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82B0ED5C-927D-4C5F-8F27-1B403820B9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itle 1">
            <a:extLst>
              <a:ext uri="{FF2B5EF4-FFF2-40B4-BE49-F238E27FC236}">
                <a16:creationId xmlns:a16="http://schemas.microsoft.com/office/drawing/2014/main" id="{8B22E45F-A1B0-4239-986B-48B68A04A762}"/>
              </a:ext>
            </a:extLst>
          </p:cNvPr>
          <p:cNvSpPr>
            <a:spLocks noGrp="1"/>
          </p:cNvSpPr>
          <p:nvPr>
            <p:ph type="ctrTitle"/>
          </p:nvPr>
        </p:nvSpPr>
        <p:spPr>
          <a:xfrm>
            <a:off x="2686289" y="938780"/>
            <a:ext cx="7151978" cy="2595549"/>
          </a:xfrm>
        </p:spPr>
        <p:txBody>
          <a:bodyPr anchor="b">
            <a:noAutofit/>
          </a:bodyPr>
          <a:lstStyle/>
          <a:p>
            <a:r>
              <a:rPr lang="en-US" sz="4000" b="0" i="0" dirty="0">
                <a:solidFill>
                  <a:srgbClr val="000000"/>
                </a:solidFill>
                <a:effectLst/>
                <a:latin typeface="Calibri" panose="020F0502020204030204" pitchFamily="34" charset="0"/>
              </a:rPr>
              <a:t>Introduction and Limitations       of Classical Inference</a:t>
            </a:r>
            <a:endParaRPr lang="en-US" sz="4000" dirty="0">
              <a:solidFill>
                <a:schemeClr val="tx2"/>
              </a:solidFill>
            </a:endParaRPr>
          </a:p>
        </p:txBody>
      </p:sp>
      <p:sp>
        <p:nvSpPr>
          <p:cNvPr id="3" name="Subtitle 2">
            <a:extLst>
              <a:ext uri="{FF2B5EF4-FFF2-40B4-BE49-F238E27FC236}">
                <a16:creationId xmlns:a16="http://schemas.microsoft.com/office/drawing/2014/main" id="{FB027E1D-8509-4045-A95A-6ED7FBE281C1}"/>
              </a:ext>
            </a:extLst>
          </p:cNvPr>
          <p:cNvSpPr>
            <a:spLocks noGrp="1"/>
          </p:cNvSpPr>
          <p:nvPr>
            <p:ph type="subTitle" idx="1"/>
          </p:nvPr>
        </p:nvSpPr>
        <p:spPr>
          <a:xfrm>
            <a:off x="3500731" y="3749041"/>
            <a:ext cx="5188034" cy="2170179"/>
          </a:xfrm>
        </p:spPr>
        <p:txBody>
          <a:bodyPr>
            <a:normAutofit/>
          </a:bodyPr>
          <a:lstStyle/>
          <a:p>
            <a:endParaRPr lang="en-US" dirty="0">
              <a:solidFill>
                <a:schemeClr val="tx2"/>
              </a:solidFill>
            </a:endParaRPr>
          </a:p>
          <a:p>
            <a:r>
              <a:rPr lang="en-US" dirty="0">
                <a:solidFill>
                  <a:schemeClr val="tx2"/>
                </a:solidFill>
              </a:rPr>
              <a:t>Dr. Richard Charnigo</a:t>
            </a:r>
          </a:p>
          <a:p>
            <a:r>
              <a:rPr lang="en-US" dirty="0">
                <a:solidFill>
                  <a:schemeClr val="tx2"/>
                </a:solidFill>
              </a:rPr>
              <a:t>University of Kentucky</a:t>
            </a:r>
          </a:p>
          <a:p>
            <a:r>
              <a:rPr lang="en-US" dirty="0">
                <a:solidFill>
                  <a:schemeClr val="tx2"/>
                </a:solidFill>
              </a:rPr>
              <a:t>CPH 565, Spring 2025</a:t>
            </a:r>
          </a:p>
          <a:p>
            <a:endParaRPr lang="en-US" dirty="0">
              <a:solidFill>
                <a:schemeClr val="tx2"/>
              </a:solidFill>
            </a:endParaRPr>
          </a:p>
          <a:p>
            <a:endParaRPr lang="en-US" dirty="0">
              <a:solidFill>
                <a:schemeClr val="tx2"/>
              </a:solidFill>
            </a:endParaRPr>
          </a:p>
          <a:p>
            <a:endParaRPr lang="en-US" dirty="0">
              <a:solidFill>
                <a:schemeClr val="tx2"/>
              </a:solidFill>
            </a:endParaRPr>
          </a:p>
        </p:txBody>
      </p:sp>
      <p:grpSp>
        <p:nvGrpSpPr>
          <p:cNvPr id="23" name="Group 22">
            <a:extLst>
              <a:ext uri="{FF2B5EF4-FFF2-40B4-BE49-F238E27FC236}">
                <a16:creationId xmlns:a16="http://schemas.microsoft.com/office/drawing/2014/main" id="{87F87F1B-42BA-4AC7-A4E2-41544DDB2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4155"/>
            <a:ext cx="2514948" cy="2174333"/>
            <a:chOff x="-305" y="-4155"/>
            <a:chExt cx="2514948" cy="2174333"/>
          </a:xfrm>
        </p:grpSpPr>
        <p:sp>
          <p:nvSpPr>
            <p:cNvPr id="24" name="Freeform: Shape 23">
              <a:extLst>
                <a:ext uri="{FF2B5EF4-FFF2-40B4-BE49-F238E27FC236}">
                  <a16:creationId xmlns:a16="http://schemas.microsoft.com/office/drawing/2014/main" id="{68B53067-4E48-4E71-A6A9-A8CAABAFBF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06D1A0D3-4BB8-41D9-9CE7-2884C83F44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81E20F06-3B09-4B89-A36B-AB8BFBCCA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7" name="Freeform: Shape 26">
              <a:extLst>
                <a:ext uri="{FF2B5EF4-FFF2-40B4-BE49-F238E27FC236}">
                  <a16:creationId xmlns:a16="http://schemas.microsoft.com/office/drawing/2014/main" id="{DAE6C3D7-7D5B-4926-877D-45F117BB6B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a:extLst>
              <a:ext uri="{FF2B5EF4-FFF2-40B4-BE49-F238E27FC236}">
                <a16:creationId xmlns:a16="http://schemas.microsoft.com/office/drawing/2014/main" id="{967346A5-7569-4F15-AB5D-BE3DADF19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685727" y="4683666"/>
            <a:ext cx="2514948" cy="2174333"/>
            <a:chOff x="-305" y="-4155"/>
            <a:chExt cx="2514948" cy="2174333"/>
          </a:xfrm>
        </p:grpSpPr>
        <p:sp>
          <p:nvSpPr>
            <p:cNvPr id="30" name="Freeform: Shape 29">
              <a:extLst>
                <a:ext uri="{FF2B5EF4-FFF2-40B4-BE49-F238E27FC236}">
                  <a16:creationId xmlns:a16="http://schemas.microsoft.com/office/drawing/2014/main" id="{E1951533-A568-4765-AB1F-F71D9AFDE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A7214F52-4F3F-4C96-A62E-F1401D6C04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023146A1-291C-4FA0-AB5B-EB04D42398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33" name="Freeform: Shape 32">
              <a:extLst>
                <a:ext uri="{FF2B5EF4-FFF2-40B4-BE49-F238E27FC236}">
                  <a16:creationId xmlns:a16="http://schemas.microsoft.com/office/drawing/2014/main" id="{62977932-2B03-4899-8306-5002CEE68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07993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1. The convoluted interpretation of a confidence interval (continued)</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r>
              <a:rPr lang="en-US" sz="2400" dirty="0"/>
              <a:t>We can state that we employed a statistical procedure that, before the data were collected, had a 95% probability of generating a confidence interval that would capture the proportion.</a:t>
            </a:r>
          </a:p>
          <a:p>
            <a:pPr marL="0" indent="0">
              <a:spcBef>
                <a:spcPts val="0"/>
              </a:spcBef>
              <a:spcAft>
                <a:spcPts val="600"/>
              </a:spcAft>
              <a:buNone/>
            </a:pPr>
            <a:endParaRPr lang="en-US" sz="2400" dirty="0"/>
          </a:p>
          <a:p>
            <a:pPr marL="0" indent="0">
              <a:spcBef>
                <a:spcPts val="0"/>
              </a:spcBef>
              <a:spcAft>
                <a:spcPts val="600"/>
              </a:spcAft>
              <a:buNone/>
            </a:pPr>
            <a:r>
              <a:rPr lang="en-US" sz="2400" dirty="0"/>
              <a:t>After data collection, the 95% probability becomes either 100% or 0%, because the proportion either does or does not lie between 0.20 and 0.40.</a:t>
            </a:r>
          </a:p>
        </p:txBody>
      </p:sp>
    </p:spTree>
    <p:extLst>
      <p:ext uri="{BB962C8B-B14F-4D97-AF65-F5344CB8AC3E}">
        <p14:creationId xmlns:p14="http://schemas.microsoft.com/office/powerpoint/2010/main" val="477520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1. The convoluted interpretation of a confidence interval (continued)</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r>
              <a:rPr lang="en-US" sz="2400" dirty="0"/>
              <a:t>However, we don’t know whether the 100% or 0% applies, because we don’t know whether the proportion lies between 0.20 and 0.40.  (If we did, then we wouldn’t need to collect data.)</a:t>
            </a:r>
          </a:p>
          <a:p>
            <a:pPr marL="0" indent="0">
              <a:spcBef>
                <a:spcPts val="0"/>
              </a:spcBef>
              <a:spcAft>
                <a:spcPts val="600"/>
              </a:spcAft>
              <a:buNone/>
            </a:pPr>
            <a:endParaRPr lang="en-US" sz="2400" dirty="0"/>
          </a:p>
          <a:p>
            <a:pPr marL="0" indent="0">
              <a:spcBef>
                <a:spcPts val="0"/>
              </a:spcBef>
              <a:spcAft>
                <a:spcPts val="600"/>
              </a:spcAft>
              <a:buNone/>
            </a:pPr>
            <a:r>
              <a:rPr lang="en-US" sz="2400" dirty="0"/>
              <a:t>Describing a data analysis result by a probability that existed only before the data were collected seems convoluted.</a:t>
            </a:r>
          </a:p>
        </p:txBody>
      </p:sp>
    </p:spTree>
    <p:extLst>
      <p:ext uri="{BB962C8B-B14F-4D97-AF65-F5344CB8AC3E}">
        <p14:creationId xmlns:p14="http://schemas.microsoft.com/office/powerpoint/2010/main" val="2955543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2. The convoluted interpretation of a p-value</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r>
              <a:rPr lang="en-US" sz="2400" dirty="0"/>
              <a:t>A p-value from a hypothesis test is the probability of getting data at least as strongly opposed to the null hypothesis as the data just analyzed, if the null hypothesis were true.</a:t>
            </a:r>
          </a:p>
          <a:p>
            <a:pPr marL="0" indent="0">
              <a:spcBef>
                <a:spcPts val="0"/>
              </a:spcBef>
              <a:spcAft>
                <a:spcPts val="600"/>
              </a:spcAft>
              <a:buNone/>
            </a:pPr>
            <a:endParaRPr lang="en-US" sz="2400" dirty="0"/>
          </a:p>
          <a:p>
            <a:pPr marL="0" indent="0">
              <a:spcBef>
                <a:spcPts val="0"/>
              </a:spcBef>
              <a:spcAft>
                <a:spcPts val="600"/>
              </a:spcAft>
              <a:buNone/>
            </a:pPr>
            <a:r>
              <a:rPr lang="en-US" sz="2400" dirty="0"/>
              <a:t>Speaking very loosely, then, a p-value is like a conditional probability,</a:t>
            </a:r>
          </a:p>
          <a:p>
            <a:pPr marL="0" indent="0">
              <a:spcBef>
                <a:spcPts val="0"/>
              </a:spcBef>
              <a:spcAft>
                <a:spcPts val="600"/>
              </a:spcAft>
              <a:buNone/>
            </a:pPr>
            <a:r>
              <a:rPr lang="en-US" sz="2400" dirty="0"/>
              <a:t>		P( data | H</a:t>
            </a:r>
            <a:r>
              <a:rPr lang="en-US" sz="2400" baseline="-25000" dirty="0"/>
              <a:t>0</a:t>
            </a:r>
            <a:r>
              <a:rPr lang="en-US" sz="2400" dirty="0"/>
              <a:t> true ).  </a:t>
            </a:r>
          </a:p>
        </p:txBody>
      </p:sp>
    </p:spTree>
    <p:extLst>
      <p:ext uri="{BB962C8B-B14F-4D97-AF65-F5344CB8AC3E}">
        <p14:creationId xmlns:p14="http://schemas.microsoft.com/office/powerpoint/2010/main" val="41943138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2. The convoluted interpretation of a p-value (continued)</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r>
              <a:rPr lang="en-US" sz="2400" dirty="0"/>
              <a:t>Many people misunderstand a p-value as being the probability that the null hypothesis is true.</a:t>
            </a:r>
          </a:p>
          <a:p>
            <a:pPr marL="0" indent="0">
              <a:spcBef>
                <a:spcPts val="0"/>
              </a:spcBef>
              <a:spcAft>
                <a:spcPts val="600"/>
              </a:spcAft>
              <a:buNone/>
            </a:pPr>
            <a:endParaRPr lang="en-US" sz="2400" dirty="0"/>
          </a:p>
          <a:p>
            <a:pPr marL="0" indent="0">
              <a:spcBef>
                <a:spcPts val="0"/>
              </a:spcBef>
              <a:spcAft>
                <a:spcPts val="600"/>
              </a:spcAft>
              <a:buNone/>
            </a:pPr>
            <a:r>
              <a:rPr lang="en-US" sz="2400" dirty="0"/>
              <a:t>Speaking very loosely, again, such people misunderstand a p-value to be </a:t>
            </a:r>
          </a:p>
          <a:p>
            <a:pPr marL="0" indent="0">
              <a:spcBef>
                <a:spcPts val="0"/>
              </a:spcBef>
              <a:spcAft>
                <a:spcPts val="600"/>
              </a:spcAft>
              <a:buNone/>
            </a:pPr>
            <a:r>
              <a:rPr lang="en-US" sz="2400" dirty="0"/>
              <a:t>		P( H</a:t>
            </a:r>
            <a:r>
              <a:rPr lang="en-US" sz="2400" baseline="-25000" dirty="0"/>
              <a:t>0</a:t>
            </a:r>
            <a:r>
              <a:rPr lang="en-US" sz="2400" dirty="0"/>
              <a:t> true | data ).  </a:t>
            </a:r>
          </a:p>
        </p:txBody>
      </p:sp>
    </p:spTree>
    <p:extLst>
      <p:ext uri="{BB962C8B-B14F-4D97-AF65-F5344CB8AC3E}">
        <p14:creationId xmlns:p14="http://schemas.microsoft.com/office/powerpoint/2010/main" val="27387950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2. The convoluted interpretation of a p-value (continued)</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r>
              <a:rPr lang="en-US" sz="2400" dirty="0"/>
              <a:t>A conditional probability  P(A | B)  is not the same as a conditional probability  P(B | A).  </a:t>
            </a:r>
          </a:p>
          <a:p>
            <a:pPr marL="0" indent="0">
              <a:spcBef>
                <a:spcPts val="0"/>
              </a:spcBef>
              <a:spcAft>
                <a:spcPts val="600"/>
              </a:spcAft>
              <a:buNone/>
            </a:pPr>
            <a:endParaRPr lang="en-US" sz="2400" dirty="0"/>
          </a:p>
          <a:p>
            <a:pPr marL="0" indent="0">
              <a:spcBef>
                <a:spcPts val="0"/>
              </a:spcBef>
              <a:spcAft>
                <a:spcPts val="600"/>
              </a:spcAft>
              <a:buNone/>
            </a:pPr>
            <a:r>
              <a:rPr lang="en-US" sz="2400" dirty="0"/>
              <a:t>In a medical testing context, one may be called a “sensitivity”, and the other may be called a “positive predictive value”; in computer science, the terms “recall” and “precision” are used.</a:t>
            </a:r>
          </a:p>
        </p:txBody>
      </p:sp>
    </p:spTree>
    <p:extLst>
      <p:ext uri="{BB962C8B-B14F-4D97-AF65-F5344CB8AC3E}">
        <p14:creationId xmlns:p14="http://schemas.microsoft.com/office/powerpoint/2010/main" val="3232905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2. The convoluted interpretation of a p-value (continued)</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r>
              <a:rPr lang="en-US" sz="2400" dirty="0"/>
              <a:t>Yet,  P( H</a:t>
            </a:r>
            <a:r>
              <a:rPr lang="en-US" sz="2400" baseline="-25000" dirty="0"/>
              <a:t>0</a:t>
            </a:r>
            <a:r>
              <a:rPr lang="en-US" sz="2400" dirty="0"/>
              <a:t> true | data )  seems more relevant than  P( data | H</a:t>
            </a:r>
            <a:r>
              <a:rPr lang="en-US" sz="2400" baseline="-25000" dirty="0"/>
              <a:t>0</a:t>
            </a:r>
            <a:r>
              <a:rPr lang="en-US" sz="2400" dirty="0"/>
              <a:t> true )  if our intention is to decide whether to reject  H</a:t>
            </a:r>
            <a:r>
              <a:rPr lang="en-US" sz="2400" baseline="-25000" dirty="0"/>
              <a:t>0</a:t>
            </a:r>
            <a:r>
              <a:rPr lang="en-US" sz="2400" dirty="0"/>
              <a:t>.</a:t>
            </a:r>
          </a:p>
          <a:p>
            <a:pPr marL="0" indent="0">
              <a:spcBef>
                <a:spcPts val="0"/>
              </a:spcBef>
              <a:spcAft>
                <a:spcPts val="600"/>
              </a:spcAft>
              <a:buNone/>
            </a:pPr>
            <a:endParaRPr lang="en-US" sz="2400" dirty="0"/>
          </a:p>
          <a:p>
            <a:pPr marL="0" indent="0">
              <a:spcBef>
                <a:spcPts val="0"/>
              </a:spcBef>
              <a:spcAft>
                <a:spcPts val="600"/>
              </a:spcAft>
              <a:buNone/>
            </a:pPr>
            <a:r>
              <a:rPr lang="en-US" sz="2400" dirty="0"/>
              <a:t>However, because the classical framework regards a parameter as fixed, the truth value of  H</a:t>
            </a:r>
            <a:r>
              <a:rPr lang="en-US" sz="2400" baseline="-25000" dirty="0"/>
              <a:t>0</a:t>
            </a:r>
            <a:r>
              <a:rPr lang="en-US" sz="2400" dirty="0"/>
              <a:t>  is also fixed.  Thus,  P( H</a:t>
            </a:r>
            <a:r>
              <a:rPr lang="en-US" sz="2400" baseline="-25000" dirty="0"/>
              <a:t>0</a:t>
            </a:r>
            <a:r>
              <a:rPr lang="en-US" sz="2400" dirty="0"/>
              <a:t> true | data )  must be either  0  or  1,  and we are left with a convoluted interpretation of a p-value.</a:t>
            </a:r>
          </a:p>
        </p:txBody>
      </p:sp>
    </p:spTree>
    <p:extLst>
      <p:ext uri="{BB962C8B-B14F-4D97-AF65-F5344CB8AC3E}">
        <p14:creationId xmlns:p14="http://schemas.microsoft.com/office/powerpoint/2010/main" val="984394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3. The inability to incorporate prior information</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r>
              <a:rPr lang="en-US" sz="2400" dirty="0"/>
              <a:t>Although prior research may guide design of new studies, the classical framework typically entails that new data be analyzed without quantitatively incorporating prior results.</a:t>
            </a:r>
          </a:p>
          <a:p>
            <a:pPr marL="0" indent="0">
              <a:spcBef>
                <a:spcPts val="0"/>
              </a:spcBef>
              <a:spcAft>
                <a:spcPts val="600"/>
              </a:spcAft>
              <a:buNone/>
            </a:pPr>
            <a:endParaRPr lang="en-US" sz="2400" dirty="0"/>
          </a:p>
          <a:p>
            <a:pPr marL="0" indent="0">
              <a:spcBef>
                <a:spcPts val="0"/>
              </a:spcBef>
              <a:spcAft>
                <a:spcPts val="600"/>
              </a:spcAft>
              <a:buNone/>
            </a:pPr>
            <a:r>
              <a:rPr lang="en-US" sz="2400" dirty="0"/>
              <a:t>As a toy example, suppose that I show you an ordinary coin and flip it three times, obtaining one heads and two tails.</a:t>
            </a:r>
          </a:p>
          <a:p>
            <a:pPr marL="0" indent="0">
              <a:spcBef>
                <a:spcPts val="0"/>
              </a:spcBef>
              <a:spcAft>
                <a:spcPts val="600"/>
              </a:spcAft>
              <a:buNone/>
            </a:pPr>
            <a:endParaRPr lang="en-US" sz="2400" dirty="0"/>
          </a:p>
          <a:p>
            <a:pPr marL="0" indent="0">
              <a:spcBef>
                <a:spcPts val="0"/>
              </a:spcBef>
              <a:spcAft>
                <a:spcPts val="600"/>
              </a:spcAft>
              <a:buNone/>
            </a:pPr>
            <a:endParaRPr lang="en-US" sz="2400" dirty="0"/>
          </a:p>
        </p:txBody>
      </p:sp>
    </p:spTree>
    <p:extLst>
      <p:ext uri="{BB962C8B-B14F-4D97-AF65-F5344CB8AC3E}">
        <p14:creationId xmlns:p14="http://schemas.microsoft.com/office/powerpoint/2010/main" val="37983556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3. The inability to incorporate prior information (continued)</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r>
              <a:rPr lang="en-US" sz="2400" dirty="0"/>
              <a:t>The classical framework holds that the maximum likelihood estimate of the probability of tails is  2/3.  Further, a 95% confidence interval for that probability is  0.094  to  0.992.</a:t>
            </a:r>
          </a:p>
          <a:p>
            <a:pPr marL="0" indent="0">
              <a:spcBef>
                <a:spcPts val="0"/>
              </a:spcBef>
              <a:spcAft>
                <a:spcPts val="600"/>
              </a:spcAft>
              <a:buNone/>
            </a:pPr>
            <a:endParaRPr lang="en-US" sz="2400" dirty="0"/>
          </a:p>
          <a:p>
            <a:pPr marL="0" indent="0">
              <a:spcBef>
                <a:spcPts val="0"/>
              </a:spcBef>
              <a:spcAft>
                <a:spcPts val="600"/>
              </a:spcAft>
              <a:buNone/>
            </a:pPr>
            <a:r>
              <a:rPr lang="en-US" sz="2400" dirty="0"/>
              <a:t>If we had never encountered a coin flip before, then these results might seem reasonable.  In particular, three flips with one heads and two tails would do little more than convince us that the probability of tails is neither  0  nor  1.</a:t>
            </a:r>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p:txBody>
      </p:sp>
    </p:spTree>
    <p:extLst>
      <p:ext uri="{BB962C8B-B14F-4D97-AF65-F5344CB8AC3E}">
        <p14:creationId xmlns:p14="http://schemas.microsoft.com/office/powerpoint/2010/main" val="6877195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3. The inability to incorporate prior information (continued)</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r>
              <a:rPr lang="en-US" sz="2400" dirty="0"/>
              <a:t>Yet, we have encountered many coin flips before, and we are not nearly as uncertain about the probability of tails as the confidence interval suggests we should be.  We are also disinclined to believe the estimate of  2/3.</a:t>
            </a:r>
          </a:p>
          <a:p>
            <a:pPr marL="0" indent="0">
              <a:spcBef>
                <a:spcPts val="0"/>
              </a:spcBef>
              <a:spcAft>
                <a:spcPts val="600"/>
              </a:spcAft>
              <a:buNone/>
            </a:pPr>
            <a:endParaRPr lang="en-US" sz="2400" dirty="0"/>
          </a:p>
          <a:p>
            <a:pPr marL="0" indent="0">
              <a:spcBef>
                <a:spcPts val="0"/>
              </a:spcBef>
              <a:spcAft>
                <a:spcPts val="600"/>
              </a:spcAft>
              <a:buNone/>
            </a:pPr>
            <a:r>
              <a:rPr lang="en-US" sz="2400" dirty="0"/>
              <a:t>Again, the issue here is that we have not quantitatively incorporated relevant prior information.</a:t>
            </a:r>
          </a:p>
          <a:p>
            <a:pPr marL="0" indent="0">
              <a:spcBef>
                <a:spcPts val="0"/>
              </a:spcBef>
              <a:spcAft>
                <a:spcPts val="600"/>
              </a:spcAft>
              <a:buNone/>
            </a:pPr>
            <a:endParaRPr lang="en-US" sz="2400" dirty="0"/>
          </a:p>
          <a:p>
            <a:pPr marL="0" indent="0">
              <a:spcBef>
                <a:spcPts val="0"/>
              </a:spcBef>
              <a:spcAft>
                <a:spcPts val="600"/>
              </a:spcAft>
              <a:buNone/>
            </a:pPr>
            <a:endParaRPr lang="en-US" sz="2400" dirty="0"/>
          </a:p>
        </p:txBody>
      </p:sp>
    </p:spTree>
    <p:extLst>
      <p:ext uri="{BB962C8B-B14F-4D97-AF65-F5344CB8AC3E}">
        <p14:creationId xmlns:p14="http://schemas.microsoft.com/office/powerpoint/2010/main" val="29464843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351460-0E2D-41DA-87AC-68459AC775B4}"/>
              </a:ext>
            </a:extLst>
          </p:cNvPr>
          <p:cNvSpPr>
            <a:spLocks noGrp="1"/>
          </p:cNvSpPr>
          <p:nvPr>
            <p:ph type="title"/>
          </p:nvPr>
        </p:nvSpPr>
        <p:spPr>
          <a:xfrm>
            <a:off x="466722" y="586855"/>
            <a:ext cx="3201366" cy="3387497"/>
          </a:xfrm>
        </p:spPr>
        <p:txBody>
          <a:bodyPr anchor="b">
            <a:normAutofit/>
          </a:bodyPr>
          <a:lstStyle/>
          <a:p>
            <a:pPr algn="r"/>
            <a:br>
              <a:rPr lang="en-US" sz="4000" dirty="0">
                <a:solidFill>
                  <a:srgbClr val="FFFFFF"/>
                </a:solidFill>
              </a:rPr>
            </a:br>
            <a:r>
              <a:rPr lang="en-US" sz="3100" dirty="0">
                <a:solidFill>
                  <a:srgbClr val="FFFFFF"/>
                </a:solidFill>
              </a:rPr>
              <a:t>How the Bayesian framework differs</a:t>
            </a:r>
            <a:endParaRPr lang="en-US" sz="4000" dirty="0">
              <a:solidFill>
                <a:srgbClr val="FFFFFF"/>
              </a:solidFill>
            </a:endParaRPr>
          </a:p>
        </p:txBody>
      </p:sp>
      <p:sp>
        <p:nvSpPr>
          <p:cNvPr id="3" name="Content Placeholder 2">
            <a:extLst>
              <a:ext uri="{FF2B5EF4-FFF2-40B4-BE49-F238E27FC236}">
                <a16:creationId xmlns:a16="http://schemas.microsoft.com/office/drawing/2014/main" id="{E926CD9B-6370-456C-9AB2-DD731D53233D}"/>
              </a:ext>
            </a:extLst>
          </p:cNvPr>
          <p:cNvSpPr>
            <a:spLocks noGrp="1"/>
          </p:cNvSpPr>
          <p:nvPr>
            <p:ph idx="1"/>
          </p:nvPr>
        </p:nvSpPr>
        <p:spPr>
          <a:xfrm>
            <a:off x="4810259" y="649480"/>
            <a:ext cx="6555347" cy="5546047"/>
          </a:xfrm>
        </p:spPr>
        <p:txBody>
          <a:bodyPr anchor="ctr">
            <a:normAutofit/>
          </a:bodyPr>
          <a:lstStyle/>
          <a:p>
            <a:pPr marL="0" indent="0">
              <a:buNone/>
            </a:pPr>
            <a:r>
              <a:rPr lang="en-US" sz="2400" dirty="0"/>
              <a:t>In Bayesian inference, parameters themselves are permitted to have probability distributions.</a:t>
            </a:r>
          </a:p>
          <a:p>
            <a:pPr marL="0" indent="0">
              <a:buNone/>
            </a:pPr>
            <a:endParaRPr lang="en-US" sz="2400" dirty="0"/>
          </a:p>
          <a:p>
            <a:pPr marL="0" indent="0">
              <a:buNone/>
            </a:pPr>
            <a:r>
              <a:rPr lang="en-US" sz="2400" dirty="0"/>
              <a:t>As such, probabilities can also be attached to null and alternative hypotheses.</a:t>
            </a:r>
          </a:p>
        </p:txBody>
      </p:sp>
    </p:spTree>
    <p:extLst>
      <p:ext uri="{BB962C8B-B14F-4D97-AF65-F5344CB8AC3E}">
        <p14:creationId xmlns:p14="http://schemas.microsoft.com/office/powerpoint/2010/main" val="934246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Introduction</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b="0" i="0" u="none" strike="noStrike" baseline="0" dirty="0"/>
              <a:t>Thi</a:t>
            </a:r>
            <a:r>
              <a:rPr lang="en-US" sz="2400" dirty="0"/>
              <a:t>s special topics course is called “Introductory Concepts and Computations for Bayesian Biostatistics.”</a:t>
            </a:r>
          </a:p>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dirty="0"/>
              <a:t>Despite the absence of any formal prerequisite for this course, I imagine that most of you have heard of some statistical concepts and methods.</a:t>
            </a:r>
            <a:endParaRPr lang="en-US" sz="2400" b="0" i="0" u="none" strike="noStrike" baseline="0" dirty="0"/>
          </a:p>
        </p:txBody>
      </p:sp>
    </p:spTree>
    <p:extLst>
      <p:ext uri="{BB962C8B-B14F-4D97-AF65-F5344CB8AC3E}">
        <p14:creationId xmlns:p14="http://schemas.microsoft.com/office/powerpoint/2010/main" val="38855265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351460-0E2D-41DA-87AC-68459AC775B4}"/>
              </a:ext>
            </a:extLst>
          </p:cNvPr>
          <p:cNvSpPr>
            <a:spLocks noGrp="1"/>
          </p:cNvSpPr>
          <p:nvPr>
            <p:ph type="title"/>
          </p:nvPr>
        </p:nvSpPr>
        <p:spPr>
          <a:xfrm>
            <a:off x="466722" y="586855"/>
            <a:ext cx="3201366" cy="3387497"/>
          </a:xfrm>
        </p:spPr>
        <p:txBody>
          <a:bodyPr anchor="b">
            <a:normAutofit/>
          </a:bodyPr>
          <a:lstStyle/>
          <a:p>
            <a:pPr algn="r"/>
            <a:br>
              <a:rPr lang="en-US" sz="4000" dirty="0">
                <a:solidFill>
                  <a:srgbClr val="FFFFFF"/>
                </a:solidFill>
              </a:rPr>
            </a:br>
            <a:r>
              <a:rPr lang="en-US" sz="3100" dirty="0">
                <a:solidFill>
                  <a:srgbClr val="FFFFFF"/>
                </a:solidFill>
              </a:rPr>
              <a:t>How the Bayesian framework differs (continued)</a:t>
            </a:r>
            <a:endParaRPr lang="en-US" sz="4000" dirty="0">
              <a:solidFill>
                <a:srgbClr val="FFFFFF"/>
              </a:solidFill>
            </a:endParaRPr>
          </a:p>
        </p:txBody>
      </p:sp>
      <p:sp>
        <p:nvSpPr>
          <p:cNvPr id="3" name="Content Placeholder 2">
            <a:extLst>
              <a:ext uri="{FF2B5EF4-FFF2-40B4-BE49-F238E27FC236}">
                <a16:creationId xmlns:a16="http://schemas.microsoft.com/office/drawing/2014/main" id="{E926CD9B-6370-456C-9AB2-DD731D53233D}"/>
              </a:ext>
            </a:extLst>
          </p:cNvPr>
          <p:cNvSpPr>
            <a:spLocks noGrp="1"/>
          </p:cNvSpPr>
          <p:nvPr>
            <p:ph idx="1"/>
          </p:nvPr>
        </p:nvSpPr>
        <p:spPr>
          <a:xfrm>
            <a:off x="4810259" y="649480"/>
            <a:ext cx="6555347" cy="5546047"/>
          </a:xfrm>
        </p:spPr>
        <p:txBody>
          <a:bodyPr anchor="ctr">
            <a:normAutofit/>
          </a:bodyPr>
          <a:lstStyle/>
          <a:p>
            <a:pPr marL="0" indent="0">
              <a:buNone/>
            </a:pPr>
            <a:r>
              <a:rPr lang="en-US" sz="2400" dirty="0"/>
              <a:t>For instance, a statement such as the following makes sense in the Bayesian framework:  “There is a 95% probability that the proportion is between 0.20 and 0.40.”</a:t>
            </a:r>
          </a:p>
          <a:p>
            <a:pPr marL="0" indent="0">
              <a:buNone/>
            </a:pPr>
            <a:endParaRPr lang="en-US" sz="2400" dirty="0"/>
          </a:p>
          <a:p>
            <a:pPr marL="0" indent="0">
              <a:buNone/>
            </a:pPr>
            <a:r>
              <a:rPr lang="en-US" sz="2400" dirty="0"/>
              <a:t>To distinguish the above range of values from a classical confidence interval, we may use instead the term “credible interval”.</a:t>
            </a:r>
          </a:p>
        </p:txBody>
      </p:sp>
    </p:spTree>
    <p:extLst>
      <p:ext uri="{BB962C8B-B14F-4D97-AF65-F5344CB8AC3E}">
        <p14:creationId xmlns:p14="http://schemas.microsoft.com/office/powerpoint/2010/main" val="42546339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351460-0E2D-41DA-87AC-68459AC775B4}"/>
              </a:ext>
            </a:extLst>
          </p:cNvPr>
          <p:cNvSpPr>
            <a:spLocks noGrp="1"/>
          </p:cNvSpPr>
          <p:nvPr>
            <p:ph type="title"/>
          </p:nvPr>
        </p:nvSpPr>
        <p:spPr>
          <a:xfrm>
            <a:off x="466722" y="586855"/>
            <a:ext cx="3201366" cy="3387497"/>
          </a:xfrm>
        </p:spPr>
        <p:txBody>
          <a:bodyPr anchor="b">
            <a:normAutofit/>
          </a:bodyPr>
          <a:lstStyle/>
          <a:p>
            <a:pPr algn="r"/>
            <a:br>
              <a:rPr lang="en-US" sz="4000" dirty="0">
                <a:solidFill>
                  <a:srgbClr val="FFFFFF"/>
                </a:solidFill>
              </a:rPr>
            </a:br>
            <a:r>
              <a:rPr lang="en-US" sz="3100" dirty="0">
                <a:solidFill>
                  <a:srgbClr val="FFFFFF"/>
                </a:solidFill>
              </a:rPr>
              <a:t>How the Bayesian framework differs (continued)</a:t>
            </a:r>
            <a:endParaRPr lang="en-US" sz="4000" dirty="0">
              <a:solidFill>
                <a:srgbClr val="FFFFFF"/>
              </a:solidFill>
            </a:endParaRPr>
          </a:p>
        </p:txBody>
      </p:sp>
      <p:sp>
        <p:nvSpPr>
          <p:cNvPr id="3" name="Content Placeholder 2">
            <a:extLst>
              <a:ext uri="{FF2B5EF4-FFF2-40B4-BE49-F238E27FC236}">
                <a16:creationId xmlns:a16="http://schemas.microsoft.com/office/drawing/2014/main" id="{E926CD9B-6370-456C-9AB2-DD731D53233D}"/>
              </a:ext>
            </a:extLst>
          </p:cNvPr>
          <p:cNvSpPr>
            <a:spLocks noGrp="1"/>
          </p:cNvSpPr>
          <p:nvPr>
            <p:ph idx="1"/>
          </p:nvPr>
        </p:nvSpPr>
        <p:spPr>
          <a:xfrm>
            <a:off x="4810259" y="649480"/>
            <a:ext cx="6555347" cy="5546047"/>
          </a:xfrm>
        </p:spPr>
        <p:txBody>
          <a:bodyPr anchor="ctr">
            <a:normAutofit/>
          </a:bodyPr>
          <a:lstStyle/>
          <a:p>
            <a:pPr marL="0" indent="0">
              <a:buNone/>
            </a:pPr>
            <a:r>
              <a:rPr lang="en-US" sz="2400" dirty="0"/>
              <a:t>Moreover, the Bayesian framework allows us to quantitatively incorporate prior information.</a:t>
            </a:r>
          </a:p>
          <a:p>
            <a:pPr marL="0" indent="0">
              <a:buNone/>
            </a:pPr>
            <a:endParaRPr lang="en-US" sz="2400" dirty="0"/>
          </a:p>
          <a:p>
            <a:pPr marL="0" indent="0">
              <a:buNone/>
            </a:pPr>
            <a:r>
              <a:rPr lang="en-US" sz="2400" dirty="0"/>
              <a:t>In our coin flipping example, we can place a prior distribution on the probability of obtaining a tails.  In this case, having a prior distribution is like saying that we had flipped the coin  </a:t>
            </a:r>
            <a:r>
              <a:rPr lang="en-US" sz="2400" dirty="0" err="1"/>
              <a:t>a+b</a:t>
            </a:r>
            <a:r>
              <a:rPr lang="en-US" sz="2400" dirty="0"/>
              <a:t>  times before today, with  a  heads and  b  tails resulting.</a:t>
            </a:r>
          </a:p>
        </p:txBody>
      </p:sp>
    </p:spTree>
    <p:extLst>
      <p:ext uri="{BB962C8B-B14F-4D97-AF65-F5344CB8AC3E}">
        <p14:creationId xmlns:p14="http://schemas.microsoft.com/office/powerpoint/2010/main" val="19348404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351460-0E2D-41DA-87AC-68459AC775B4}"/>
              </a:ext>
            </a:extLst>
          </p:cNvPr>
          <p:cNvSpPr>
            <a:spLocks noGrp="1"/>
          </p:cNvSpPr>
          <p:nvPr>
            <p:ph type="title"/>
          </p:nvPr>
        </p:nvSpPr>
        <p:spPr>
          <a:xfrm>
            <a:off x="466722" y="586855"/>
            <a:ext cx="3201366" cy="3387497"/>
          </a:xfrm>
        </p:spPr>
        <p:txBody>
          <a:bodyPr anchor="b">
            <a:normAutofit/>
          </a:bodyPr>
          <a:lstStyle/>
          <a:p>
            <a:pPr algn="r"/>
            <a:br>
              <a:rPr lang="en-US" sz="4000" dirty="0">
                <a:solidFill>
                  <a:srgbClr val="FFFFFF"/>
                </a:solidFill>
              </a:rPr>
            </a:br>
            <a:r>
              <a:rPr lang="en-US" sz="3100" dirty="0">
                <a:solidFill>
                  <a:srgbClr val="FFFFFF"/>
                </a:solidFill>
              </a:rPr>
              <a:t>Why Bayesian inference is not more widely used</a:t>
            </a:r>
            <a:endParaRPr lang="en-US" sz="4000" dirty="0">
              <a:solidFill>
                <a:srgbClr val="FFFFFF"/>
              </a:solidFill>
            </a:endParaRPr>
          </a:p>
        </p:txBody>
      </p:sp>
      <p:sp>
        <p:nvSpPr>
          <p:cNvPr id="3" name="Content Placeholder 2">
            <a:extLst>
              <a:ext uri="{FF2B5EF4-FFF2-40B4-BE49-F238E27FC236}">
                <a16:creationId xmlns:a16="http://schemas.microsoft.com/office/drawing/2014/main" id="{E926CD9B-6370-456C-9AB2-DD731D53233D}"/>
              </a:ext>
            </a:extLst>
          </p:cNvPr>
          <p:cNvSpPr>
            <a:spLocks noGrp="1"/>
          </p:cNvSpPr>
          <p:nvPr>
            <p:ph idx="1"/>
          </p:nvPr>
        </p:nvSpPr>
        <p:spPr>
          <a:xfrm>
            <a:off x="4810259" y="649480"/>
            <a:ext cx="6555347" cy="5546047"/>
          </a:xfrm>
        </p:spPr>
        <p:txBody>
          <a:bodyPr anchor="ctr">
            <a:normAutofit/>
          </a:bodyPr>
          <a:lstStyle/>
          <a:p>
            <a:pPr marL="0" indent="0">
              <a:buNone/>
            </a:pPr>
            <a:r>
              <a:rPr lang="en-US" sz="2400" dirty="0"/>
              <a:t>There are a few reasons that Bayesian inference has not supplanted classical inference.</a:t>
            </a:r>
          </a:p>
          <a:p>
            <a:pPr marL="0" indent="0">
              <a:buNone/>
            </a:pPr>
            <a:endParaRPr lang="en-US" sz="2400" dirty="0"/>
          </a:p>
          <a:p>
            <a:pPr marL="0" indent="0">
              <a:buNone/>
            </a:pPr>
            <a:r>
              <a:rPr lang="en-US" sz="2400" dirty="0"/>
              <a:t>First, except in simple scenarios, there are not pencil-and-paper formulas or linear equations to solve.  Computing resources are needed.</a:t>
            </a:r>
          </a:p>
        </p:txBody>
      </p:sp>
    </p:spTree>
    <p:extLst>
      <p:ext uri="{BB962C8B-B14F-4D97-AF65-F5344CB8AC3E}">
        <p14:creationId xmlns:p14="http://schemas.microsoft.com/office/powerpoint/2010/main" val="5981468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351460-0E2D-41DA-87AC-68459AC775B4}"/>
              </a:ext>
            </a:extLst>
          </p:cNvPr>
          <p:cNvSpPr>
            <a:spLocks noGrp="1"/>
          </p:cNvSpPr>
          <p:nvPr>
            <p:ph type="title"/>
          </p:nvPr>
        </p:nvSpPr>
        <p:spPr>
          <a:xfrm>
            <a:off x="466722" y="586855"/>
            <a:ext cx="3201366" cy="3387497"/>
          </a:xfrm>
        </p:spPr>
        <p:txBody>
          <a:bodyPr anchor="b">
            <a:normAutofit/>
          </a:bodyPr>
          <a:lstStyle/>
          <a:p>
            <a:pPr algn="r"/>
            <a:br>
              <a:rPr lang="en-US" sz="4000" dirty="0">
                <a:solidFill>
                  <a:srgbClr val="FFFFFF"/>
                </a:solidFill>
              </a:rPr>
            </a:br>
            <a:r>
              <a:rPr lang="en-US" sz="3100" dirty="0">
                <a:solidFill>
                  <a:srgbClr val="FFFFFF"/>
                </a:solidFill>
              </a:rPr>
              <a:t>Why Bayesian inference is not more widely used (continued)</a:t>
            </a:r>
            <a:endParaRPr lang="en-US" sz="4000" dirty="0">
              <a:solidFill>
                <a:srgbClr val="FFFFFF"/>
              </a:solidFill>
            </a:endParaRPr>
          </a:p>
        </p:txBody>
      </p:sp>
      <p:sp>
        <p:nvSpPr>
          <p:cNvPr id="3" name="Content Placeholder 2">
            <a:extLst>
              <a:ext uri="{FF2B5EF4-FFF2-40B4-BE49-F238E27FC236}">
                <a16:creationId xmlns:a16="http://schemas.microsoft.com/office/drawing/2014/main" id="{E926CD9B-6370-456C-9AB2-DD731D53233D}"/>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Second, there have been lags in training people to use Bayesian methods and in widespread scientific or regulatory acceptance.  As such, there is strong inertia to remain in a classical framework.</a:t>
            </a:r>
          </a:p>
          <a:p>
            <a:pPr marL="0" indent="0">
              <a:spcBef>
                <a:spcPts val="0"/>
              </a:spcBef>
              <a:spcAft>
                <a:spcPts val="600"/>
              </a:spcAft>
              <a:buNone/>
            </a:pPr>
            <a:endParaRPr lang="en-US" sz="2400" dirty="0"/>
          </a:p>
          <a:p>
            <a:pPr marL="0" indent="0">
              <a:spcBef>
                <a:spcPts val="0"/>
              </a:spcBef>
              <a:spcAft>
                <a:spcPts val="600"/>
              </a:spcAft>
              <a:buNone/>
            </a:pPr>
            <a:r>
              <a:rPr lang="en-US" sz="2400" dirty="0"/>
              <a:t>Third, Bayesian methods require specification of a prior distribution, which may seem to entail adding a layer of subjectivity.</a:t>
            </a:r>
          </a:p>
        </p:txBody>
      </p:sp>
    </p:spTree>
    <p:extLst>
      <p:ext uri="{BB962C8B-B14F-4D97-AF65-F5344CB8AC3E}">
        <p14:creationId xmlns:p14="http://schemas.microsoft.com/office/powerpoint/2010/main" val="17236235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351460-0E2D-41DA-87AC-68459AC775B4}"/>
              </a:ext>
            </a:extLst>
          </p:cNvPr>
          <p:cNvSpPr>
            <a:spLocks noGrp="1"/>
          </p:cNvSpPr>
          <p:nvPr>
            <p:ph type="title"/>
          </p:nvPr>
        </p:nvSpPr>
        <p:spPr>
          <a:xfrm>
            <a:off x="466722" y="586855"/>
            <a:ext cx="3201366" cy="3387497"/>
          </a:xfrm>
        </p:spPr>
        <p:txBody>
          <a:bodyPr anchor="b">
            <a:normAutofit/>
          </a:bodyPr>
          <a:lstStyle/>
          <a:p>
            <a:pPr algn="r"/>
            <a:br>
              <a:rPr lang="en-US" sz="4000" dirty="0">
                <a:solidFill>
                  <a:srgbClr val="FFFFFF"/>
                </a:solidFill>
              </a:rPr>
            </a:br>
            <a:r>
              <a:rPr lang="en-US" sz="3100" dirty="0">
                <a:solidFill>
                  <a:srgbClr val="FFFFFF"/>
                </a:solidFill>
              </a:rPr>
              <a:t>Why Bayesian inference is not more widely used (continued)</a:t>
            </a:r>
            <a:endParaRPr lang="en-US" sz="4000" dirty="0">
              <a:solidFill>
                <a:srgbClr val="FFFFFF"/>
              </a:solidFill>
            </a:endParaRPr>
          </a:p>
        </p:txBody>
      </p:sp>
      <p:sp>
        <p:nvSpPr>
          <p:cNvPr id="3" name="Content Placeholder 2">
            <a:extLst>
              <a:ext uri="{FF2B5EF4-FFF2-40B4-BE49-F238E27FC236}">
                <a16:creationId xmlns:a16="http://schemas.microsoft.com/office/drawing/2014/main" id="{E926CD9B-6370-456C-9AB2-DD731D53233D}"/>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Fourth, the idea of a parameter being fixed is well ingrained, and explaining why a parameter should be viewed as random (other than to overcome limitations of classical inference) is challenging.</a:t>
            </a:r>
          </a:p>
          <a:p>
            <a:pPr marL="0" indent="0">
              <a:spcBef>
                <a:spcPts val="0"/>
              </a:spcBef>
              <a:spcAft>
                <a:spcPts val="600"/>
              </a:spcAft>
              <a:buNone/>
            </a:pPr>
            <a:endParaRPr lang="en-US" sz="2400" dirty="0"/>
          </a:p>
          <a:p>
            <a:pPr marL="0" indent="0">
              <a:spcBef>
                <a:spcPts val="0"/>
              </a:spcBef>
              <a:spcAft>
                <a:spcPts val="600"/>
              </a:spcAft>
              <a:buNone/>
            </a:pPr>
            <a:r>
              <a:rPr lang="en-US" sz="2400" dirty="0"/>
              <a:t>All of these factors have been or can be addressed, to varying degrees.  When you have completed this course (and perhaps some additional self-study), you can decide for yourself when and how you want to use Bayesian methods.</a:t>
            </a:r>
          </a:p>
        </p:txBody>
      </p:sp>
    </p:spTree>
    <p:extLst>
      <p:ext uri="{BB962C8B-B14F-4D97-AF65-F5344CB8AC3E}">
        <p14:creationId xmlns:p14="http://schemas.microsoft.com/office/powerpoint/2010/main" val="15684850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351460-0E2D-41DA-87AC-68459AC775B4}"/>
              </a:ext>
            </a:extLst>
          </p:cNvPr>
          <p:cNvSpPr>
            <a:spLocks noGrp="1"/>
          </p:cNvSpPr>
          <p:nvPr>
            <p:ph type="title"/>
          </p:nvPr>
        </p:nvSpPr>
        <p:spPr>
          <a:xfrm>
            <a:off x="466722" y="586855"/>
            <a:ext cx="3201366" cy="3387497"/>
          </a:xfrm>
        </p:spPr>
        <p:txBody>
          <a:bodyPr anchor="b">
            <a:normAutofit/>
          </a:bodyPr>
          <a:lstStyle/>
          <a:p>
            <a:pPr algn="r"/>
            <a:br>
              <a:rPr lang="en-US" sz="4000" dirty="0">
                <a:solidFill>
                  <a:srgbClr val="FFFFFF"/>
                </a:solidFill>
              </a:rPr>
            </a:br>
            <a:r>
              <a:rPr lang="en-US" sz="3100" dirty="0">
                <a:solidFill>
                  <a:srgbClr val="FFFFFF"/>
                </a:solidFill>
              </a:rPr>
              <a:t>Welcome to </a:t>
            </a:r>
            <a:br>
              <a:rPr lang="en-US" sz="3100" dirty="0">
                <a:solidFill>
                  <a:srgbClr val="FFFFFF"/>
                </a:solidFill>
              </a:rPr>
            </a:br>
            <a:r>
              <a:rPr lang="en-US" sz="3100" dirty="0">
                <a:solidFill>
                  <a:srgbClr val="FFFFFF"/>
                </a:solidFill>
              </a:rPr>
              <a:t>CPH 565</a:t>
            </a:r>
          </a:p>
        </p:txBody>
      </p:sp>
      <p:sp>
        <p:nvSpPr>
          <p:cNvPr id="3" name="Content Placeholder 2">
            <a:extLst>
              <a:ext uri="{FF2B5EF4-FFF2-40B4-BE49-F238E27FC236}">
                <a16:creationId xmlns:a16="http://schemas.microsoft.com/office/drawing/2014/main" id="{E926CD9B-6370-456C-9AB2-DD731D53233D}"/>
              </a:ext>
            </a:extLst>
          </p:cNvPr>
          <p:cNvSpPr>
            <a:spLocks noGrp="1"/>
          </p:cNvSpPr>
          <p:nvPr>
            <p:ph idx="1"/>
          </p:nvPr>
        </p:nvSpPr>
        <p:spPr>
          <a:xfrm>
            <a:off x="4810259" y="649480"/>
            <a:ext cx="6555347" cy="5546047"/>
          </a:xfrm>
        </p:spPr>
        <p:txBody>
          <a:bodyPr anchor="ctr">
            <a:normAutofit/>
          </a:bodyPr>
          <a:lstStyle/>
          <a:p>
            <a:pPr marL="0" indent="0">
              <a:buNone/>
            </a:pPr>
            <a:r>
              <a:rPr lang="en-US" sz="2400" dirty="0"/>
              <a:t>In this course, we will use the textbook </a:t>
            </a:r>
            <a:r>
              <a:rPr lang="en-US" sz="2400" i="1" dirty="0"/>
              <a:t>Doing Bayesian Data Analysis (Second Edition): A Tutorial with R, JAGS, and Stan</a:t>
            </a:r>
            <a:r>
              <a:rPr lang="en-US" sz="2400" dirty="0"/>
              <a:t>, authored by Prof. John </a:t>
            </a:r>
            <a:r>
              <a:rPr lang="en-US" sz="2400" dirty="0" err="1"/>
              <a:t>Kruschke</a:t>
            </a:r>
            <a:r>
              <a:rPr lang="en-US" sz="2400" dirty="0"/>
              <a:t> and published by Academic Press in 2015.</a:t>
            </a:r>
          </a:p>
          <a:p>
            <a:pPr marL="0" indent="0">
              <a:buNone/>
            </a:pPr>
            <a:endParaRPr lang="en-US" sz="2400" dirty="0"/>
          </a:p>
          <a:p>
            <a:pPr marL="0" indent="0">
              <a:buNone/>
            </a:pPr>
            <a:r>
              <a:rPr lang="en-US" sz="2400" dirty="0"/>
              <a:t>In Chapter 1, Prof. </a:t>
            </a:r>
            <a:r>
              <a:rPr lang="en-US" sz="2400" dirty="0" err="1"/>
              <a:t>Kruschke</a:t>
            </a:r>
            <a:r>
              <a:rPr lang="en-US" sz="2400" dirty="0"/>
              <a:t> suggests (pp. 3-4) that a “minimalist excursion” through the book entails Chapters 2, 3, 4, 5, 6, 7, 8, and 16.  His further suggestions, if time permits, include Chapters 9, 15, 13, and 25.1 (p. 4).</a:t>
            </a:r>
          </a:p>
        </p:txBody>
      </p:sp>
    </p:spTree>
    <p:extLst>
      <p:ext uri="{BB962C8B-B14F-4D97-AF65-F5344CB8AC3E}">
        <p14:creationId xmlns:p14="http://schemas.microsoft.com/office/powerpoint/2010/main" val="39372031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351460-0E2D-41DA-87AC-68459AC775B4}"/>
              </a:ext>
            </a:extLst>
          </p:cNvPr>
          <p:cNvSpPr>
            <a:spLocks noGrp="1"/>
          </p:cNvSpPr>
          <p:nvPr>
            <p:ph type="title"/>
          </p:nvPr>
        </p:nvSpPr>
        <p:spPr>
          <a:xfrm>
            <a:off x="466722" y="586855"/>
            <a:ext cx="3201366" cy="3387497"/>
          </a:xfrm>
        </p:spPr>
        <p:txBody>
          <a:bodyPr anchor="b">
            <a:normAutofit/>
          </a:bodyPr>
          <a:lstStyle/>
          <a:p>
            <a:pPr algn="r"/>
            <a:br>
              <a:rPr lang="en-US" sz="4000" dirty="0">
                <a:solidFill>
                  <a:srgbClr val="FFFFFF"/>
                </a:solidFill>
              </a:rPr>
            </a:br>
            <a:r>
              <a:rPr lang="en-US" sz="3100" dirty="0">
                <a:solidFill>
                  <a:srgbClr val="FFFFFF"/>
                </a:solidFill>
              </a:rPr>
              <a:t>Welcome to </a:t>
            </a:r>
            <a:br>
              <a:rPr lang="en-US" sz="3100" dirty="0">
                <a:solidFill>
                  <a:srgbClr val="FFFFFF"/>
                </a:solidFill>
              </a:rPr>
            </a:br>
            <a:r>
              <a:rPr lang="en-US" sz="3100" dirty="0">
                <a:solidFill>
                  <a:srgbClr val="FFFFFF"/>
                </a:solidFill>
              </a:rPr>
              <a:t>CPH 565 (continued)</a:t>
            </a:r>
          </a:p>
        </p:txBody>
      </p:sp>
      <p:sp>
        <p:nvSpPr>
          <p:cNvPr id="3" name="Content Placeholder 2">
            <a:extLst>
              <a:ext uri="{FF2B5EF4-FFF2-40B4-BE49-F238E27FC236}">
                <a16:creationId xmlns:a16="http://schemas.microsoft.com/office/drawing/2014/main" id="{E926CD9B-6370-456C-9AB2-DD731D53233D}"/>
              </a:ext>
            </a:extLst>
          </p:cNvPr>
          <p:cNvSpPr>
            <a:spLocks noGrp="1"/>
          </p:cNvSpPr>
          <p:nvPr>
            <p:ph idx="1"/>
          </p:nvPr>
        </p:nvSpPr>
        <p:spPr>
          <a:xfrm>
            <a:off x="4810259" y="649480"/>
            <a:ext cx="6555347" cy="5546047"/>
          </a:xfrm>
        </p:spPr>
        <p:txBody>
          <a:bodyPr anchor="ctr">
            <a:normAutofit/>
          </a:bodyPr>
          <a:lstStyle/>
          <a:p>
            <a:pPr marL="0" indent="0">
              <a:buNone/>
            </a:pPr>
            <a:r>
              <a:rPr lang="en-US" sz="2400" dirty="0"/>
              <a:t>Given that this course is a new preparation for me, and given the heterogeneous undergraduate and graduate audience, my best estimate is that we will complete the minimalist excursion but not the entirety of the further suggestions.</a:t>
            </a:r>
          </a:p>
          <a:p>
            <a:pPr marL="0" indent="0">
              <a:buNone/>
            </a:pPr>
            <a:endParaRPr lang="en-US" sz="2400" dirty="0"/>
          </a:p>
          <a:p>
            <a:pPr marL="0" indent="0">
              <a:buNone/>
            </a:pPr>
            <a:r>
              <a:rPr lang="en-US" sz="2400" dirty="0"/>
              <a:t>However, you can continue with additional self-study after the semester concludes.  To that end, Table 1.1 on p. 5 displays several common classical methods and the textbook chapters in which corresponding Bayesian methods are discussed.</a:t>
            </a:r>
          </a:p>
        </p:txBody>
      </p:sp>
    </p:spTree>
    <p:extLst>
      <p:ext uri="{BB962C8B-B14F-4D97-AF65-F5344CB8AC3E}">
        <p14:creationId xmlns:p14="http://schemas.microsoft.com/office/powerpoint/2010/main" val="1642786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Introduction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Whether or not that be the case, you may wonder what is “Bayesian” statistics.</a:t>
            </a:r>
          </a:p>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dirty="0"/>
              <a:t>Or, backing up a bit, you may wonder what is </a:t>
            </a:r>
            <a:r>
              <a:rPr lang="en-US" sz="2400" u="sng" dirty="0"/>
              <a:t>not</a:t>
            </a:r>
            <a:r>
              <a:rPr lang="en-US" sz="2400" dirty="0"/>
              <a:t> “Bayesian” statistics.</a:t>
            </a:r>
          </a:p>
        </p:txBody>
      </p:sp>
    </p:spTree>
    <p:extLst>
      <p:ext uri="{BB962C8B-B14F-4D97-AF65-F5344CB8AC3E}">
        <p14:creationId xmlns:p14="http://schemas.microsoft.com/office/powerpoint/2010/main" val="213348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Introduction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At the risk of oversimplifying, the “classical” or “frequentist” framework for statistical inference assumes that populations can be described by parameters, such as a mean or a proportion.</a:t>
            </a:r>
          </a:p>
          <a:p>
            <a:pPr marL="0" indent="0">
              <a:spcBef>
                <a:spcPts val="0"/>
              </a:spcBef>
              <a:spcAft>
                <a:spcPts val="600"/>
              </a:spcAft>
              <a:buNone/>
            </a:pPr>
            <a:endParaRPr lang="en-US" sz="2400" dirty="0"/>
          </a:p>
          <a:p>
            <a:pPr marL="0" indent="0">
              <a:spcBef>
                <a:spcPts val="0"/>
              </a:spcBef>
              <a:spcAft>
                <a:spcPts val="600"/>
              </a:spcAft>
              <a:buNone/>
            </a:pPr>
            <a:r>
              <a:rPr lang="en-US" sz="2400" dirty="0"/>
              <a:t>These parameters are unknown, due to our ignorance, but they are not random.  In philosophical terms, the uncertainty in these parameters is “epistemic” rather than “aleatory”.</a:t>
            </a:r>
          </a:p>
        </p:txBody>
      </p:sp>
    </p:spTree>
    <p:extLst>
      <p:ext uri="{BB962C8B-B14F-4D97-AF65-F5344CB8AC3E}">
        <p14:creationId xmlns:p14="http://schemas.microsoft.com/office/powerpoint/2010/main" val="4288861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Introduction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By collecting data from a sample, we can estimate these parameters, construct confidence intervals for them, or test hypotheses about them.</a:t>
            </a:r>
          </a:p>
          <a:p>
            <a:pPr marL="0" indent="0">
              <a:spcBef>
                <a:spcPts val="0"/>
              </a:spcBef>
              <a:spcAft>
                <a:spcPts val="600"/>
              </a:spcAft>
              <a:buNone/>
            </a:pPr>
            <a:endParaRPr lang="en-US" sz="2400" dirty="0"/>
          </a:p>
          <a:p>
            <a:pPr marL="0" indent="0">
              <a:spcBef>
                <a:spcPts val="0"/>
              </a:spcBef>
              <a:spcAft>
                <a:spcPts val="600"/>
              </a:spcAft>
              <a:buNone/>
            </a:pPr>
            <a:r>
              <a:rPr lang="en-US" sz="2400" dirty="0"/>
              <a:t>However, our uncertainty about these parameters is not totally removed, unless (atypically) our sample encompasses the entire population.</a:t>
            </a:r>
          </a:p>
        </p:txBody>
      </p:sp>
    </p:spTree>
    <p:extLst>
      <p:ext uri="{BB962C8B-B14F-4D97-AF65-F5344CB8AC3E}">
        <p14:creationId xmlns:p14="http://schemas.microsoft.com/office/powerpoint/2010/main" val="1746699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Introduction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Therefore, our estimates are accompanied by standard errors, our confidence intervals are (typically) at a 95% level, and our hypothesis tests are subject to both Type I and Type II errors.</a:t>
            </a:r>
          </a:p>
          <a:p>
            <a:pPr marL="0" indent="0">
              <a:spcBef>
                <a:spcPts val="0"/>
              </a:spcBef>
              <a:spcAft>
                <a:spcPts val="600"/>
              </a:spcAft>
              <a:buNone/>
            </a:pPr>
            <a:endParaRPr lang="en-US" sz="2400" dirty="0"/>
          </a:p>
          <a:p>
            <a:pPr marL="0" indent="0">
              <a:spcBef>
                <a:spcPts val="0"/>
              </a:spcBef>
              <a:spcAft>
                <a:spcPts val="600"/>
              </a:spcAft>
              <a:buNone/>
            </a:pPr>
            <a:r>
              <a:rPr lang="en-US" sz="2400" dirty="0"/>
              <a:t>To be clear, none of these are (in and of themselves) defects of the classical framework, which has been employed to considerable effect in the advancement of health and science.</a:t>
            </a:r>
          </a:p>
        </p:txBody>
      </p:sp>
    </p:spTree>
    <p:extLst>
      <p:ext uri="{BB962C8B-B14F-4D97-AF65-F5344CB8AC3E}">
        <p14:creationId xmlns:p14="http://schemas.microsoft.com/office/powerpoint/2010/main" val="3707264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Limitations of Classical Inference</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However, the classical framework does have some limitations.</a:t>
            </a:r>
          </a:p>
          <a:p>
            <a:pPr marL="0" indent="0">
              <a:spcBef>
                <a:spcPts val="0"/>
              </a:spcBef>
              <a:spcAft>
                <a:spcPts val="600"/>
              </a:spcAft>
              <a:buNone/>
            </a:pPr>
            <a:endParaRPr lang="en-US" sz="2400" dirty="0"/>
          </a:p>
          <a:p>
            <a:pPr marL="0" indent="0">
              <a:spcBef>
                <a:spcPts val="0"/>
              </a:spcBef>
              <a:spcAft>
                <a:spcPts val="600"/>
              </a:spcAft>
              <a:buNone/>
            </a:pPr>
            <a:r>
              <a:rPr lang="en-US" sz="2400" dirty="0"/>
              <a:t>I shall describe three of them presently:</a:t>
            </a:r>
          </a:p>
          <a:p>
            <a:pPr marL="0" indent="0">
              <a:spcBef>
                <a:spcPts val="0"/>
              </a:spcBef>
              <a:spcAft>
                <a:spcPts val="600"/>
              </a:spcAft>
              <a:buNone/>
            </a:pPr>
            <a:r>
              <a:rPr lang="en-US" sz="2400" dirty="0"/>
              <a:t>	1) the convoluted interpretation of a confidence interval;</a:t>
            </a:r>
          </a:p>
          <a:p>
            <a:pPr marL="0" indent="0">
              <a:spcBef>
                <a:spcPts val="0"/>
              </a:spcBef>
              <a:spcAft>
                <a:spcPts val="600"/>
              </a:spcAft>
              <a:buNone/>
            </a:pPr>
            <a:r>
              <a:rPr lang="en-US" sz="2400" dirty="0"/>
              <a:t>	2) the convoluted interpretation of a            p-value from a hypothesis test; and,</a:t>
            </a:r>
          </a:p>
          <a:p>
            <a:pPr marL="0" indent="0">
              <a:spcBef>
                <a:spcPts val="0"/>
              </a:spcBef>
              <a:spcAft>
                <a:spcPts val="600"/>
              </a:spcAft>
              <a:buNone/>
            </a:pPr>
            <a:r>
              <a:rPr lang="en-US" sz="2400" dirty="0"/>
              <a:t>	3) an inability to readily incorporate prior information from related studies.</a:t>
            </a:r>
          </a:p>
        </p:txBody>
      </p:sp>
    </p:spTree>
    <p:extLst>
      <p:ext uri="{BB962C8B-B14F-4D97-AF65-F5344CB8AC3E}">
        <p14:creationId xmlns:p14="http://schemas.microsoft.com/office/powerpoint/2010/main" val="3532383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1. The convoluted interpretation of a confidence interval</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r>
              <a:rPr lang="en-US" sz="2400" dirty="0"/>
              <a:t>Suppose, after collecting data, we report that the 95% confidence interval for a population proportion of interest is  [0.20, 0.40].</a:t>
            </a:r>
          </a:p>
          <a:p>
            <a:pPr marL="0" indent="0">
              <a:spcBef>
                <a:spcPts val="0"/>
              </a:spcBef>
              <a:spcAft>
                <a:spcPts val="600"/>
              </a:spcAft>
              <a:buNone/>
            </a:pPr>
            <a:endParaRPr lang="en-US" sz="2400" dirty="0"/>
          </a:p>
          <a:p>
            <a:pPr marL="0" indent="0">
              <a:spcBef>
                <a:spcPts val="0"/>
              </a:spcBef>
              <a:spcAft>
                <a:spcPts val="600"/>
              </a:spcAft>
              <a:buNone/>
            </a:pPr>
            <a:r>
              <a:rPr lang="en-US" sz="2400" dirty="0"/>
              <a:t>We may say, with a wink and a nod, that we are 95% confident of the proportion being between  0.20 and 0.40.</a:t>
            </a:r>
          </a:p>
        </p:txBody>
      </p:sp>
    </p:spTree>
    <p:extLst>
      <p:ext uri="{BB962C8B-B14F-4D97-AF65-F5344CB8AC3E}">
        <p14:creationId xmlns:p14="http://schemas.microsoft.com/office/powerpoint/2010/main" val="2782931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3100" dirty="0"/>
              <a:t>1. The convoluted interpretation of a confidence interval (continued)</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r>
              <a:rPr lang="en-US" sz="2400" dirty="0"/>
              <a:t>Yet, we will not go so far as to state that there is a 95% probability of the proportion being between 0.20 and 0.40.</a:t>
            </a:r>
          </a:p>
          <a:p>
            <a:pPr marL="0" indent="0">
              <a:spcBef>
                <a:spcPts val="0"/>
              </a:spcBef>
              <a:spcAft>
                <a:spcPts val="600"/>
              </a:spcAft>
              <a:buNone/>
            </a:pPr>
            <a:endParaRPr lang="en-US" sz="2400" dirty="0"/>
          </a:p>
          <a:p>
            <a:pPr marL="0" indent="0">
              <a:spcBef>
                <a:spcPts val="0"/>
              </a:spcBef>
              <a:spcAft>
                <a:spcPts val="600"/>
              </a:spcAft>
              <a:buNone/>
            </a:pPr>
            <a:r>
              <a:rPr lang="en-US" sz="2400" dirty="0"/>
              <a:t>Indeed, within a classical framework, such a statement does not make sense.  The proportion, though unknown, is fixed (not random).  And, both 0.20 and 0.40 are fixed.</a:t>
            </a:r>
          </a:p>
        </p:txBody>
      </p:sp>
    </p:spTree>
    <p:extLst>
      <p:ext uri="{BB962C8B-B14F-4D97-AF65-F5344CB8AC3E}">
        <p14:creationId xmlns:p14="http://schemas.microsoft.com/office/powerpoint/2010/main" val="2929769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68ECC0BB0A81B46BA12CC1F54851E72" ma:contentTypeVersion="10" ma:contentTypeDescription="Create a new document." ma:contentTypeScope="" ma:versionID="a64e5c929062fb621924190c43749fcd">
  <xsd:schema xmlns:xsd="http://www.w3.org/2001/XMLSchema" xmlns:xs="http://www.w3.org/2001/XMLSchema" xmlns:p="http://schemas.microsoft.com/office/2006/metadata/properties" xmlns:ns3="974e2584-8277-4615-a9c6-4009564cc360" targetNamespace="http://schemas.microsoft.com/office/2006/metadata/properties" ma:root="true" ma:fieldsID="25b5f1fd8d788d802f3538436be60896" ns3:_="">
    <xsd:import namespace="974e2584-8277-4615-a9c6-4009564cc36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4e2584-8277-4615-a9c6-4009564cc3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5877712-D2D6-4EB4-AC03-C12741D8F776}">
  <ds:schemaRefs>
    <ds:schemaRef ds:uri="http://schemas.microsoft.com/sharepoint/v3/contenttype/forms"/>
  </ds:schemaRefs>
</ds:datastoreItem>
</file>

<file path=customXml/itemProps2.xml><?xml version="1.0" encoding="utf-8"?>
<ds:datastoreItem xmlns:ds="http://schemas.openxmlformats.org/officeDocument/2006/customXml" ds:itemID="{425416D3-C940-40DB-AB53-511DFED1A1B4}">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A7D7A9A-4EE8-4045-9545-DD0C11C6D5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4e2584-8277-4615-a9c6-4009564cc3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1111</TotalTime>
  <Words>1726</Words>
  <Application>Microsoft Office PowerPoint</Application>
  <PresentationFormat>Widescreen</PresentationFormat>
  <Paragraphs>156</Paragraphs>
  <Slides>26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Calibri Light</vt:lpstr>
      <vt:lpstr>Office Theme</vt:lpstr>
      <vt:lpstr>Introduction and Limitations       of Classical Inference</vt:lpstr>
      <vt:lpstr>Introduction</vt:lpstr>
      <vt:lpstr>Introduction (continued)</vt:lpstr>
      <vt:lpstr>Introduction (continued)</vt:lpstr>
      <vt:lpstr>Introduction (continued)</vt:lpstr>
      <vt:lpstr>Introduction (continued)</vt:lpstr>
      <vt:lpstr>Limitations of Classical Inference</vt:lpstr>
      <vt:lpstr>1. The convoluted interpretation of a confidence interval</vt:lpstr>
      <vt:lpstr>1. The convoluted interpretation of a confidence interval (continued)</vt:lpstr>
      <vt:lpstr>1. The convoluted interpretation of a confidence interval (continued)</vt:lpstr>
      <vt:lpstr>1. The convoluted interpretation of a confidence interval (continued)</vt:lpstr>
      <vt:lpstr>2. The convoluted interpretation of a p-value</vt:lpstr>
      <vt:lpstr>2. The convoluted interpretation of a p-value (continued)</vt:lpstr>
      <vt:lpstr>2. The convoluted interpretation of a p-value (continued)</vt:lpstr>
      <vt:lpstr>2. The convoluted interpretation of a p-value (continued)</vt:lpstr>
      <vt:lpstr>3. The inability to incorporate prior information</vt:lpstr>
      <vt:lpstr>3. The inability to incorporate prior information (continued)</vt:lpstr>
      <vt:lpstr>3. The inability to incorporate prior information (continued)</vt:lpstr>
      <vt:lpstr> How the Bayesian framework differs</vt:lpstr>
      <vt:lpstr> How the Bayesian framework differs (continued)</vt:lpstr>
      <vt:lpstr> How the Bayesian framework differs (continued)</vt:lpstr>
      <vt:lpstr> Why Bayesian inference is not more widely used</vt:lpstr>
      <vt:lpstr> Why Bayesian inference is not more widely used (continued)</vt:lpstr>
      <vt:lpstr> Why Bayesian inference is not more widely used (continued)</vt:lpstr>
      <vt:lpstr> Welcome to  CPH 565</vt:lpstr>
      <vt:lpstr> Welcome to  CPH 565 (continued)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Illustrating some concepts from statistical learning: pictures worth thousands of words</dc:title>
  <dc:creator>Charnigo, Richard J.</dc:creator>
  <cp:lastModifiedBy>Charnigo, Richard J.</cp:lastModifiedBy>
  <cp:revision>2</cp:revision>
  <dcterms:created xsi:type="dcterms:W3CDTF">2023-02-27T22:39:30Z</dcterms:created>
  <dcterms:modified xsi:type="dcterms:W3CDTF">2025-01-06T20:04:54Z</dcterms:modified>
</cp:coreProperties>
</file>