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1" r:id="rId1"/>
  </p:sldMasterIdLst>
  <p:notesMasterIdLst>
    <p:notesMasterId r:id="rId23"/>
  </p:notesMasterIdLst>
  <p:sldIdLst>
    <p:sldId id="256" r:id="rId2"/>
    <p:sldId id="258" r:id="rId3"/>
    <p:sldId id="259" r:id="rId4"/>
    <p:sldId id="260" r:id="rId5"/>
    <p:sldId id="261" r:id="rId6"/>
    <p:sldId id="262" r:id="rId7"/>
    <p:sldId id="263" r:id="rId8"/>
    <p:sldId id="265" r:id="rId9"/>
    <p:sldId id="267" r:id="rId10"/>
    <p:sldId id="266" r:id="rId11"/>
    <p:sldId id="268" r:id="rId12"/>
    <p:sldId id="269" r:id="rId13"/>
    <p:sldId id="270" r:id="rId14"/>
    <p:sldId id="271" r:id="rId15"/>
    <p:sldId id="273" r:id="rId16"/>
    <p:sldId id="274" r:id="rId17"/>
    <p:sldId id="275" r:id="rId18"/>
    <p:sldId id="276" r:id="rId19"/>
    <p:sldId id="277" r:id="rId20"/>
    <p:sldId id="279" r:id="rId21"/>
    <p:sldId id="280"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F33EF4-2141-4B3A-82EC-2AD28EA70B37}" v="589" dt="2025-08-23T17:18:15.8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9DF33EF4-2141-4B3A-82EC-2AD28EA70B37}"/>
    <pc:docChg chg="undo custSel addSld delSld modSld sldOrd">
      <pc:chgData name="Richard Charnigo" userId="4fe029dc7930efe6" providerId="LiveId" clId="{9DF33EF4-2141-4B3A-82EC-2AD28EA70B37}" dt="2025-08-23T17:20:16.112" v="12884" actId="20577"/>
      <pc:docMkLst>
        <pc:docMk/>
      </pc:docMkLst>
      <pc:sldChg chg="modSp mod">
        <pc:chgData name="Richard Charnigo" userId="4fe029dc7930efe6" providerId="LiveId" clId="{9DF33EF4-2141-4B3A-82EC-2AD28EA70B37}" dt="2025-08-22T04:09:07.316" v="104" actId="1076"/>
        <pc:sldMkLst>
          <pc:docMk/>
          <pc:sldMk cId="340496337" sldId="256"/>
        </pc:sldMkLst>
        <pc:spChg chg="mod">
          <ac:chgData name="Richard Charnigo" userId="4fe029dc7930efe6" providerId="LiveId" clId="{9DF33EF4-2141-4B3A-82EC-2AD28EA70B37}" dt="2025-08-22T04:09:07.316" v="104" actId="1076"/>
          <ac:spMkLst>
            <pc:docMk/>
            <pc:sldMk cId="340496337" sldId="256"/>
            <ac:spMk id="2" creationId="{25BC26E0-8949-3811-511C-2040B1CD54E6}"/>
          </ac:spMkLst>
        </pc:spChg>
        <pc:spChg chg="mod">
          <ac:chgData name="Richard Charnigo" userId="4fe029dc7930efe6" providerId="LiveId" clId="{9DF33EF4-2141-4B3A-82EC-2AD28EA70B37}" dt="2025-08-22T04:06:40.917" v="63" actId="20577"/>
          <ac:spMkLst>
            <pc:docMk/>
            <pc:sldMk cId="340496337" sldId="256"/>
            <ac:spMk id="3" creationId="{24A1EF70-41E0-5BCD-9EEC-E9E73B761C0C}"/>
          </ac:spMkLst>
        </pc:spChg>
      </pc:sldChg>
      <pc:sldChg chg="modSp del mod">
        <pc:chgData name="Richard Charnigo" userId="4fe029dc7930efe6" providerId="LiveId" clId="{9DF33EF4-2141-4B3A-82EC-2AD28EA70B37}" dt="2025-08-22T20:20:10.225" v="552" actId="2696"/>
        <pc:sldMkLst>
          <pc:docMk/>
          <pc:sldMk cId="138268939" sldId="257"/>
        </pc:sldMkLst>
        <pc:spChg chg="mod">
          <ac:chgData name="Richard Charnigo" userId="4fe029dc7930efe6" providerId="LiveId" clId="{9DF33EF4-2141-4B3A-82EC-2AD28EA70B37}" dt="2025-08-22T20:15:03.223" v="154" actId="313"/>
          <ac:spMkLst>
            <pc:docMk/>
            <pc:sldMk cId="138268939" sldId="257"/>
            <ac:spMk id="2" creationId="{031EB903-700B-36AF-6058-F6DC510AEB99}"/>
          </ac:spMkLst>
        </pc:spChg>
        <pc:spChg chg="mod">
          <ac:chgData name="Richard Charnigo" userId="4fe029dc7930efe6" providerId="LiveId" clId="{9DF33EF4-2141-4B3A-82EC-2AD28EA70B37}" dt="2025-08-22T20:19:14.977" v="526" actId="20577"/>
          <ac:spMkLst>
            <pc:docMk/>
            <pc:sldMk cId="138268939" sldId="257"/>
            <ac:spMk id="3" creationId="{D0F77F9F-E451-09F2-9595-3C1A6274DEC2}"/>
          </ac:spMkLst>
        </pc:spChg>
      </pc:sldChg>
      <pc:sldChg chg="modSp add mod">
        <pc:chgData name="Richard Charnigo" userId="4fe029dc7930efe6" providerId="LiveId" clId="{9DF33EF4-2141-4B3A-82EC-2AD28EA70B37}" dt="2025-08-22T20:19:55.232" v="551" actId="20577"/>
        <pc:sldMkLst>
          <pc:docMk/>
          <pc:sldMk cId="2544258310" sldId="258"/>
        </pc:sldMkLst>
        <pc:spChg chg="mod">
          <ac:chgData name="Richard Charnigo" userId="4fe029dc7930efe6" providerId="LiveId" clId="{9DF33EF4-2141-4B3A-82EC-2AD28EA70B37}" dt="2025-08-22T20:19:55.232" v="551" actId="20577"/>
          <ac:spMkLst>
            <pc:docMk/>
            <pc:sldMk cId="2544258310" sldId="258"/>
            <ac:spMk id="3" creationId="{D0F77F9F-E451-09F2-9595-3C1A6274DEC2}"/>
          </ac:spMkLst>
        </pc:spChg>
      </pc:sldChg>
      <pc:sldChg chg="del">
        <pc:chgData name="Richard Charnigo" userId="4fe029dc7930efe6" providerId="LiveId" clId="{9DF33EF4-2141-4B3A-82EC-2AD28EA70B37}" dt="2025-08-22T04:07:08.684" v="66" actId="2696"/>
        <pc:sldMkLst>
          <pc:docMk/>
          <pc:sldMk cId="2689789690" sldId="258"/>
        </pc:sldMkLst>
      </pc:sldChg>
      <pc:sldChg chg="del">
        <pc:chgData name="Richard Charnigo" userId="4fe029dc7930efe6" providerId="LiveId" clId="{9DF33EF4-2141-4B3A-82EC-2AD28EA70B37}" dt="2025-08-22T04:07:09.737" v="67" actId="2696"/>
        <pc:sldMkLst>
          <pc:docMk/>
          <pc:sldMk cId="3487639202" sldId="259"/>
        </pc:sldMkLst>
      </pc:sldChg>
      <pc:sldChg chg="modSp add mod">
        <pc:chgData name="Richard Charnigo" userId="4fe029dc7930efe6" providerId="LiveId" clId="{9DF33EF4-2141-4B3A-82EC-2AD28EA70B37}" dt="2025-08-23T01:23:53.439" v="6881" actId="20577"/>
        <pc:sldMkLst>
          <pc:docMk/>
          <pc:sldMk cId="3907287900" sldId="259"/>
        </pc:sldMkLst>
        <pc:spChg chg="mod">
          <ac:chgData name="Richard Charnigo" userId="4fe029dc7930efe6" providerId="LiveId" clId="{9DF33EF4-2141-4B3A-82EC-2AD28EA70B37}" dt="2025-08-22T20:54:42.849" v="1047" actId="20577"/>
          <ac:spMkLst>
            <pc:docMk/>
            <pc:sldMk cId="3907287900" sldId="259"/>
            <ac:spMk id="2" creationId="{031EB903-700B-36AF-6058-F6DC510AEB99}"/>
          </ac:spMkLst>
        </pc:spChg>
        <pc:spChg chg="mod">
          <ac:chgData name="Richard Charnigo" userId="4fe029dc7930efe6" providerId="LiveId" clId="{9DF33EF4-2141-4B3A-82EC-2AD28EA70B37}" dt="2025-08-23T01:23:53.439" v="6881" actId="20577"/>
          <ac:spMkLst>
            <pc:docMk/>
            <pc:sldMk cId="3907287900" sldId="259"/>
            <ac:spMk id="3" creationId="{D0F77F9F-E451-09F2-9595-3C1A6274DEC2}"/>
          </ac:spMkLst>
        </pc:spChg>
      </pc:sldChg>
      <pc:sldChg chg="del">
        <pc:chgData name="Richard Charnigo" userId="4fe029dc7930efe6" providerId="LiveId" clId="{9DF33EF4-2141-4B3A-82EC-2AD28EA70B37}" dt="2025-08-22T04:07:10.005" v="69" actId="2696"/>
        <pc:sldMkLst>
          <pc:docMk/>
          <pc:sldMk cId="486145219" sldId="260"/>
        </pc:sldMkLst>
      </pc:sldChg>
      <pc:sldChg chg="modSp add mod">
        <pc:chgData name="Richard Charnigo" userId="4fe029dc7930efe6" providerId="LiveId" clId="{9DF33EF4-2141-4B3A-82EC-2AD28EA70B37}" dt="2025-08-23T00:49:38.646" v="3300" actId="20577"/>
        <pc:sldMkLst>
          <pc:docMk/>
          <pc:sldMk cId="1440511393" sldId="260"/>
        </pc:sldMkLst>
        <pc:spChg chg="mod">
          <ac:chgData name="Richard Charnigo" userId="4fe029dc7930efe6" providerId="LiveId" clId="{9DF33EF4-2141-4B3A-82EC-2AD28EA70B37}" dt="2025-08-22T20:54:50.703" v="1060" actId="20577"/>
          <ac:spMkLst>
            <pc:docMk/>
            <pc:sldMk cId="1440511393" sldId="260"/>
            <ac:spMk id="2" creationId="{031EB903-700B-36AF-6058-F6DC510AEB99}"/>
          </ac:spMkLst>
        </pc:spChg>
        <pc:spChg chg="mod">
          <ac:chgData name="Richard Charnigo" userId="4fe029dc7930efe6" providerId="LiveId" clId="{9DF33EF4-2141-4B3A-82EC-2AD28EA70B37}" dt="2025-08-23T00:49:38.646" v="3300" actId="20577"/>
          <ac:spMkLst>
            <pc:docMk/>
            <pc:sldMk cId="1440511393" sldId="260"/>
            <ac:spMk id="3" creationId="{D0F77F9F-E451-09F2-9595-3C1A6274DEC2}"/>
          </ac:spMkLst>
        </pc:spChg>
      </pc:sldChg>
      <pc:sldChg chg="del">
        <pc:chgData name="Richard Charnigo" userId="4fe029dc7930efe6" providerId="LiveId" clId="{9DF33EF4-2141-4B3A-82EC-2AD28EA70B37}" dt="2025-08-22T04:07:09.887" v="68" actId="2696"/>
        <pc:sldMkLst>
          <pc:docMk/>
          <pc:sldMk cId="1669827461" sldId="261"/>
        </pc:sldMkLst>
      </pc:sldChg>
      <pc:sldChg chg="modSp add mod">
        <pc:chgData name="Richard Charnigo" userId="4fe029dc7930efe6" providerId="LiveId" clId="{9DF33EF4-2141-4B3A-82EC-2AD28EA70B37}" dt="2025-08-23T04:10:48.957" v="12229" actId="20577"/>
        <pc:sldMkLst>
          <pc:docMk/>
          <pc:sldMk cId="2144024993" sldId="261"/>
        </pc:sldMkLst>
        <pc:spChg chg="mod">
          <ac:chgData name="Richard Charnigo" userId="4fe029dc7930efe6" providerId="LiveId" clId="{9DF33EF4-2141-4B3A-82EC-2AD28EA70B37}" dt="2025-08-23T04:10:48.957" v="12229" actId="20577"/>
          <ac:spMkLst>
            <pc:docMk/>
            <pc:sldMk cId="2144024993" sldId="261"/>
            <ac:spMk id="3" creationId="{D0F77F9F-E451-09F2-9595-3C1A6274DEC2}"/>
          </ac:spMkLst>
        </pc:spChg>
      </pc:sldChg>
      <pc:sldChg chg="modSp add mod">
        <pc:chgData name="Richard Charnigo" userId="4fe029dc7930efe6" providerId="LiveId" clId="{9DF33EF4-2141-4B3A-82EC-2AD28EA70B37}" dt="2025-08-23T01:50:26.701" v="9586" actId="27636"/>
        <pc:sldMkLst>
          <pc:docMk/>
          <pc:sldMk cId="3550039004" sldId="262"/>
        </pc:sldMkLst>
        <pc:spChg chg="mod">
          <ac:chgData name="Richard Charnigo" userId="4fe029dc7930efe6" providerId="LiveId" clId="{9DF33EF4-2141-4B3A-82EC-2AD28EA70B37}" dt="2025-08-23T01:50:26.701" v="9586" actId="27636"/>
          <ac:spMkLst>
            <pc:docMk/>
            <pc:sldMk cId="3550039004" sldId="262"/>
            <ac:spMk id="3" creationId="{D0F77F9F-E451-09F2-9595-3C1A6274DEC2}"/>
          </ac:spMkLst>
        </pc:spChg>
      </pc:sldChg>
      <pc:sldChg chg="del">
        <pc:chgData name="Richard Charnigo" userId="4fe029dc7930efe6" providerId="LiveId" clId="{9DF33EF4-2141-4B3A-82EC-2AD28EA70B37}" dt="2025-08-22T04:07:10.133" v="70" actId="2696"/>
        <pc:sldMkLst>
          <pc:docMk/>
          <pc:sldMk cId="3836208498" sldId="262"/>
        </pc:sldMkLst>
      </pc:sldChg>
      <pc:sldChg chg="modSp add del mod">
        <pc:chgData name="Richard Charnigo" userId="4fe029dc7930efe6" providerId="LiveId" clId="{9DF33EF4-2141-4B3A-82EC-2AD28EA70B37}" dt="2025-08-22T21:18:19.708" v="2552" actId="2890"/>
        <pc:sldMkLst>
          <pc:docMk/>
          <pc:sldMk cId="211212851" sldId="263"/>
        </pc:sldMkLst>
        <pc:spChg chg="mod">
          <ac:chgData name="Richard Charnigo" userId="4fe029dc7930efe6" providerId="LiveId" clId="{9DF33EF4-2141-4B3A-82EC-2AD28EA70B37}" dt="2025-08-22T21:18:19.018" v="2551" actId="20577"/>
          <ac:spMkLst>
            <pc:docMk/>
            <pc:sldMk cId="211212851" sldId="263"/>
            <ac:spMk id="3" creationId="{D0F77F9F-E451-09F2-9595-3C1A6274DEC2}"/>
          </ac:spMkLst>
        </pc:spChg>
      </pc:sldChg>
      <pc:sldChg chg="modSp add mod">
        <pc:chgData name="Richard Charnigo" userId="4fe029dc7930efe6" providerId="LiveId" clId="{9DF33EF4-2141-4B3A-82EC-2AD28EA70B37}" dt="2025-08-23T04:11:25.399" v="12233" actId="20577"/>
        <pc:sldMkLst>
          <pc:docMk/>
          <pc:sldMk cId="1982674837" sldId="263"/>
        </pc:sldMkLst>
        <pc:spChg chg="mod">
          <ac:chgData name="Richard Charnigo" userId="4fe029dc7930efe6" providerId="LiveId" clId="{9DF33EF4-2141-4B3A-82EC-2AD28EA70B37}" dt="2025-08-23T04:11:25.399" v="12233" actId="20577"/>
          <ac:spMkLst>
            <pc:docMk/>
            <pc:sldMk cId="1982674837" sldId="263"/>
            <ac:spMk id="3" creationId="{D0F77F9F-E451-09F2-9595-3C1A6274DEC2}"/>
          </ac:spMkLst>
        </pc:spChg>
      </pc:sldChg>
      <pc:sldChg chg="modSp add del mod">
        <pc:chgData name="Richard Charnigo" userId="4fe029dc7930efe6" providerId="LiveId" clId="{9DF33EF4-2141-4B3A-82EC-2AD28EA70B37}" dt="2025-08-23T00:51:15.762" v="3586" actId="2696"/>
        <pc:sldMkLst>
          <pc:docMk/>
          <pc:sldMk cId="210085355" sldId="264"/>
        </pc:sldMkLst>
        <pc:spChg chg="mod">
          <ac:chgData name="Richard Charnigo" userId="4fe029dc7930efe6" providerId="LiveId" clId="{9DF33EF4-2141-4B3A-82EC-2AD28EA70B37}" dt="2025-08-23T00:46:18.323" v="3237" actId="20577"/>
          <ac:spMkLst>
            <pc:docMk/>
            <pc:sldMk cId="210085355" sldId="264"/>
            <ac:spMk id="2" creationId="{031EB903-700B-36AF-6058-F6DC510AEB99}"/>
          </ac:spMkLst>
        </pc:spChg>
        <pc:spChg chg="mod">
          <ac:chgData name="Richard Charnigo" userId="4fe029dc7930efe6" providerId="LiveId" clId="{9DF33EF4-2141-4B3A-82EC-2AD28EA70B37}" dt="2025-08-23T00:50:55.263" v="3559" actId="115"/>
          <ac:spMkLst>
            <pc:docMk/>
            <pc:sldMk cId="210085355" sldId="264"/>
            <ac:spMk id="3" creationId="{D0F77F9F-E451-09F2-9595-3C1A6274DEC2}"/>
          </ac:spMkLst>
        </pc:spChg>
      </pc:sldChg>
      <pc:sldChg chg="del">
        <pc:chgData name="Richard Charnigo" userId="4fe029dc7930efe6" providerId="LiveId" clId="{9DF33EF4-2141-4B3A-82EC-2AD28EA70B37}" dt="2025-08-22T04:07:10.252" v="71" actId="2696"/>
        <pc:sldMkLst>
          <pc:docMk/>
          <pc:sldMk cId="4091834393" sldId="264"/>
        </pc:sldMkLst>
      </pc:sldChg>
      <pc:sldChg chg="del">
        <pc:chgData name="Richard Charnigo" userId="4fe029dc7930efe6" providerId="LiveId" clId="{9DF33EF4-2141-4B3A-82EC-2AD28EA70B37}" dt="2025-08-22T04:07:10.366" v="72" actId="2696"/>
        <pc:sldMkLst>
          <pc:docMk/>
          <pc:sldMk cId="463034473" sldId="265"/>
        </pc:sldMkLst>
      </pc:sldChg>
      <pc:sldChg chg="modSp add mod">
        <pc:chgData name="Richard Charnigo" userId="4fe029dc7930efe6" providerId="LiveId" clId="{9DF33EF4-2141-4B3A-82EC-2AD28EA70B37}" dt="2025-08-23T04:12:27.949" v="12320" actId="20577"/>
        <pc:sldMkLst>
          <pc:docMk/>
          <pc:sldMk cId="2836171964" sldId="265"/>
        </pc:sldMkLst>
        <pc:spChg chg="mod">
          <ac:chgData name="Richard Charnigo" userId="4fe029dc7930efe6" providerId="LiveId" clId="{9DF33EF4-2141-4B3A-82EC-2AD28EA70B37}" dt="2025-08-23T00:56:59.141" v="4627" actId="20577"/>
          <ac:spMkLst>
            <pc:docMk/>
            <pc:sldMk cId="2836171964" sldId="265"/>
            <ac:spMk id="2" creationId="{031EB903-700B-36AF-6058-F6DC510AEB99}"/>
          </ac:spMkLst>
        </pc:spChg>
        <pc:spChg chg="mod">
          <ac:chgData name="Richard Charnigo" userId="4fe029dc7930efe6" providerId="LiveId" clId="{9DF33EF4-2141-4B3A-82EC-2AD28EA70B37}" dt="2025-08-23T04:12:27.949" v="12320" actId="20577"/>
          <ac:spMkLst>
            <pc:docMk/>
            <pc:sldMk cId="2836171964" sldId="265"/>
            <ac:spMk id="3" creationId="{D0F77F9F-E451-09F2-9595-3C1A6274DEC2}"/>
          </ac:spMkLst>
        </pc:spChg>
      </pc:sldChg>
      <pc:sldChg chg="del">
        <pc:chgData name="Richard Charnigo" userId="4fe029dc7930efe6" providerId="LiveId" clId="{9DF33EF4-2141-4B3A-82EC-2AD28EA70B37}" dt="2025-08-22T04:07:10.486" v="73" actId="2696"/>
        <pc:sldMkLst>
          <pc:docMk/>
          <pc:sldMk cId="827101811" sldId="266"/>
        </pc:sldMkLst>
      </pc:sldChg>
      <pc:sldChg chg="modSp add mod">
        <pc:chgData name="Richard Charnigo" userId="4fe029dc7930efe6" providerId="LiveId" clId="{9DF33EF4-2141-4B3A-82EC-2AD28EA70B37}" dt="2025-08-23T00:59:04.148" v="4751" actId="20577"/>
        <pc:sldMkLst>
          <pc:docMk/>
          <pc:sldMk cId="1296177503" sldId="266"/>
        </pc:sldMkLst>
        <pc:spChg chg="mod">
          <ac:chgData name="Richard Charnigo" userId="4fe029dc7930efe6" providerId="LiveId" clId="{9DF33EF4-2141-4B3A-82EC-2AD28EA70B37}" dt="2025-08-23T00:57:16.066" v="4642"/>
          <ac:spMkLst>
            <pc:docMk/>
            <pc:sldMk cId="1296177503" sldId="266"/>
            <ac:spMk id="2" creationId="{031EB903-700B-36AF-6058-F6DC510AEB99}"/>
          </ac:spMkLst>
        </pc:spChg>
        <pc:spChg chg="mod">
          <ac:chgData name="Richard Charnigo" userId="4fe029dc7930efe6" providerId="LiveId" clId="{9DF33EF4-2141-4B3A-82EC-2AD28EA70B37}" dt="2025-08-23T00:59:04.148" v="4751" actId="20577"/>
          <ac:spMkLst>
            <pc:docMk/>
            <pc:sldMk cId="1296177503" sldId="266"/>
            <ac:spMk id="3" creationId="{D0F77F9F-E451-09F2-9595-3C1A6274DEC2}"/>
          </ac:spMkLst>
        </pc:spChg>
      </pc:sldChg>
      <pc:sldChg chg="del">
        <pc:chgData name="Richard Charnigo" userId="4fe029dc7930efe6" providerId="LiveId" clId="{9DF33EF4-2141-4B3A-82EC-2AD28EA70B37}" dt="2025-08-22T04:07:10.599" v="74" actId="2696"/>
        <pc:sldMkLst>
          <pc:docMk/>
          <pc:sldMk cId="74011755" sldId="267"/>
        </pc:sldMkLst>
      </pc:sldChg>
      <pc:sldChg chg="modSp add mod ord">
        <pc:chgData name="Richard Charnigo" userId="4fe029dc7930efe6" providerId="LiveId" clId="{9DF33EF4-2141-4B3A-82EC-2AD28EA70B37}" dt="2025-08-23T00:58:17.033" v="4723" actId="20577"/>
        <pc:sldMkLst>
          <pc:docMk/>
          <pc:sldMk cId="3719038802" sldId="267"/>
        </pc:sldMkLst>
        <pc:spChg chg="mod">
          <ac:chgData name="Richard Charnigo" userId="4fe029dc7930efe6" providerId="LiveId" clId="{9DF33EF4-2141-4B3A-82EC-2AD28EA70B37}" dt="2025-08-23T00:57:06.277" v="4641" actId="20577"/>
          <ac:spMkLst>
            <pc:docMk/>
            <pc:sldMk cId="3719038802" sldId="267"/>
            <ac:spMk id="2" creationId="{031EB903-700B-36AF-6058-F6DC510AEB99}"/>
          </ac:spMkLst>
        </pc:spChg>
        <pc:spChg chg="mod">
          <ac:chgData name="Richard Charnigo" userId="4fe029dc7930efe6" providerId="LiveId" clId="{9DF33EF4-2141-4B3A-82EC-2AD28EA70B37}" dt="2025-08-23T00:58:17.033" v="4723" actId="20577"/>
          <ac:spMkLst>
            <pc:docMk/>
            <pc:sldMk cId="3719038802" sldId="267"/>
            <ac:spMk id="3" creationId="{D0F77F9F-E451-09F2-9595-3C1A6274DEC2}"/>
          </ac:spMkLst>
        </pc:spChg>
      </pc:sldChg>
      <pc:sldChg chg="modSp add mod">
        <pc:chgData name="Richard Charnigo" userId="4fe029dc7930efe6" providerId="LiveId" clId="{9DF33EF4-2141-4B3A-82EC-2AD28EA70B37}" dt="2025-08-23T17:15:09.514" v="12657" actId="20577"/>
        <pc:sldMkLst>
          <pc:docMk/>
          <pc:sldMk cId="326837755" sldId="268"/>
        </pc:sldMkLst>
        <pc:spChg chg="mod">
          <ac:chgData name="Richard Charnigo" userId="4fe029dc7930efe6" providerId="LiveId" clId="{9DF33EF4-2141-4B3A-82EC-2AD28EA70B37}" dt="2025-08-23T00:58:43.255" v="4731" actId="20577"/>
          <ac:spMkLst>
            <pc:docMk/>
            <pc:sldMk cId="326837755" sldId="268"/>
            <ac:spMk id="2" creationId="{031EB903-700B-36AF-6058-F6DC510AEB99}"/>
          </ac:spMkLst>
        </pc:spChg>
        <pc:spChg chg="mod">
          <ac:chgData name="Richard Charnigo" userId="4fe029dc7930efe6" providerId="LiveId" clId="{9DF33EF4-2141-4B3A-82EC-2AD28EA70B37}" dt="2025-08-23T17:15:09.514" v="12657" actId="20577"/>
          <ac:spMkLst>
            <pc:docMk/>
            <pc:sldMk cId="326837755" sldId="268"/>
            <ac:spMk id="3" creationId="{D0F77F9F-E451-09F2-9595-3C1A6274DEC2}"/>
          </ac:spMkLst>
        </pc:spChg>
      </pc:sldChg>
      <pc:sldChg chg="del">
        <pc:chgData name="Richard Charnigo" userId="4fe029dc7930efe6" providerId="LiveId" clId="{9DF33EF4-2141-4B3A-82EC-2AD28EA70B37}" dt="2025-08-22T04:07:10.723" v="75" actId="2696"/>
        <pc:sldMkLst>
          <pc:docMk/>
          <pc:sldMk cId="624998636" sldId="268"/>
        </pc:sldMkLst>
      </pc:sldChg>
      <pc:sldChg chg="modSp add mod">
        <pc:chgData name="Richard Charnigo" userId="4fe029dc7930efe6" providerId="LiveId" clId="{9DF33EF4-2141-4B3A-82EC-2AD28EA70B37}" dt="2025-08-23T01:11:33.439" v="6003" actId="20577"/>
        <pc:sldMkLst>
          <pc:docMk/>
          <pc:sldMk cId="1971604029" sldId="269"/>
        </pc:sldMkLst>
        <pc:spChg chg="mod">
          <ac:chgData name="Richard Charnigo" userId="4fe029dc7930efe6" providerId="LiveId" clId="{9DF33EF4-2141-4B3A-82EC-2AD28EA70B37}" dt="2025-08-23T01:04:12.313" v="5299" actId="20577"/>
          <ac:spMkLst>
            <pc:docMk/>
            <pc:sldMk cId="1971604029" sldId="269"/>
            <ac:spMk id="2" creationId="{031EB903-700B-36AF-6058-F6DC510AEB99}"/>
          </ac:spMkLst>
        </pc:spChg>
        <pc:spChg chg="mod">
          <ac:chgData name="Richard Charnigo" userId="4fe029dc7930efe6" providerId="LiveId" clId="{9DF33EF4-2141-4B3A-82EC-2AD28EA70B37}" dt="2025-08-23T01:11:33.439" v="6003" actId="20577"/>
          <ac:spMkLst>
            <pc:docMk/>
            <pc:sldMk cId="1971604029" sldId="269"/>
            <ac:spMk id="3" creationId="{D0F77F9F-E451-09F2-9595-3C1A6274DEC2}"/>
          </ac:spMkLst>
        </pc:spChg>
      </pc:sldChg>
      <pc:sldChg chg="del">
        <pc:chgData name="Richard Charnigo" userId="4fe029dc7930efe6" providerId="LiveId" clId="{9DF33EF4-2141-4B3A-82EC-2AD28EA70B37}" dt="2025-08-22T04:07:10.919" v="76" actId="2696"/>
        <pc:sldMkLst>
          <pc:docMk/>
          <pc:sldMk cId="3216647270" sldId="269"/>
        </pc:sldMkLst>
      </pc:sldChg>
      <pc:sldChg chg="del">
        <pc:chgData name="Richard Charnigo" userId="4fe029dc7930efe6" providerId="LiveId" clId="{9DF33EF4-2141-4B3A-82EC-2AD28EA70B37}" dt="2025-08-22T04:07:11.444" v="77" actId="2696"/>
        <pc:sldMkLst>
          <pc:docMk/>
          <pc:sldMk cId="1297844081" sldId="270"/>
        </pc:sldMkLst>
      </pc:sldChg>
      <pc:sldChg chg="modSp add mod">
        <pc:chgData name="Richard Charnigo" userId="4fe029dc7930efe6" providerId="LiveId" clId="{9DF33EF4-2141-4B3A-82EC-2AD28EA70B37}" dt="2025-08-23T04:14:48.819" v="12429" actId="20577"/>
        <pc:sldMkLst>
          <pc:docMk/>
          <pc:sldMk cId="2432887306" sldId="270"/>
        </pc:sldMkLst>
        <pc:spChg chg="mod">
          <ac:chgData name="Richard Charnigo" userId="4fe029dc7930efe6" providerId="LiveId" clId="{9DF33EF4-2141-4B3A-82EC-2AD28EA70B37}" dt="2025-08-23T04:14:48.819" v="12429" actId="20577"/>
          <ac:spMkLst>
            <pc:docMk/>
            <pc:sldMk cId="2432887306" sldId="270"/>
            <ac:spMk id="3" creationId="{D0F77F9F-E451-09F2-9595-3C1A6274DEC2}"/>
          </ac:spMkLst>
        </pc:spChg>
      </pc:sldChg>
      <pc:sldChg chg="modSp add mod">
        <pc:chgData name="Richard Charnigo" userId="4fe029dc7930efe6" providerId="LiveId" clId="{9DF33EF4-2141-4B3A-82EC-2AD28EA70B37}" dt="2025-08-23T04:23:53.922" v="12578" actId="20577"/>
        <pc:sldMkLst>
          <pc:docMk/>
          <pc:sldMk cId="327458572" sldId="271"/>
        </pc:sldMkLst>
        <pc:spChg chg="mod">
          <ac:chgData name="Richard Charnigo" userId="4fe029dc7930efe6" providerId="LiveId" clId="{9DF33EF4-2141-4B3A-82EC-2AD28EA70B37}" dt="2025-08-23T04:23:53.922" v="12578" actId="20577"/>
          <ac:spMkLst>
            <pc:docMk/>
            <pc:sldMk cId="327458572" sldId="271"/>
            <ac:spMk id="3" creationId="{D0F77F9F-E451-09F2-9595-3C1A6274DEC2}"/>
          </ac:spMkLst>
        </pc:spChg>
      </pc:sldChg>
      <pc:sldChg chg="del">
        <pc:chgData name="Richard Charnigo" userId="4fe029dc7930efe6" providerId="LiveId" clId="{9DF33EF4-2141-4B3A-82EC-2AD28EA70B37}" dt="2025-08-22T04:07:11.937" v="78" actId="2696"/>
        <pc:sldMkLst>
          <pc:docMk/>
          <pc:sldMk cId="868887910" sldId="271"/>
        </pc:sldMkLst>
      </pc:sldChg>
      <pc:sldChg chg="del">
        <pc:chgData name="Richard Charnigo" userId="4fe029dc7930efe6" providerId="LiveId" clId="{9DF33EF4-2141-4B3A-82EC-2AD28EA70B37}" dt="2025-08-22T04:07:12.245" v="79" actId="2696"/>
        <pc:sldMkLst>
          <pc:docMk/>
          <pc:sldMk cId="3749213687" sldId="272"/>
        </pc:sldMkLst>
      </pc:sldChg>
      <pc:sldChg chg="modSp add del mod">
        <pc:chgData name="Richard Charnigo" userId="4fe029dc7930efe6" providerId="LiveId" clId="{9DF33EF4-2141-4B3A-82EC-2AD28EA70B37}" dt="2025-08-23T01:41:57.506" v="8641" actId="2696"/>
        <pc:sldMkLst>
          <pc:docMk/>
          <pc:sldMk cId="3962589376" sldId="272"/>
        </pc:sldMkLst>
        <pc:spChg chg="mod">
          <ac:chgData name="Richard Charnigo" userId="4fe029dc7930efe6" providerId="LiveId" clId="{9DF33EF4-2141-4B3A-82EC-2AD28EA70B37}" dt="2025-08-23T01:32:46.572" v="8032" actId="20577"/>
          <ac:spMkLst>
            <pc:docMk/>
            <pc:sldMk cId="3962589376" sldId="272"/>
            <ac:spMk id="2" creationId="{031EB903-700B-36AF-6058-F6DC510AEB99}"/>
          </ac:spMkLst>
        </pc:spChg>
        <pc:spChg chg="mod">
          <ac:chgData name="Richard Charnigo" userId="4fe029dc7930efe6" providerId="LiveId" clId="{9DF33EF4-2141-4B3A-82EC-2AD28EA70B37}" dt="2025-08-23T01:40:09.428" v="8578" actId="20577"/>
          <ac:spMkLst>
            <pc:docMk/>
            <pc:sldMk cId="3962589376" sldId="272"/>
            <ac:spMk id="3" creationId="{D0F77F9F-E451-09F2-9595-3C1A6274DEC2}"/>
          </ac:spMkLst>
        </pc:spChg>
      </pc:sldChg>
      <pc:sldChg chg="del">
        <pc:chgData name="Richard Charnigo" userId="4fe029dc7930efe6" providerId="LiveId" clId="{9DF33EF4-2141-4B3A-82EC-2AD28EA70B37}" dt="2025-08-22T04:07:12.396" v="80" actId="2696"/>
        <pc:sldMkLst>
          <pc:docMk/>
          <pc:sldMk cId="3300258230" sldId="273"/>
        </pc:sldMkLst>
      </pc:sldChg>
      <pc:sldChg chg="modSp add mod ord">
        <pc:chgData name="Richard Charnigo" userId="4fe029dc7930efe6" providerId="LiveId" clId="{9DF33EF4-2141-4B3A-82EC-2AD28EA70B37}" dt="2025-08-23T01:42:50.537" v="8703" actId="20577"/>
        <pc:sldMkLst>
          <pc:docMk/>
          <pc:sldMk cId="3917965106" sldId="273"/>
        </pc:sldMkLst>
        <pc:spChg chg="mod">
          <ac:chgData name="Richard Charnigo" userId="4fe029dc7930efe6" providerId="LiveId" clId="{9DF33EF4-2141-4B3A-82EC-2AD28EA70B37}" dt="2025-08-23T01:42:03.817" v="8658" actId="20577"/>
          <ac:spMkLst>
            <pc:docMk/>
            <pc:sldMk cId="3917965106" sldId="273"/>
            <ac:spMk id="2" creationId="{031EB903-700B-36AF-6058-F6DC510AEB99}"/>
          </ac:spMkLst>
        </pc:spChg>
        <pc:spChg chg="mod">
          <ac:chgData name="Richard Charnigo" userId="4fe029dc7930efe6" providerId="LiveId" clId="{9DF33EF4-2141-4B3A-82EC-2AD28EA70B37}" dt="2025-08-23T01:42:50.537" v="8703" actId="20577"/>
          <ac:spMkLst>
            <pc:docMk/>
            <pc:sldMk cId="3917965106" sldId="273"/>
            <ac:spMk id="3" creationId="{D0F77F9F-E451-09F2-9595-3C1A6274DEC2}"/>
          </ac:spMkLst>
        </pc:spChg>
      </pc:sldChg>
      <pc:sldChg chg="modSp add mod">
        <pc:chgData name="Richard Charnigo" userId="4fe029dc7930efe6" providerId="LiveId" clId="{9DF33EF4-2141-4B3A-82EC-2AD28EA70B37}" dt="2025-08-23T17:16:30.962" v="12661" actId="20577"/>
        <pc:sldMkLst>
          <pc:docMk/>
          <pc:sldMk cId="36724160" sldId="274"/>
        </pc:sldMkLst>
        <pc:spChg chg="mod">
          <ac:chgData name="Richard Charnigo" userId="4fe029dc7930efe6" providerId="LiveId" clId="{9DF33EF4-2141-4B3A-82EC-2AD28EA70B37}" dt="2025-08-23T01:42:26.540" v="8675" actId="20577"/>
          <ac:spMkLst>
            <pc:docMk/>
            <pc:sldMk cId="36724160" sldId="274"/>
            <ac:spMk id="2" creationId="{031EB903-700B-36AF-6058-F6DC510AEB99}"/>
          </ac:spMkLst>
        </pc:spChg>
        <pc:spChg chg="mod">
          <ac:chgData name="Richard Charnigo" userId="4fe029dc7930efe6" providerId="LiveId" clId="{9DF33EF4-2141-4B3A-82EC-2AD28EA70B37}" dt="2025-08-23T17:16:30.962" v="12661" actId="20577"/>
          <ac:spMkLst>
            <pc:docMk/>
            <pc:sldMk cId="36724160" sldId="274"/>
            <ac:spMk id="3" creationId="{D0F77F9F-E451-09F2-9595-3C1A6274DEC2}"/>
          </ac:spMkLst>
        </pc:spChg>
      </pc:sldChg>
      <pc:sldChg chg="del">
        <pc:chgData name="Richard Charnigo" userId="4fe029dc7930efe6" providerId="LiveId" clId="{9DF33EF4-2141-4B3A-82EC-2AD28EA70B37}" dt="2025-08-22T04:07:12.539" v="81" actId="2696"/>
        <pc:sldMkLst>
          <pc:docMk/>
          <pc:sldMk cId="2896762962" sldId="274"/>
        </pc:sldMkLst>
      </pc:sldChg>
      <pc:sldChg chg="del">
        <pc:chgData name="Richard Charnigo" userId="4fe029dc7930efe6" providerId="LiveId" clId="{9DF33EF4-2141-4B3A-82EC-2AD28EA70B37}" dt="2025-08-22T04:07:12.698" v="82" actId="2696"/>
        <pc:sldMkLst>
          <pc:docMk/>
          <pc:sldMk cId="2710219387" sldId="275"/>
        </pc:sldMkLst>
      </pc:sldChg>
      <pc:sldChg chg="modSp add mod">
        <pc:chgData name="Richard Charnigo" userId="4fe029dc7930efe6" providerId="LiveId" clId="{9DF33EF4-2141-4B3A-82EC-2AD28EA70B37}" dt="2025-08-23T17:17:21.592" v="12672" actId="20577"/>
        <pc:sldMkLst>
          <pc:docMk/>
          <pc:sldMk cId="3706712387" sldId="275"/>
        </pc:sldMkLst>
        <pc:spChg chg="mod">
          <ac:chgData name="Richard Charnigo" userId="4fe029dc7930efe6" providerId="LiveId" clId="{9DF33EF4-2141-4B3A-82EC-2AD28EA70B37}" dt="2025-08-23T03:43:17.529" v="10006" actId="20577"/>
          <ac:spMkLst>
            <pc:docMk/>
            <pc:sldMk cId="3706712387" sldId="275"/>
            <ac:spMk id="2" creationId="{031EB903-700B-36AF-6058-F6DC510AEB99}"/>
          </ac:spMkLst>
        </pc:spChg>
        <pc:spChg chg="mod">
          <ac:chgData name="Richard Charnigo" userId="4fe029dc7930efe6" providerId="LiveId" clId="{9DF33EF4-2141-4B3A-82EC-2AD28EA70B37}" dt="2025-08-23T17:17:21.592" v="12672" actId="20577"/>
          <ac:spMkLst>
            <pc:docMk/>
            <pc:sldMk cId="3706712387" sldId="275"/>
            <ac:spMk id="3" creationId="{D0F77F9F-E451-09F2-9595-3C1A6274DEC2}"/>
          </ac:spMkLst>
        </pc:spChg>
      </pc:sldChg>
      <pc:sldChg chg="del">
        <pc:chgData name="Richard Charnigo" userId="4fe029dc7930efe6" providerId="LiveId" clId="{9DF33EF4-2141-4B3A-82EC-2AD28EA70B37}" dt="2025-08-22T04:07:13.934" v="83" actId="2696"/>
        <pc:sldMkLst>
          <pc:docMk/>
          <pc:sldMk cId="3879479751" sldId="276"/>
        </pc:sldMkLst>
      </pc:sldChg>
      <pc:sldChg chg="modSp add mod">
        <pc:chgData name="Richard Charnigo" userId="4fe029dc7930efe6" providerId="LiveId" clId="{9DF33EF4-2141-4B3A-82EC-2AD28EA70B37}" dt="2025-08-23T17:18:15.819" v="12766" actId="20577"/>
        <pc:sldMkLst>
          <pc:docMk/>
          <pc:sldMk cId="3992584409" sldId="276"/>
        </pc:sldMkLst>
        <pc:spChg chg="mod">
          <ac:chgData name="Richard Charnigo" userId="4fe029dc7930efe6" providerId="LiveId" clId="{9DF33EF4-2141-4B3A-82EC-2AD28EA70B37}" dt="2025-08-23T03:43:25.086" v="10008" actId="20577"/>
          <ac:spMkLst>
            <pc:docMk/>
            <pc:sldMk cId="3992584409" sldId="276"/>
            <ac:spMk id="2" creationId="{031EB903-700B-36AF-6058-F6DC510AEB99}"/>
          </ac:spMkLst>
        </pc:spChg>
        <pc:spChg chg="mod">
          <ac:chgData name="Richard Charnigo" userId="4fe029dc7930efe6" providerId="LiveId" clId="{9DF33EF4-2141-4B3A-82EC-2AD28EA70B37}" dt="2025-08-23T17:18:15.819" v="12766" actId="20577"/>
          <ac:spMkLst>
            <pc:docMk/>
            <pc:sldMk cId="3992584409" sldId="276"/>
            <ac:spMk id="3" creationId="{D0F77F9F-E451-09F2-9595-3C1A6274DEC2}"/>
          </ac:spMkLst>
        </pc:spChg>
      </pc:sldChg>
      <pc:sldChg chg="modSp add mod">
        <pc:chgData name="Richard Charnigo" userId="4fe029dc7930efe6" providerId="LiveId" clId="{9DF33EF4-2141-4B3A-82EC-2AD28EA70B37}" dt="2025-08-23T04:26:43.461" v="12610" actId="20577"/>
        <pc:sldMkLst>
          <pc:docMk/>
          <pc:sldMk cId="3421117107" sldId="277"/>
        </pc:sldMkLst>
        <pc:spChg chg="mod">
          <ac:chgData name="Richard Charnigo" userId="4fe029dc7930efe6" providerId="LiveId" clId="{9DF33EF4-2141-4B3A-82EC-2AD28EA70B37}" dt="2025-08-23T03:44:31.580" v="10037" actId="20577"/>
          <ac:spMkLst>
            <pc:docMk/>
            <pc:sldMk cId="3421117107" sldId="277"/>
            <ac:spMk id="2" creationId="{031EB903-700B-36AF-6058-F6DC510AEB99}"/>
          </ac:spMkLst>
        </pc:spChg>
        <pc:spChg chg="mod">
          <ac:chgData name="Richard Charnigo" userId="4fe029dc7930efe6" providerId="LiveId" clId="{9DF33EF4-2141-4B3A-82EC-2AD28EA70B37}" dt="2025-08-23T04:26:43.461" v="12610" actId="20577"/>
          <ac:spMkLst>
            <pc:docMk/>
            <pc:sldMk cId="3421117107" sldId="277"/>
            <ac:spMk id="3" creationId="{D0F77F9F-E451-09F2-9595-3C1A6274DEC2}"/>
          </ac:spMkLst>
        </pc:spChg>
      </pc:sldChg>
      <pc:sldChg chg="modSp add del mod">
        <pc:chgData name="Richard Charnigo" userId="4fe029dc7930efe6" providerId="LiveId" clId="{9DF33EF4-2141-4B3A-82EC-2AD28EA70B37}" dt="2025-08-23T04:06:44.413" v="12083" actId="2696"/>
        <pc:sldMkLst>
          <pc:docMk/>
          <pc:sldMk cId="4062754459" sldId="278"/>
        </pc:sldMkLst>
        <pc:spChg chg="mod">
          <ac:chgData name="Richard Charnigo" userId="4fe029dc7930efe6" providerId="LiveId" clId="{9DF33EF4-2141-4B3A-82EC-2AD28EA70B37}" dt="2025-08-23T03:48:54.492" v="10536" actId="20577"/>
          <ac:spMkLst>
            <pc:docMk/>
            <pc:sldMk cId="4062754459" sldId="278"/>
            <ac:spMk id="2" creationId="{031EB903-700B-36AF-6058-F6DC510AEB99}"/>
          </ac:spMkLst>
        </pc:spChg>
        <pc:spChg chg="mod">
          <ac:chgData name="Richard Charnigo" userId="4fe029dc7930efe6" providerId="LiveId" clId="{9DF33EF4-2141-4B3A-82EC-2AD28EA70B37}" dt="2025-08-23T03:57:30.464" v="11204" actId="20577"/>
          <ac:spMkLst>
            <pc:docMk/>
            <pc:sldMk cId="4062754459" sldId="278"/>
            <ac:spMk id="3" creationId="{D0F77F9F-E451-09F2-9595-3C1A6274DEC2}"/>
          </ac:spMkLst>
        </pc:spChg>
      </pc:sldChg>
      <pc:sldChg chg="modSp add mod">
        <pc:chgData name="Richard Charnigo" userId="4fe029dc7930efe6" providerId="LiveId" clId="{9DF33EF4-2141-4B3A-82EC-2AD28EA70B37}" dt="2025-08-23T17:19:55.711" v="12849" actId="20577"/>
        <pc:sldMkLst>
          <pc:docMk/>
          <pc:sldMk cId="1629771691" sldId="279"/>
        </pc:sldMkLst>
        <pc:spChg chg="mod">
          <ac:chgData name="Richard Charnigo" userId="4fe029dc7930efe6" providerId="LiveId" clId="{9DF33EF4-2141-4B3A-82EC-2AD28EA70B37}" dt="2025-08-23T17:19:55.711" v="12849" actId="20577"/>
          <ac:spMkLst>
            <pc:docMk/>
            <pc:sldMk cId="1629771691" sldId="279"/>
            <ac:spMk id="3" creationId="{D0F77F9F-E451-09F2-9595-3C1A6274DEC2}"/>
          </ac:spMkLst>
        </pc:spChg>
      </pc:sldChg>
      <pc:sldChg chg="modSp add mod">
        <pc:chgData name="Richard Charnigo" userId="4fe029dc7930efe6" providerId="LiveId" clId="{9DF33EF4-2141-4B3A-82EC-2AD28EA70B37}" dt="2025-08-23T17:20:16.112" v="12884" actId="20577"/>
        <pc:sldMkLst>
          <pc:docMk/>
          <pc:sldMk cId="648709283" sldId="280"/>
        </pc:sldMkLst>
        <pc:spChg chg="mod">
          <ac:chgData name="Richard Charnigo" userId="4fe029dc7930efe6" providerId="LiveId" clId="{9DF33EF4-2141-4B3A-82EC-2AD28EA70B37}" dt="2025-08-23T04:00:25.555" v="11314" actId="20577"/>
          <ac:spMkLst>
            <pc:docMk/>
            <pc:sldMk cId="648709283" sldId="280"/>
            <ac:spMk id="2" creationId="{031EB903-700B-36AF-6058-F6DC510AEB99}"/>
          </ac:spMkLst>
        </pc:spChg>
        <pc:spChg chg="mod">
          <ac:chgData name="Richard Charnigo" userId="4fe029dc7930efe6" providerId="LiveId" clId="{9DF33EF4-2141-4B3A-82EC-2AD28EA70B37}" dt="2025-08-23T17:20:16.112" v="12884" actId="20577"/>
          <ac:spMkLst>
            <pc:docMk/>
            <pc:sldMk cId="648709283" sldId="280"/>
            <ac:spMk id="3" creationId="{D0F77F9F-E451-09F2-9595-3C1A6274DEC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7C486-A073-4E92-84B0-676EB62271FA}" type="datetimeFigureOut">
              <a:rPr lang="en-US" smtClean="0"/>
              <a:t>8/23/2025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9613D3-FC1B-4088-9667-7B73ECC63735}" type="slidenum">
              <a:rPr lang="en-US" smtClean="0"/>
              <a:t>‹#›</a:t>
            </a:fld>
            <a:endParaRPr lang="en-US"/>
          </a:p>
        </p:txBody>
      </p:sp>
    </p:spTree>
    <p:extLst>
      <p:ext uri="{BB962C8B-B14F-4D97-AF65-F5344CB8AC3E}">
        <p14:creationId xmlns:p14="http://schemas.microsoft.com/office/powerpoint/2010/main" val="17447648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2301923" y="1122363"/>
            <a:ext cx="7588155" cy="2621154"/>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2301923" y="3843708"/>
            <a:ext cx="7588155" cy="1414091"/>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C128FA71-3A18-48C0-980F-4B68F7F63042}" type="datetime1">
              <a:rPr lang="en-US" smtClean="0"/>
              <a:t>8/23/2025</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536078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E956D-CB73-C986-F100-46487310D11E}"/>
              </a:ext>
            </a:extLst>
          </p:cNvPr>
          <p:cNvSpPr>
            <a:spLocks noGrp="1"/>
          </p:cNvSpPr>
          <p:nvPr>
            <p:ph type="title"/>
          </p:nvPr>
        </p:nvSpPr>
        <p:spPr>
          <a:xfrm>
            <a:off x="612648" y="548640"/>
            <a:ext cx="10515600" cy="1132258"/>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423E6A-A07C-BF0D-EA30-9A8A854E48F1}"/>
              </a:ext>
            </a:extLst>
          </p:cNvPr>
          <p:cNvSpPr>
            <a:spLocks noGrp="1"/>
          </p:cNvSpPr>
          <p:nvPr>
            <p:ph type="body" orient="vert" idx="1"/>
          </p:nvPr>
        </p:nvSpPr>
        <p:spPr>
          <a:xfrm>
            <a:off x="612648" y="1680898"/>
            <a:ext cx="10515600" cy="44960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DC9908-8F95-8DFC-72CC-158552B56735}"/>
              </a:ext>
            </a:extLst>
          </p:cNvPr>
          <p:cNvSpPr>
            <a:spLocks noGrp="1"/>
          </p:cNvSpPr>
          <p:nvPr>
            <p:ph type="dt" sz="half" idx="10"/>
          </p:nvPr>
        </p:nvSpPr>
        <p:spPr/>
        <p:txBody>
          <a:bodyPr/>
          <a:lstStyle/>
          <a:p>
            <a:fld id="{7104EDB3-C0E8-45F8-9E1D-1B6C8D1880C0}" type="datetime1">
              <a:rPr lang="en-US" smtClean="0"/>
              <a:t>8/23/2025</a:t>
            </a:fld>
            <a:endParaRPr lang="en-US"/>
          </a:p>
        </p:txBody>
      </p:sp>
      <p:sp>
        <p:nvSpPr>
          <p:cNvPr id="5" name="Footer Placeholder 4">
            <a:extLst>
              <a:ext uri="{FF2B5EF4-FFF2-40B4-BE49-F238E27FC236}">
                <a16:creationId xmlns:a16="http://schemas.microsoft.com/office/drawing/2014/main" id="{2C26C9BE-9060-50CB-2BB7-07307FF89A7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84A835B-97D3-BC22-F0B8-4986D463627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54813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5B0252-346C-F6F4-3642-19F571550D45}"/>
              </a:ext>
            </a:extLst>
          </p:cNvPr>
          <p:cNvSpPr>
            <a:spLocks noGrp="1"/>
          </p:cNvSpPr>
          <p:nvPr>
            <p:ph type="title" orient="vert"/>
          </p:nvPr>
        </p:nvSpPr>
        <p:spPr>
          <a:xfrm>
            <a:off x="9634888" y="578497"/>
            <a:ext cx="2047037" cy="5598466"/>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798DA36-7351-9D6A-518B-678AB8A507D3}"/>
              </a:ext>
            </a:extLst>
          </p:cNvPr>
          <p:cNvSpPr>
            <a:spLocks noGrp="1"/>
          </p:cNvSpPr>
          <p:nvPr>
            <p:ph type="body" orient="vert" idx="1"/>
          </p:nvPr>
        </p:nvSpPr>
        <p:spPr>
          <a:xfrm>
            <a:off x="838200" y="578497"/>
            <a:ext cx="8796688" cy="55984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846BDFF-D746-836C-04B8-CA89AD5D1466}"/>
              </a:ext>
            </a:extLst>
          </p:cNvPr>
          <p:cNvSpPr>
            <a:spLocks noGrp="1"/>
          </p:cNvSpPr>
          <p:nvPr>
            <p:ph type="dt" sz="half" idx="10"/>
          </p:nvPr>
        </p:nvSpPr>
        <p:spPr/>
        <p:txBody>
          <a:bodyPr/>
          <a:lstStyle/>
          <a:p>
            <a:fld id="{9CF0EC4B-54ED-4041-B552-9BA760FA3DBA}" type="datetime1">
              <a:rPr lang="en-US" smtClean="0"/>
              <a:t>8/23/2025</a:t>
            </a:fld>
            <a:endParaRPr lang="en-US"/>
          </a:p>
        </p:txBody>
      </p:sp>
      <p:sp>
        <p:nvSpPr>
          <p:cNvPr id="5" name="Footer Placeholder 4">
            <a:extLst>
              <a:ext uri="{FF2B5EF4-FFF2-40B4-BE49-F238E27FC236}">
                <a16:creationId xmlns:a16="http://schemas.microsoft.com/office/drawing/2014/main" id="{919AA929-A9E6-FF9C-0C59-177F892D6A6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316D893-7E81-90DC-4139-7687B39C3AC8}"/>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534436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51C1210E-201E-4473-82AC-2466F5386C38}" type="datetime1">
              <a:rPr lang="en-US" smtClean="0"/>
              <a:t>8/23/2025</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147542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D06AF-EF87-8489-2C82-DEB90B7EFE0C}"/>
              </a:ext>
            </a:extLst>
          </p:cNvPr>
          <p:cNvSpPr>
            <a:spLocks noGrp="1"/>
          </p:cNvSpPr>
          <p:nvPr>
            <p:ph type="title"/>
          </p:nvPr>
        </p:nvSpPr>
        <p:spPr>
          <a:xfrm>
            <a:off x="603381" y="553616"/>
            <a:ext cx="8273140" cy="4008859"/>
          </a:xfrm>
        </p:spPr>
        <p:txBody>
          <a:bodyPr anchor="t">
            <a:normAutofit/>
          </a:bodyPr>
          <a:lstStyle>
            <a:lvl1pPr>
              <a:defRPr sz="5400" cap="all" baseline="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08E5678-CA38-1318-9EA2-5E0A4F9A59BA}"/>
              </a:ext>
            </a:extLst>
          </p:cNvPr>
          <p:cNvSpPr>
            <a:spLocks noGrp="1"/>
          </p:cNvSpPr>
          <p:nvPr>
            <p:ph type="body" idx="1"/>
          </p:nvPr>
        </p:nvSpPr>
        <p:spPr>
          <a:xfrm>
            <a:off x="603380" y="4589463"/>
            <a:ext cx="8273140" cy="1384617"/>
          </a:xfrm>
        </p:spPr>
        <p:txBody>
          <a:bodyPr anchor="b">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E99186-7E5A-60AF-DE69-5C7DA71611AB}"/>
              </a:ext>
            </a:extLst>
          </p:cNvPr>
          <p:cNvSpPr>
            <a:spLocks noGrp="1"/>
          </p:cNvSpPr>
          <p:nvPr>
            <p:ph type="dt" sz="half" idx="10"/>
          </p:nvPr>
        </p:nvSpPr>
        <p:spPr/>
        <p:txBody>
          <a:bodyPr/>
          <a:lstStyle/>
          <a:p>
            <a:fld id="{B01EA198-6CAB-4B8F-B93F-1F9C8C4B6CE7}" type="datetime1">
              <a:rPr lang="en-US" smtClean="0"/>
              <a:t>8/23/2025</a:t>
            </a:fld>
            <a:endParaRPr lang="en-US"/>
          </a:p>
        </p:txBody>
      </p:sp>
      <p:sp>
        <p:nvSpPr>
          <p:cNvPr id="5" name="Footer Placeholder 4">
            <a:extLst>
              <a:ext uri="{FF2B5EF4-FFF2-40B4-BE49-F238E27FC236}">
                <a16:creationId xmlns:a16="http://schemas.microsoft.com/office/drawing/2014/main" id="{82FA13D1-1FBA-E820-323B-77B41F1A665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B39BE85-85F6-4636-C651-D87CC969A49E}"/>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595985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48640"/>
            <a:ext cx="10741152" cy="113225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2E861E-DFBA-B4AA-9356-CDE3D3F57C04}"/>
              </a:ext>
            </a:extLst>
          </p:cNvPr>
          <p:cNvSpPr>
            <a:spLocks noGrp="1"/>
          </p:cNvSpPr>
          <p:nvPr>
            <p:ph sz="half" idx="1"/>
          </p:nvPr>
        </p:nvSpPr>
        <p:spPr>
          <a:xfrm>
            <a:off x="612648"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51D7538-EC5A-3EE7-176F-A58920C507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CA06041F-4525-44D5-AA4F-332294BF1F56}" type="datetime1">
              <a:rPr lang="en-US" smtClean="0"/>
              <a:t>8/23/2025</a:t>
            </a:fld>
            <a:endParaRPr lang="en-US"/>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234938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609600" y="547396"/>
            <a:ext cx="10745788" cy="114329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609600" y="1685735"/>
            <a:ext cx="5157787"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4DA52B0-7419-A946-4523-6D34BCAD26D1}"/>
              </a:ext>
            </a:extLst>
          </p:cNvPr>
          <p:cNvSpPr>
            <a:spLocks noGrp="1"/>
          </p:cNvSpPr>
          <p:nvPr>
            <p:ph sz="half" idx="2"/>
          </p:nvPr>
        </p:nvSpPr>
        <p:spPr>
          <a:xfrm>
            <a:off x="609600" y="2386894"/>
            <a:ext cx="5157787"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172200" y="1685735"/>
            <a:ext cx="5183188"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BAE980-E611-98B5-04E9-DE4584B0E33F}"/>
              </a:ext>
            </a:extLst>
          </p:cNvPr>
          <p:cNvSpPr>
            <a:spLocks noGrp="1"/>
          </p:cNvSpPr>
          <p:nvPr>
            <p:ph sz="quarter" idx="4"/>
          </p:nvPr>
        </p:nvSpPr>
        <p:spPr>
          <a:xfrm>
            <a:off x="6172199" y="2386894"/>
            <a:ext cx="5183189"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F9557091-BBDF-4EB9-BA6B-2BB67AC4FC0F}" type="datetime1">
              <a:rPr lang="en-US" smtClean="0"/>
              <a:t>8/23/2025</a:t>
            </a:fld>
            <a:endParaRPr lang="en-US"/>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0945064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2D6B226B-77A6-410C-9796-083F278E0125}" type="datetime1">
              <a:rPr lang="en-US" smtClean="0"/>
              <a:t>8/23/2025</a:t>
            </a:fld>
            <a:endParaRPr lang="en-US"/>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753320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A23A578B-D289-4C40-8593-3D356C49DA58}" type="datetime1">
              <a:rPr lang="en-US" smtClean="0"/>
              <a:t>8/23/2025</a:t>
            </a:fld>
            <a:endParaRPr lang="en-US"/>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263624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597160" y="553616"/>
            <a:ext cx="3595634" cy="1757505"/>
          </a:xfrm>
        </p:spPr>
        <p:txBody>
          <a:bodyPr anchor="t">
            <a:normAutofit/>
          </a:bodyPr>
          <a:lstStyle>
            <a:lvl1pPr>
              <a:defRPr sz="28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4708" y="553616"/>
            <a:ext cx="6279741" cy="548640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597160" y="2311121"/>
            <a:ext cx="3595634" cy="3728895"/>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13DFAE3-14DB-48A7-A80F-80DDB072CE3D}" type="datetime1">
              <a:rPr lang="en-US" smtClean="0"/>
              <a:t>8/23/2025</a:t>
            </a:fld>
            <a:endParaRPr lang="en-US"/>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7255169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594360" y="557784"/>
            <a:ext cx="3595634" cy="2212313"/>
          </a:xfrm>
        </p:spPr>
        <p:txBody>
          <a:bodyPr anchor="t">
            <a:normAutofit/>
          </a:bodyPr>
          <a:lstStyle>
            <a:lvl1pPr>
              <a:defRPr sz="28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571C769-CEC8-962A-01E6-15B0E056791E}"/>
              </a:ext>
            </a:extLst>
          </p:cNvPr>
          <p:cNvSpPr>
            <a:spLocks noGrp="1"/>
          </p:cNvSpPr>
          <p:nvPr>
            <p:ph type="pic" idx="1"/>
          </p:nvPr>
        </p:nvSpPr>
        <p:spPr>
          <a:xfrm>
            <a:off x="5063319" y="657103"/>
            <a:ext cx="6483687" cy="555590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609601" y="2826137"/>
            <a:ext cx="3585586"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2C5EAEF-6478-4102-8F5D-A5FE9FC97ACB}" type="datetime1">
              <a:rPr lang="en-US" smtClean="0"/>
              <a:t>8/23/2025</a:t>
            </a:fld>
            <a:endParaRPr lang="en-US"/>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326456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612648" y="548640"/>
            <a:ext cx="10653578" cy="1132258"/>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612647" y="1715532"/>
            <a:ext cx="10653579" cy="45938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137160" y="6453002"/>
            <a:ext cx="3494314" cy="365125"/>
          </a:xfrm>
          <a:prstGeom prst="rect">
            <a:avLst/>
          </a:prstGeom>
        </p:spPr>
        <p:txBody>
          <a:bodyPr vert="horz" lIns="91440" tIns="45720" rIns="91440" bIns="45720" rtlCol="0" anchor="ctr"/>
          <a:lstStyle>
            <a:lvl1pPr algn="l">
              <a:defRPr sz="900">
                <a:solidFill>
                  <a:schemeClr val="tx1"/>
                </a:solidFill>
              </a:defRPr>
            </a:lvl1pPr>
          </a:lstStyle>
          <a:p>
            <a:fld id="{67F45AC6-C491-4585-A584-9CE2AF7D5500}" type="datetime1">
              <a:rPr lang="en-US" smtClean="0"/>
              <a:t>8/23/2025</a:t>
            </a:fld>
            <a:endParaRPr lang="en-US"/>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76521" y="6453002"/>
            <a:ext cx="2805405" cy="365125"/>
          </a:xfrm>
          <a:prstGeom prst="rect">
            <a:avLst/>
          </a:prstGeom>
        </p:spPr>
        <p:txBody>
          <a:bodyPr vert="horz" lIns="91440" tIns="45720" rIns="91440" bIns="45720" rtlCol="0" anchor="ctr"/>
          <a:lstStyle>
            <a:lvl1pPr algn="r">
              <a:defRPr sz="9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32162" y="6453002"/>
            <a:ext cx="429207" cy="365125"/>
          </a:xfrm>
          <a:prstGeom prst="rect">
            <a:avLst/>
          </a:prstGeom>
        </p:spPr>
        <p:txBody>
          <a:bodyPr vert="horz" lIns="91440" tIns="45720" rIns="91440" bIns="45720" rtlCol="0" anchor="ctr"/>
          <a:lstStyle>
            <a:lvl1pPr algn="r">
              <a:defRPr sz="900">
                <a:solidFill>
                  <a:schemeClr val="tx1"/>
                </a:solidFill>
              </a:defRPr>
            </a:lvl1pPr>
          </a:lstStyle>
          <a:p>
            <a:fld id="{CC057153-B650-4DEB-B370-79DDCFDCE934}" type="slidenum">
              <a:rPr lang="en-US" smtClean="0"/>
              <a:t>‹#›</a:t>
            </a:fld>
            <a:endParaRPr lang="en-US"/>
          </a:p>
        </p:txBody>
      </p:sp>
    </p:spTree>
    <p:extLst>
      <p:ext uri="{BB962C8B-B14F-4D97-AF65-F5344CB8AC3E}">
        <p14:creationId xmlns:p14="http://schemas.microsoft.com/office/powerpoint/2010/main" val="3939071163"/>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54" r:id="rId6"/>
    <p:sldLayoutId id="2147483750" r:id="rId7"/>
    <p:sldLayoutId id="2147483751" r:id="rId8"/>
    <p:sldLayoutId id="2147483752" r:id="rId9"/>
    <p:sldLayoutId id="2147483753" r:id="rId10"/>
    <p:sldLayoutId id="2147483755" r:id="rId11"/>
  </p:sldLayoutIdLst>
  <p:hf sldNum="0" hdr="0" ftr="0" dt="0"/>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 name="Rectangle 46">
            <a:extLst>
              <a:ext uri="{FF2B5EF4-FFF2-40B4-BE49-F238E27FC236}">
                <a16:creationId xmlns:a16="http://schemas.microsoft.com/office/drawing/2014/main" id="{1A32057F-F015-B1B2-4E3E-2307F8EFC9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5BC26E0-8949-3811-511C-2040B1CD54E6}"/>
              </a:ext>
            </a:extLst>
          </p:cNvPr>
          <p:cNvSpPr>
            <a:spLocks noGrp="1"/>
          </p:cNvSpPr>
          <p:nvPr>
            <p:ph type="ctrTitle"/>
          </p:nvPr>
        </p:nvSpPr>
        <p:spPr>
          <a:xfrm>
            <a:off x="6885991" y="869302"/>
            <a:ext cx="5225143" cy="2206690"/>
          </a:xfrm>
        </p:spPr>
        <p:txBody>
          <a:bodyPr>
            <a:normAutofit/>
          </a:bodyPr>
          <a:lstStyle/>
          <a:p>
            <a:pPr algn="l">
              <a:lnSpc>
                <a:spcPct val="100000"/>
              </a:lnSpc>
            </a:pPr>
            <a:r>
              <a:rPr lang="en-US" sz="3400" dirty="0"/>
              <a:t>Statistical modeling; </a:t>
            </a:r>
            <a:br>
              <a:rPr lang="en-US" sz="3400" dirty="0"/>
            </a:br>
            <a:r>
              <a:rPr lang="en-US" sz="3400" dirty="0"/>
              <a:t>classical and Bayesian frameworks	 </a:t>
            </a:r>
          </a:p>
        </p:txBody>
      </p:sp>
      <p:sp>
        <p:nvSpPr>
          <p:cNvPr id="3" name="Subtitle 2">
            <a:extLst>
              <a:ext uri="{FF2B5EF4-FFF2-40B4-BE49-F238E27FC236}">
                <a16:creationId xmlns:a16="http://schemas.microsoft.com/office/drawing/2014/main" id="{24A1EF70-41E0-5BCD-9EEC-E9E73B761C0C}"/>
              </a:ext>
            </a:extLst>
          </p:cNvPr>
          <p:cNvSpPr>
            <a:spLocks noGrp="1"/>
          </p:cNvSpPr>
          <p:nvPr>
            <p:ph type="subTitle" idx="1"/>
          </p:nvPr>
        </p:nvSpPr>
        <p:spPr>
          <a:xfrm>
            <a:off x="7168896" y="3782008"/>
            <a:ext cx="4206240" cy="1648721"/>
          </a:xfrm>
        </p:spPr>
        <p:txBody>
          <a:bodyPr>
            <a:noAutofit/>
          </a:bodyPr>
          <a:lstStyle/>
          <a:p>
            <a:pPr algn="l">
              <a:lnSpc>
                <a:spcPct val="110000"/>
              </a:lnSpc>
            </a:pPr>
            <a:r>
              <a:rPr lang="en-US" sz="2400" dirty="0"/>
              <a:t>BST 600</a:t>
            </a:r>
          </a:p>
          <a:p>
            <a:pPr algn="l">
              <a:lnSpc>
                <a:spcPct val="110000"/>
              </a:lnSpc>
            </a:pPr>
            <a:r>
              <a:rPr lang="en-US" sz="2400" dirty="0"/>
              <a:t>Fall 2025</a:t>
            </a:r>
          </a:p>
          <a:p>
            <a:pPr algn="l">
              <a:lnSpc>
                <a:spcPct val="110000"/>
              </a:lnSpc>
            </a:pPr>
            <a:r>
              <a:rPr lang="en-US" sz="2400" dirty="0"/>
              <a:t>Lecture 2</a:t>
            </a:r>
          </a:p>
          <a:p>
            <a:pPr algn="l">
              <a:lnSpc>
                <a:spcPct val="110000"/>
              </a:lnSpc>
            </a:pPr>
            <a:r>
              <a:rPr lang="en-US" sz="2400" dirty="0"/>
              <a:t>Dr. Richard Charnigo</a:t>
            </a:r>
          </a:p>
        </p:txBody>
      </p:sp>
      <p:pic>
        <p:nvPicPr>
          <p:cNvPr id="15" name="Picture 3" descr="A marble with brown and aqua colors">
            <a:extLst>
              <a:ext uri="{FF2B5EF4-FFF2-40B4-BE49-F238E27FC236}">
                <a16:creationId xmlns:a16="http://schemas.microsoft.com/office/drawing/2014/main" id="{F88DD0FA-DA51-068C-C0F2-D42E50604907}"/>
              </a:ext>
            </a:extLst>
          </p:cNvPr>
          <p:cNvPicPr>
            <a:picLocks noChangeAspect="1"/>
          </p:cNvPicPr>
          <p:nvPr/>
        </p:nvPicPr>
        <p:blipFill>
          <a:blip r:embed="rId2"/>
          <a:srcRect l="15341" r="16583"/>
          <a:stretch>
            <a:fillRect/>
          </a:stretch>
        </p:blipFill>
        <p:spPr>
          <a:xfrm>
            <a:off x="20" y="1"/>
            <a:ext cx="6575591" cy="6858000"/>
          </a:xfrm>
          <a:prstGeom prst="rect">
            <a:avLst/>
          </a:prstGeom>
        </p:spPr>
      </p:pic>
    </p:spTree>
    <p:extLst>
      <p:ext uri="{BB962C8B-B14F-4D97-AF65-F5344CB8AC3E}">
        <p14:creationId xmlns:p14="http://schemas.microsoft.com/office/powerpoint/2010/main" val="340496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10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2000"/>
                                  </p:stCondLst>
                                  <p:iterate type="lt">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4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2000"/>
                                  </p:stCondLst>
                                  <p:iterate type="lt">
                                    <p:tmPct val="10000"/>
                                  </p:iterate>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4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2000"/>
                                  </p:stCondLst>
                                  <p:iterate type="lt">
                                    <p:tmPct val="10000"/>
                                  </p:iterate>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4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useful statistical model ?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	iii. At a fixed level of total cholesterol, greater “good” cholesterol corresponds to decreased risk.</a:t>
            </a:r>
          </a:p>
          <a:p>
            <a:pPr marL="0" indent="0">
              <a:spcBef>
                <a:spcPts val="0"/>
              </a:spcBef>
              <a:buNone/>
            </a:pPr>
            <a:endParaRPr lang="en-US" sz="2800" dirty="0"/>
          </a:p>
          <a:p>
            <a:pPr marL="0" indent="0">
              <a:spcBef>
                <a:spcPts val="0"/>
              </a:spcBef>
              <a:buNone/>
            </a:pPr>
            <a:r>
              <a:rPr lang="en-US" sz="2800" dirty="0"/>
              <a:t>	iv. At a fixed level of “good” cholesterol, greater total cholesterol (possibly due to greater “bad” cholesterol) corresponds to increased risk. </a:t>
            </a:r>
          </a:p>
          <a:p>
            <a:pPr marL="0" indent="0">
              <a:spcBef>
                <a:spcPts val="0"/>
              </a:spcBef>
              <a:buNone/>
            </a:pPr>
            <a:endParaRPr lang="en-US" sz="2800" dirty="0"/>
          </a:p>
          <a:p>
            <a:pPr marL="0" indent="0">
              <a:spcBef>
                <a:spcPts val="0"/>
              </a:spcBef>
              <a:buNone/>
            </a:pPr>
            <a:r>
              <a:rPr lang="en-US" sz="2800" dirty="0"/>
              <a:t>Finally, the formula is not prohibitively difficult to employ, as only a handful of variables are needed for computation.</a:t>
            </a:r>
          </a:p>
          <a:p>
            <a:pPr marL="0" indent="0">
              <a:spcBef>
                <a:spcPts val="0"/>
              </a:spcBef>
              <a:buNone/>
            </a:pPr>
            <a:endParaRPr lang="en-US" sz="2800" dirty="0"/>
          </a:p>
        </p:txBody>
      </p:sp>
    </p:spTree>
    <p:extLst>
      <p:ext uri="{BB962C8B-B14F-4D97-AF65-F5344CB8AC3E}">
        <p14:creationId xmlns:p14="http://schemas.microsoft.com/office/powerpoint/2010/main" val="12961775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wrong statistical model ?</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Despite its utility, the formula is only an approximation:</a:t>
            </a:r>
          </a:p>
          <a:p>
            <a:pPr marL="0" indent="0">
              <a:spcBef>
                <a:spcPts val="0"/>
              </a:spcBef>
              <a:buNone/>
            </a:pPr>
            <a:endParaRPr lang="en-US" sz="2800" dirty="0"/>
          </a:p>
          <a:p>
            <a:pPr marL="0" indent="0">
              <a:spcBef>
                <a:spcPts val="0"/>
              </a:spcBef>
              <a:buNone/>
            </a:pPr>
            <a:r>
              <a:rPr lang="en-US" sz="2800" dirty="0"/>
              <a:t>First, there are other risk factors besides the ones that have been mentioned.  What about dietary and exercise habits ? </a:t>
            </a:r>
          </a:p>
          <a:p>
            <a:pPr marL="0" indent="0">
              <a:spcBef>
                <a:spcPts val="0"/>
              </a:spcBef>
              <a:buNone/>
            </a:pPr>
            <a:endParaRPr lang="en-US" sz="2800" dirty="0"/>
          </a:p>
          <a:p>
            <a:pPr marL="0" indent="0">
              <a:spcBef>
                <a:spcPts val="0"/>
              </a:spcBef>
              <a:buNone/>
            </a:pPr>
            <a:r>
              <a:rPr lang="en-US" sz="2800" dirty="0"/>
              <a:t>Of course, these may impact blood pressure and cholesterol, which </a:t>
            </a:r>
            <a:r>
              <a:rPr lang="en-US" sz="2800" u="sng" dirty="0"/>
              <a:t>are</a:t>
            </a:r>
            <a:r>
              <a:rPr lang="en-US" sz="2800" dirty="0"/>
              <a:t> reflected in the formula.  Dietary and exercise habits may also be more difficult to quantify.</a:t>
            </a:r>
          </a:p>
        </p:txBody>
      </p:sp>
    </p:spTree>
    <p:extLst>
      <p:ext uri="{BB962C8B-B14F-4D97-AF65-F5344CB8AC3E}">
        <p14:creationId xmlns:p14="http://schemas.microsoft.com/office/powerpoint/2010/main" val="326837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wrong statistical model ?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Second, are the mathematical dependencies correct ?  For instance, are the contributions of the various risk factors really multiplicative ?  Can a non-sensical result (e.g., a risk greater than 100%) be obtained from the formula ?</a:t>
            </a:r>
          </a:p>
          <a:p>
            <a:pPr marL="0" indent="0">
              <a:spcBef>
                <a:spcPts val="0"/>
              </a:spcBef>
              <a:buNone/>
            </a:pPr>
            <a:endParaRPr lang="en-US" sz="2800" dirty="0"/>
          </a:p>
          <a:p>
            <a:pPr marL="0" indent="0">
              <a:spcBef>
                <a:spcPts val="0"/>
              </a:spcBef>
              <a:buNone/>
            </a:pPr>
            <a:r>
              <a:rPr lang="en-US" sz="2800" dirty="0"/>
              <a:t>Viewing contributions of risk factors as multiplicative is a simplifying assumption that expedites interpretation of the statistical model.</a:t>
            </a:r>
          </a:p>
          <a:p>
            <a:pPr marL="0" indent="0">
              <a:spcBef>
                <a:spcPts val="0"/>
              </a:spcBef>
              <a:buNone/>
            </a:pPr>
            <a:endParaRPr lang="en-US" sz="2800" dirty="0"/>
          </a:p>
          <a:p>
            <a:pPr marL="0" indent="0">
              <a:spcBef>
                <a:spcPts val="0"/>
              </a:spcBef>
              <a:buNone/>
            </a:pPr>
            <a:endParaRPr lang="en-US" sz="2800" dirty="0"/>
          </a:p>
          <a:p>
            <a:pPr marL="0" indent="0">
              <a:spcBef>
                <a:spcPts val="0"/>
              </a:spcBef>
              <a:buNone/>
            </a:pPr>
            <a:endParaRPr lang="en-US" sz="2800" dirty="0"/>
          </a:p>
        </p:txBody>
      </p:sp>
    </p:spTree>
    <p:extLst>
      <p:ext uri="{BB962C8B-B14F-4D97-AF65-F5344CB8AC3E}">
        <p14:creationId xmlns:p14="http://schemas.microsoft.com/office/powerpoint/2010/main" val="1971604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wrong statistical model ?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In a purely mathematical sense, yes, the formula can yield non-sensical results.  However, this is only anticipated when we extrapolate well beyond common values of the risk factors.</a:t>
            </a:r>
          </a:p>
          <a:p>
            <a:pPr marL="0" indent="0">
              <a:spcBef>
                <a:spcPts val="0"/>
              </a:spcBef>
              <a:buNone/>
            </a:pPr>
            <a:endParaRPr lang="en-US" sz="2800" dirty="0"/>
          </a:p>
          <a:p>
            <a:pPr marL="0" indent="0">
              <a:spcBef>
                <a:spcPts val="0"/>
              </a:spcBef>
              <a:buNone/>
            </a:pPr>
            <a:r>
              <a:rPr lang="en-US" sz="2800" dirty="0"/>
              <a:t>To illustrate, for someone with (fairly high) SBP = 150, (fairly high) C = 240, and (fairly low) HDLC = 40, the formula suggests greater than  100%  risk if the person’s age is at least 114.  However, the report also warns (page S55) that the formulas should not be used for people aged greater than 79.</a:t>
            </a:r>
          </a:p>
        </p:txBody>
      </p:sp>
    </p:spTree>
    <p:extLst>
      <p:ext uri="{BB962C8B-B14F-4D97-AF65-F5344CB8AC3E}">
        <p14:creationId xmlns:p14="http://schemas.microsoft.com/office/powerpoint/2010/main" val="24328873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wrong statistical model ?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Third, what about the numbers in the formula ?  Why do we have  age</a:t>
            </a:r>
            <a:r>
              <a:rPr lang="en-US" sz="2800" baseline="30000" dirty="0"/>
              <a:t>2.469</a:t>
            </a:r>
            <a:r>
              <a:rPr lang="en-US" sz="2800" dirty="0"/>
              <a:t>  and not, say,  age</a:t>
            </a:r>
            <a:r>
              <a:rPr lang="en-US" sz="2800" baseline="30000" dirty="0"/>
              <a:t>2</a:t>
            </a:r>
            <a:r>
              <a:rPr lang="en-US" sz="2800" dirty="0"/>
              <a:t>  or  age</a:t>
            </a:r>
            <a:r>
              <a:rPr lang="en-US" sz="2800" baseline="30000" dirty="0"/>
              <a:t>3</a:t>
            </a:r>
            <a:r>
              <a:rPr lang="en-US" sz="2800" dirty="0"/>
              <a:t>  or  age</a:t>
            </a:r>
            <a:r>
              <a:rPr lang="en-US" sz="2800" baseline="30000" dirty="0"/>
              <a:t>2.718</a:t>
            </a:r>
            <a:r>
              <a:rPr lang="en-US" sz="2800" dirty="0"/>
              <a:t> ?</a:t>
            </a:r>
          </a:p>
          <a:p>
            <a:pPr marL="0" indent="0">
              <a:spcBef>
                <a:spcPts val="0"/>
              </a:spcBef>
              <a:buNone/>
            </a:pPr>
            <a:endParaRPr lang="en-US" sz="2800" dirty="0"/>
          </a:p>
          <a:p>
            <a:pPr marL="0" indent="0">
              <a:spcBef>
                <a:spcPts val="0"/>
              </a:spcBef>
              <a:buNone/>
            </a:pPr>
            <a:r>
              <a:rPr lang="en-US" sz="2800" dirty="0"/>
              <a:t>The numbers in the formula are, of course, estimated from data.  Putting aside any questions about goodness of data collection and analysis, estimates are still uncertain.  Perhaps you can recall seeing “margins of error” accompanying political polling numbers ?  However, estimates are less uncertain with larger sample sizes.</a:t>
            </a:r>
          </a:p>
        </p:txBody>
      </p:sp>
    </p:spTree>
    <p:extLst>
      <p:ext uri="{BB962C8B-B14F-4D97-AF65-F5344CB8AC3E}">
        <p14:creationId xmlns:p14="http://schemas.microsoft.com/office/powerpoint/2010/main" val="3274585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Some abstraction and terminology</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Speaking generally and abstractly, a statistical model consists of formulas and assumptions that convey a relationship between an outcome variable and one or more input variables in some population of interest.  </a:t>
            </a:r>
          </a:p>
          <a:p>
            <a:pPr marL="0" indent="0">
              <a:spcBef>
                <a:spcPts val="0"/>
              </a:spcBef>
              <a:buNone/>
            </a:pPr>
            <a:endParaRPr lang="en-US" sz="2800" dirty="0"/>
          </a:p>
          <a:p>
            <a:pPr marL="0" indent="0">
              <a:spcBef>
                <a:spcPts val="0"/>
              </a:spcBef>
              <a:buNone/>
            </a:pPr>
            <a:r>
              <a:rPr lang="en-US" sz="2800" dirty="0"/>
              <a:t>This relationship may be, at least putatively, one of cause(s) and effect.</a:t>
            </a:r>
          </a:p>
        </p:txBody>
      </p:sp>
    </p:spTree>
    <p:extLst>
      <p:ext uri="{BB962C8B-B14F-4D97-AF65-F5344CB8AC3E}">
        <p14:creationId xmlns:p14="http://schemas.microsoft.com/office/powerpoint/2010/main" val="39179651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Some abstraction and terminology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Terms sometimes used in place of “outcome variable” include the following: response variable, target variable, dependent variable.</a:t>
            </a:r>
          </a:p>
          <a:p>
            <a:pPr marL="0" indent="0">
              <a:spcBef>
                <a:spcPts val="0"/>
              </a:spcBef>
              <a:buNone/>
            </a:pPr>
            <a:endParaRPr lang="en-US" sz="2800" dirty="0"/>
          </a:p>
          <a:p>
            <a:pPr marL="0" indent="0">
              <a:spcBef>
                <a:spcPts val="0"/>
              </a:spcBef>
              <a:buNone/>
            </a:pPr>
            <a:r>
              <a:rPr lang="en-US" sz="2800" dirty="0"/>
              <a:t>Terms sometimes used in lieu of “input variable” include the following: explanatory variable, predictor variable, independent variable.</a:t>
            </a:r>
          </a:p>
        </p:txBody>
      </p:sp>
    </p:spTree>
    <p:extLst>
      <p:ext uri="{BB962C8B-B14F-4D97-AF65-F5344CB8AC3E}">
        <p14:creationId xmlns:p14="http://schemas.microsoft.com/office/powerpoint/2010/main" val="367241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Estimation of parameters</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A formula conveying a relationship between the outcome variable and the input variable(s) typically includes population parameters that must be estimated from data.  </a:t>
            </a:r>
          </a:p>
          <a:p>
            <a:pPr marL="0" indent="0">
              <a:spcBef>
                <a:spcPts val="0"/>
              </a:spcBef>
              <a:buNone/>
            </a:pPr>
            <a:endParaRPr lang="en-US" sz="2800" dirty="0"/>
          </a:p>
          <a:p>
            <a:pPr marL="0" indent="0">
              <a:spcBef>
                <a:spcPts val="0"/>
              </a:spcBef>
              <a:buNone/>
            </a:pPr>
            <a:r>
              <a:rPr lang="en-US" sz="2800" dirty="0"/>
              <a:t>To obtain these data, we must take a sample from the relevant population.  More will be said about that in a future lecture.</a:t>
            </a:r>
          </a:p>
        </p:txBody>
      </p:sp>
    </p:spTree>
    <p:extLst>
      <p:ext uri="{BB962C8B-B14F-4D97-AF65-F5344CB8AC3E}">
        <p14:creationId xmlns:p14="http://schemas.microsoft.com/office/powerpoint/2010/main" val="37067123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Estimation of parameters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In the cardiovascular health example, one can postulate the existence of parameters  </a:t>
                </a:r>
                <a14:m>
                  <m:oMath xmlns:m="http://schemas.openxmlformats.org/officeDocument/2006/math">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𝛽</m:t>
                        </m:r>
                      </m:e>
                      <m:sub>
                        <m:r>
                          <a:rPr lang="en-US" sz="2800" b="0" i="1" smtClean="0">
                            <a:latin typeface="Cambria Math" panose="02040503050406030204" pitchFamily="18" charset="0"/>
                          </a:rPr>
                          <m:t>0</m:t>
                        </m:r>
                      </m:sub>
                    </m:sSub>
                    <m:r>
                      <a:rPr lang="en-US" sz="2800" b="0" i="1" smtClean="0">
                        <a:latin typeface="Cambria Math" panose="02040503050406030204" pitchFamily="18" charset="0"/>
                      </a:rPr>
                      <m:t>, </m:t>
                    </m:r>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𝛽</m:t>
                        </m:r>
                      </m:e>
                      <m:sub>
                        <m:r>
                          <a:rPr lang="en-US" sz="2800" b="0" i="1" smtClean="0">
                            <a:latin typeface="Cambria Math" panose="02040503050406030204" pitchFamily="18" charset="0"/>
                          </a:rPr>
                          <m:t>1</m:t>
                        </m:r>
                      </m:sub>
                    </m:sSub>
                    <m:r>
                      <a:rPr lang="en-US" sz="2800" b="0" i="1" smtClean="0">
                        <a:latin typeface="Cambria Math" panose="02040503050406030204" pitchFamily="18" charset="0"/>
                      </a:rPr>
                      <m:t>,</m:t>
                    </m:r>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𝛽</m:t>
                        </m:r>
                      </m:e>
                      <m:sub>
                        <m:r>
                          <a:rPr lang="en-US" sz="2800" b="0" i="1" smtClean="0">
                            <a:latin typeface="Cambria Math" panose="02040503050406030204" pitchFamily="18" charset="0"/>
                          </a:rPr>
                          <m:t>2</m:t>
                        </m:r>
                      </m:sub>
                    </m:sSub>
                    <m:r>
                      <a:rPr lang="en-US" sz="2800" b="0" i="1" smtClean="0">
                        <a:latin typeface="Cambria Math" panose="02040503050406030204" pitchFamily="18" charset="0"/>
                      </a:rPr>
                      <m:t>,</m:t>
                    </m:r>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𝛽</m:t>
                        </m:r>
                      </m:e>
                      <m:sub>
                        <m:r>
                          <a:rPr lang="en-US" sz="2800" b="0" i="1" smtClean="0">
                            <a:latin typeface="Cambria Math" panose="02040503050406030204" pitchFamily="18" charset="0"/>
                          </a:rPr>
                          <m:t>3</m:t>
                        </m:r>
                      </m:sub>
                    </m:sSub>
                    <m:r>
                      <a:rPr lang="en-US" sz="2800" b="0" i="1" smtClean="0">
                        <a:latin typeface="Cambria Math" panose="02040503050406030204" pitchFamily="18" charset="0"/>
                      </a:rPr>
                      <m:t>,</m:t>
                    </m:r>
                  </m:oMath>
                </a14:m>
                <a:r>
                  <a:rPr lang="en-US" sz="2800" dirty="0"/>
                  <a:t> and </a:t>
                </a:r>
                <a14:m>
                  <m:oMath xmlns:m="http://schemas.openxmlformats.org/officeDocument/2006/math">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𝛽</m:t>
                        </m:r>
                      </m:e>
                      <m:sub>
                        <m:r>
                          <a:rPr lang="en-US" sz="2800" b="0" i="1" smtClean="0">
                            <a:latin typeface="Cambria Math" panose="02040503050406030204" pitchFamily="18" charset="0"/>
                          </a:rPr>
                          <m:t>4</m:t>
                        </m:r>
                      </m:sub>
                    </m:sSub>
                  </m:oMath>
                </a14:m>
                <a:r>
                  <a:rPr lang="en-US" sz="2800" dirty="0"/>
                  <a:t>  such that the risk of a hard ASCVD event is as follows:</a:t>
                </a:r>
              </a:p>
              <a:p>
                <a:pPr marL="0" indent="0">
                  <a:spcBef>
                    <a:spcPts val="0"/>
                  </a:spcBef>
                  <a:buNone/>
                </a:pPr>
                <a:endParaRPr lang="en-US" sz="2800" b="0" i="1" dirty="0">
                  <a:latin typeface="Cambria Math" panose="02040503050406030204" pitchFamily="18" charset="0"/>
                </a:endParaRPr>
              </a:p>
              <a:p>
                <a:pPr marL="0" indent="0">
                  <a:spcBef>
                    <a:spcPts val="0"/>
                  </a:spcBef>
                  <a:buNone/>
                </a:pPr>
                <a14:m>
                  <m:oMath xmlns:m="http://schemas.openxmlformats.org/officeDocument/2006/math">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𝛽</m:t>
                        </m:r>
                      </m:e>
                      <m:sub>
                        <m:r>
                          <a:rPr lang="en-US" sz="2800" b="0" i="1" smtClean="0">
                            <a:latin typeface="Cambria Math" panose="02040503050406030204" pitchFamily="18" charset="0"/>
                          </a:rPr>
                          <m:t>0</m:t>
                        </m:r>
                      </m:sub>
                    </m:sSub>
                  </m:oMath>
                </a14:m>
                <a:r>
                  <a:rPr lang="en-US" sz="2800" dirty="0"/>
                  <a:t> </a:t>
                </a:r>
                <a14:m>
                  <m:oMath xmlns:m="http://schemas.openxmlformats.org/officeDocument/2006/math">
                    <m:sSup>
                      <m:sSupPr>
                        <m:ctrlPr>
                          <a:rPr lang="en-US" sz="2800" i="1" dirty="0" smtClean="0">
                            <a:latin typeface="Cambria Math" panose="02040503050406030204" pitchFamily="18" charset="0"/>
                          </a:rPr>
                        </m:ctrlPr>
                      </m:sSupPr>
                      <m:e>
                        <m:r>
                          <m:rPr>
                            <m:sty m:val="p"/>
                          </m:rPr>
                          <a:rPr lang="en-US" sz="2800" b="0" i="0" dirty="0" smtClean="0">
                            <a:latin typeface="Cambria Math" panose="02040503050406030204" pitchFamily="18" charset="0"/>
                          </a:rPr>
                          <m:t>age</m:t>
                        </m:r>
                        <m:r>
                          <a:rPr lang="en-US" sz="2800" b="0" i="0" dirty="0" smtClean="0">
                            <a:latin typeface="Cambria Math" panose="02040503050406030204" pitchFamily="18" charset="0"/>
                          </a:rPr>
                          <m:t> </m:t>
                        </m:r>
                      </m:e>
                      <m:sup>
                        <m:sSub>
                          <m:sSubPr>
                            <m:ctrlPr>
                              <a:rPr lang="en-US" sz="2800" b="0" i="1" dirty="0" smtClean="0">
                                <a:latin typeface="Cambria Math" panose="02040503050406030204" pitchFamily="18" charset="0"/>
                              </a:rPr>
                            </m:ctrlPr>
                          </m:sSubPr>
                          <m:e>
                            <m:r>
                              <a:rPr lang="en-US" sz="2800" b="0" i="1" dirty="0" smtClean="0">
                                <a:latin typeface="Cambria Math" panose="02040503050406030204" pitchFamily="18" charset="0"/>
                              </a:rPr>
                              <m:t>𝛽</m:t>
                            </m:r>
                          </m:e>
                          <m:sub>
                            <m:r>
                              <a:rPr lang="en-US" sz="2800" b="0" i="1" dirty="0" smtClean="0">
                                <a:latin typeface="Cambria Math" panose="02040503050406030204" pitchFamily="18" charset="0"/>
                              </a:rPr>
                              <m:t>1</m:t>
                            </m:r>
                          </m:sub>
                        </m:sSub>
                      </m:sup>
                    </m:sSup>
                  </m:oMath>
                </a14:m>
                <a:r>
                  <a:rPr lang="en-US" sz="2800" dirty="0"/>
                  <a:t> </a:t>
                </a:r>
                <a14:m>
                  <m:oMath xmlns:m="http://schemas.openxmlformats.org/officeDocument/2006/math">
                    <m:sSup>
                      <m:sSupPr>
                        <m:ctrlPr>
                          <a:rPr lang="en-US" sz="2800" i="1" dirty="0">
                            <a:latin typeface="Cambria Math" panose="02040503050406030204" pitchFamily="18" charset="0"/>
                          </a:rPr>
                        </m:ctrlPr>
                      </m:sSupPr>
                      <m:e>
                        <m:r>
                          <m:rPr>
                            <m:sty m:val="p"/>
                          </m:rPr>
                          <a:rPr lang="en-US" sz="2800" b="0" i="0" dirty="0" smtClean="0">
                            <a:latin typeface="Cambria Math" panose="02040503050406030204" pitchFamily="18" charset="0"/>
                          </a:rPr>
                          <m:t>C</m:t>
                        </m:r>
                        <m:r>
                          <a:rPr lang="en-US" sz="2800" b="0" i="1" dirty="0" smtClean="0">
                            <a:latin typeface="Cambria Math" panose="02040503050406030204" pitchFamily="18" charset="0"/>
                          </a:rPr>
                          <m:t> </m:t>
                        </m:r>
                      </m:e>
                      <m:sup>
                        <m:sSub>
                          <m:sSubPr>
                            <m:ctrlPr>
                              <a:rPr lang="en-US" sz="2800" i="1" dirty="0">
                                <a:latin typeface="Cambria Math" panose="02040503050406030204" pitchFamily="18" charset="0"/>
                              </a:rPr>
                            </m:ctrlPr>
                          </m:sSubPr>
                          <m:e>
                            <m:r>
                              <a:rPr lang="en-US" sz="2800" i="1" dirty="0">
                                <a:latin typeface="Cambria Math" panose="02040503050406030204" pitchFamily="18" charset="0"/>
                              </a:rPr>
                              <m:t>𝛽</m:t>
                            </m:r>
                          </m:e>
                          <m:sub>
                            <m:r>
                              <a:rPr lang="en-US" sz="2800" b="0" i="1" dirty="0" smtClean="0">
                                <a:latin typeface="Cambria Math" panose="02040503050406030204" pitchFamily="18" charset="0"/>
                              </a:rPr>
                              <m:t>2</m:t>
                            </m:r>
                          </m:sub>
                        </m:sSub>
                      </m:sup>
                    </m:sSup>
                  </m:oMath>
                </a14:m>
                <a:r>
                  <a:rPr lang="en-US" sz="2800" dirty="0"/>
                  <a:t> </a:t>
                </a:r>
                <a14:m>
                  <m:oMath xmlns:m="http://schemas.openxmlformats.org/officeDocument/2006/math">
                    <m:sSup>
                      <m:sSupPr>
                        <m:ctrlPr>
                          <a:rPr lang="en-US" sz="2800" i="1" dirty="0">
                            <a:latin typeface="Cambria Math" panose="02040503050406030204" pitchFamily="18" charset="0"/>
                          </a:rPr>
                        </m:ctrlPr>
                      </m:sSupPr>
                      <m:e>
                        <m:r>
                          <m:rPr>
                            <m:sty m:val="p"/>
                          </m:rPr>
                          <a:rPr lang="en-US" sz="2800" b="0" i="0" dirty="0" smtClean="0">
                            <a:latin typeface="Cambria Math" panose="02040503050406030204" pitchFamily="18" charset="0"/>
                          </a:rPr>
                          <m:t>SBP</m:t>
                        </m:r>
                        <m:r>
                          <a:rPr lang="en-US" sz="2800" b="0" i="0" dirty="0" smtClean="0">
                            <a:latin typeface="Cambria Math" panose="02040503050406030204" pitchFamily="18" charset="0"/>
                          </a:rPr>
                          <m:t> </m:t>
                        </m:r>
                      </m:e>
                      <m:sup>
                        <m:sSub>
                          <m:sSubPr>
                            <m:ctrlPr>
                              <a:rPr lang="en-US" sz="2800" i="1" dirty="0">
                                <a:latin typeface="Cambria Math" panose="02040503050406030204" pitchFamily="18" charset="0"/>
                              </a:rPr>
                            </m:ctrlPr>
                          </m:sSubPr>
                          <m:e>
                            <m:r>
                              <a:rPr lang="en-US" sz="2800" i="1" dirty="0">
                                <a:latin typeface="Cambria Math" panose="02040503050406030204" pitchFamily="18" charset="0"/>
                              </a:rPr>
                              <m:t>𝛽</m:t>
                            </m:r>
                          </m:e>
                          <m:sub>
                            <m:r>
                              <a:rPr lang="en-US" sz="2800" b="0" i="1" dirty="0" smtClean="0">
                                <a:latin typeface="Cambria Math" panose="02040503050406030204" pitchFamily="18" charset="0"/>
                              </a:rPr>
                              <m:t>3</m:t>
                            </m:r>
                          </m:sub>
                        </m:sSub>
                      </m:sup>
                    </m:sSup>
                  </m:oMath>
                </a14:m>
                <a:r>
                  <a:rPr lang="en-US" sz="2800" dirty="0"/>
                  <a:t> / </a:t>
                </a:r>
                <a14:m>
                  <m:oMath xmlns:m="http://schemas.openxmlformats.org/officeDocument/2006/math">
                    <m:sSup>
                      <m:sSupPr>
                        <m:ctrlPr>
                          <a:rPr lang="en-US" sz="2800" i="1" dirty="0">
                            <a:latin typeface="Cambria Math" panose="02040503050406030204" pitchFamily="18" charset="0"/>
                          </a:rPr>
                        </m:ctrlPr>
                      </m:sSupPr>
                      <m:e>
                        <m:r>
                          <m:rPr>
                            <m:sty m:val="p"/>
                          </m:rPr>
                          <a:rPr lang="en-US" sz="2800" b="0" i="0" dirty="0" smtClean="0">
                            <a:latin typeface="Cambria Math" panose="02040503050406030204" pitchFamily="18" charset="0"/>
                          </a:rPr>
                          <m:t>HDLC</m:t>
                        </m:r>
                        <m:r>
                          <a:rPr lang="en-US" sz="2800" b="0" i="0" dirty="0" smtClean="0">
                            <a:latin typeface="Cambria Math" panose="02040503050406030204" pitchFamily="18" charset="0"/>
                          </a:rPr>
                          <m:t> </m:t>
                        </m:r>
                      </m:e>
                      <m:sup>
                        <m:sSub>
                          <m:sSubPr>
                            <m:ctrlPr>
                              <a:rPr lang="en-US" sz="2800" i="1" dirty="0">
                                <a:latin typeface="Cambria Math" panose="02040503050406030204" pitchFamily="18" charset="0"/>
                              </a:rPr>
                            </m:ctrlPr>
                          </m:sSubPr>
                          <m:e>
                            <m:r>
                              <a:rPr lang="en-US" sz="2800" i="1" dirty="0">
                                <a:latin typeface="Cambria Math" panose="02040503050406030204" pitchFamily="18" charset="0"/>
                              </a:rPr>
                              <m:t>𝛽</m:t>
                            </m:r>
                          </m:e>
                          <m:sub>
                            <m:r>
                              <a:rPr lang="en-US" sz="2800" b="0" i="1" dirty="0" smtClean="0">
                                <a:latin typeface="Cambria Math" panose="02040503050406030204" pitchFamily="18" charset="0"/>
                              </a:rPr>
                              <m:t>4</m:t>
                            </m:r>
                          </m:sub>
                        </m:sSub>
                      </m:sup>
                    </m:sSup>
                  </m:oMath>
                </a14:m>
                <a:r>
                  <a:rPr lang="en-US" sz="2800" dirty="0"/>
                  <a:t> </a:t>
                </a:r>
              </a:p>
              <a:p>
                <a:pPr marL="0" indent="0">
                  <a:spcBef>
                    <a:spcPts val="0"/>
                  </a:spcBef>
                  <a:buNone/>
                </a:pPr>
                <a:endParaRPr lang="en-US" sz="2800" dirty="0"/>
              </a:p>
              <a:p>
                <a:pPr marL="0" indent="0">
                  <a:spcBef>
                    <a:spcPts val="0"/>
                  </a:spcBef>
                  <a:buNone/>
                </a:pPr>
                <a:r>
                  <a:rPr lang="en-US" sz="2800" dirty="0"/>
                  <a:t>The parameters are then estimated from data.  For instance, the estimate of </a:t>
                </a:r>
                <a14:m>
                  <m:oMath xmlns:m="http://schemas.openxmlformats.org/officeDocument/2006/math">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 </m:t>
                        </m:r>
                        <m:r>
                          <a:rPr lang="en-US" sz="2800" b="0" i="1" smtClean="0">
                            <a:latin typeface="Cambria Math" panose="02040503050406030204" pitchFamily="18" charset="0"/>
                          </a:rPr>
                          <m:t>𝛽</m:t>
                        </m:r>
                      </m:e>
                      <m:sub>
                        <m:r>
                          <a:rPr lang="en-US" sz="2800" b="0" i="1" smtClean="0">
                            <a:latin typeface="Cambria Math" panose="02040503050406030204" pitchFamily="18" charset="0"/>
                          </a:rPr>
                          <m:t>1</m:t>
                        </m:r>
                      </m:sub>
                    </m:sSub>
                  </m:oMath>
                </a14:m>
                <a:r>
                  <a:rPr lang="en-US" sz="2800" dirty="0"/>
                  <a:t>  for African American men who do not have diabetes and who do not smoke is  2.469.</a:t>
                </a:r>
              </a:p>
              <a:p>
                <a:pPr marL="0" indent="0">
                  <a:spcBef>
                    <a:spcPts val="0"/>
                  </a:spcBef>
                  <a:buNone/>
                </a:pPr>
                <a:endParaRPr lang="en-US" sz="2800" baseline="30000" dirty="0"/>
              </a:p>
            </p:txBody>
          </p:sp>
        </mc:Choice>
        <mc:Fallback>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1061" r="-686"/>
                </a:stretch>
              </a:blipFill>
            </p:spPr>
            <p:txBody>
              <a:bodyPr/>
              <a:lstStyle/>
              <a:p>
                <a:r>
                  <a:rPr lang="en-US">
                    <a:noFill/>
                  </a:rPr>
                  <a:t> </a:t>
                </a:r>
              </a:p>
            </p:txBody>
          </p:sp>
        </mc:Fallback>
      </mc:AlternateContent>
    </p:spTree>
    <p:extLst>
      <p:ext uri="{BB962C8B-B14F-4D97-AF65-F5344CB8AC3E}">
        <p14:creationId xmlns:p14="http://schemas.microsoft.com/office/powerpoint/2010/main" val="39925844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Classical framework</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In a </a:t>
            </a:r>
            <a:r>
              <a:rPr lang="en-US" sz="2800" u="sng" dirty="0"/>
              <a:t>classical</a:t>
            </a:r>
            <a:r>
              <a:rPr lang="en-US" sz="2800" dirty="0"/>
              <a:t> (sometimes called </a:t>
            </a:r>
            <a:r>
              <a:rPr lang="en-US" sz="2800" u="sng" dirty="0"/>
              <a:t>frequentist</a:t>
            </a:r>
            <a:r>
              <a:rPr lang="en-US" sz="2800" dirty="0"/>
              <a:t>) framework, the parameters to be estimated are viewed as unknown but fixed.  The uncertainty about them is epistemic.</a:t>
            </a:r>
            <a:endParaRPr lang="en-US" sz="2800" baseline="30000" dirty="0"/>
          </a:p>
          <a:p>
            <a:pPr marL="0" indent="0">
              <a:spcBef>
                <a:spcPts val="0"/>
              </a:spcBef>
              <a:buNone/>
            </a:pPr>
            <a:endParaRPr lang="en-US" sz="2800" dirty="0"/>
          </a:p>
          <a:p>
            <a:pPr marL="0" indent="0">
              <a:spcBef>
                <a:spcPts val="0"/>
              </a:spcBef>
              <a:buNone/>
            </a:pPr>
            <a:r>
              <a:rPr lang="en-US" sz="2800" dirty="0"/>
              <a:t>The vast majority of published data analyses take place in a classical framework, and the vast majority of biostatistics courses (including this one) address data analysis in a classical framework.</a:t>
            </a:r>
          </a:p>
        </p:txBody>
      </p:sp>
    </p:spTree>
    <p:extLst>
      <p:ext uri="{BB962C8B-B14F-4D97-AF65-F5344CB8AC3E}">
        <p14:creationId xmlns:p14="http://schemas.microsoft.com/office/powerpoint/2010/main" val="34211171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“All models are wrong, but some are useful.”</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The quote above has been attributed to statistician George Box.</a:t>
            </a:r>
          </a:p>
          <a:p>
            <a:pPr marL="0" indent="0">
              <a:spcBef>
                <a:spcPts val="0"/>
              </a:spcBef>
              <a:buNone/>
            </a:pPr>
            <a:endParaRPr lang="en-US" sz="2800" dirty="0"/>
          </a:p>
          <a:p>
            <a:pPr marL="0" indent="0">
              <a:spcBef>
                <a:spcPts val="0"/>
              </a:spcBef>
              <a:buNone/>
            </a:pPr>
            <a:r>
              <a:rPr lang="en-US" sz="2800" dirty="0"/>
              <a:t>Witty and memorable, this quote is not a cause for despair but a reassurance.  Even if we are unable to perfectly describe some natural or social phenomenon, we may be able to understand it well enough to inform actions that may improve health and prolong life.</a:t>
            </a:r>
          </a:p>
        </p:txBody>
      </p:sp>
    </p:spTree>
    <p:extLst>
      <p:ext uri="{BB962C8B-B14F-4D97-AF65-F5344CB8AC3E}">
        <p14:creationId xmlns:p14="http://schemas.microsoft.com/office/powerpoint/2010/main" val="2544258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Bayesian framework</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In a </a:t>
            </a:r>
            <a:r>
              <a:rPr lang="en-US" sz="2800" u="sng" dirty="0"/>
              <a:t>Bayesian</a:t>
            </a:r>
            <a:r>
              <a:rPr lang="en-US" sz="2800" dirty="0"/>
              <a:t> framework, the parameters to be estimated are viewed as unknown and random.  The uncertainty about them is aleatory (although one can argue that there is an epistemic component as well).  A Bayesian framework also makes explicit use of prior beliefs regarding the parameters.  </a:t>
            </a:r>
          </a:p>
          <a:p>
            <a:pPr marL="0" indent="0">
              <a:spcBef>
                <a:spcPts val="0"/>
              </a:spcBef>
              <a:buNone/>
            </a:pPr>
            <a:endParaRPr lang="en-US" sz="2800" dirty="0"/>
          </a:p>
          <a:p>
            <a:pPr marL="0" indent="0">
              <a:spcBef>
                <a:spcPts val="0"/>
              </a:spcBef>
              <a:buNone/>
            </a:pPr>
            <a:r>
              <a:rPr lang="en-US" sz="2800" dirty="0"/>
              <a:t>Materials from a course I taught on Bayesian data analysis are freely available online.</a:t>
            </a:r>
            <a:r>
              <a:rPr lang="en-US" sz="2800" baseline="30000" dirty="0"/>
              <a:t>3</a:t>
            </a:r>
          </a:p>
          <a:p>
            <a:pPr marL="0" indent="0">
              <a:spcBef>
                <a:spcPts val="0"/>
              </a:spcBef>
              <a:buNone/>
            </a:pPr>
            <a:endParaRPr lang="en-US" sz="1500" baseline="30000" dirty="0"/>
          </a:p>
          <a:p>
            <a:pPr marL="0" indent="0">
              <a:spcBef>
                <a:spcPts val="0"/>
              </a:spcBef>
              <a:buNone/>
            </a:pPr>
            <a:endParaRPr lang="en-US" sz="1500" baseline="30000" dirty="0"/>
          </a:p>
          <a:p>
            <a:pPr marL="0" indent="0">
              <a:spcBef>
                <a:spcPts val="0"/>
              </a:spcBef>
              <a:buNone/>
            </a:pPr>
            <a:r>
              <a:rPr lang="en-US" sz="1500" baseline="30000" dirty="0"/>
              <a:t>3</a:t>
            </a:r>
            <a:r>
              <a:rPr lang="en-US" sz="1500" dirty="0"/>
              <a:t> https://www.richardcharnigo.net</a:t>
            </a:r>
            <a:endParaRPr lang="en-US" sz="1500" baseline="30000" dirty="0"/>
          </a:p>
          <a:p>
            <a:pPr marL="0" indent="0">
              <a:spcBef>
                <a:spcPts val="0"/>
              </a:spcBef>
              <a:buNone/>
            </a:pPr>
            <a:endParaRPr lang="en-US" sz="2800" dirty="0"/>
          </a:p>
        </p:txBody>
      </p:sp>
    </p:spTree>
    <p:extLst>
      <p:ext uri="{BB962C8B-B14F-4D97-AF65-F5344CB8AC3E}">
        <p14:creationId xmlns:p14="http://schemas.microsoft.com/office/powerpoint/2010/main" val="16297716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An oversimplified comparison of frameworks</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In my opinion, a classical framework is more intuitive in its interpretation of parameters.  For example, why should a population mean, even if unknown, be considered random ?</a:t>
            </a:r>
          </a:p>
          <a:p>
            <a:pPr marL="0" indent="0">
              <a:spcBef>
                <a:spcPts val="0"/>
              </a:spcBef>
              <a:buNone/>
            </a:pPr>
            <a:endParaRPr lang="en-US" sz="2800" dirty="0"/>
          </a:p>
          <a:p>
            <a:pPr marL="0" indent="0">
              <a:spcBef>
                <a:spcPts val="0"/>
              </a:spcBef>
              <a:buNone/>
            </a:pPr>
            <a:r>
              <a:rPr lang="en-US" sz="2800" dirty="0"/>
              <a:t>On the other hand, a Bayesian framework provides simpler interpretations of data analysis results.  You can judge for yourselves, this semester, whether classical interpretations of   p-values and confidence intervals seem a bit cumbersome !</a:t>
            </a:r>
          </a:p>
        </p:txBody>
      </p:sp>
    </p:spTree>
    <p:extLst>
      <p:ext uri="{BB962C8B-B14F-4D97-AF65-F5344CB8AC3E}">
        <p14:creationId xmlns:p14="http://schemas.microsoft.com/office/powerpoint/2010/main" val="6487092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cardiovascular health example</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In 2013, the American College of Cardiology and American Heart Association published a report on cardiovascular risk.  This report</a:t>
            </a:r>
            <a:r>
              <a:rPr lang="en-US" sz="2800" baseline="30000" dirty="0"/>
              <a:t>1</a:t>
            </a:r>
            <a:r>
              <a:rPr lang="en-US" sz="2800" dirty="0"/>
              <a:t> is freely (and legally) available online.</a:t>
            </a:r>
            <a:r>
              <a:rPr lang="en-US" sz="2800" baseline="30000" dirty="0"/>
              <a:t>2</a:t>
            </a:r>
          </a:p>
          <a:p>
            <a:pPr marL="0" indent="0">
              <a:spcBef>
                <a:spcPts val="0"/>
              </a:spcBef>
              <a:buNone/>
            </a:pPr>
            <a:endParaRPr lang="en-US" sz="2800" baseline="30000" dirty="0"/>
          </a:p>
          <a:p>
            <a:pPr marL="0" indent="0">
              <a:spcBef>
                <a:spcPts val="0"/>
              </a:spcBef>
              <a:buNone/>
            </a:pPr>
            <a:endParaRPr lang="en-US" sz="2800" baseline="30000" dirty="0"/>
          </a:p>
          <a:p>
            <a:pPr marL="0" indent="0">
              <a:spcBef>
                <a:spcPts val="0"/>
              </a:spcBef>
              <a:buNone/>
            </a:pPr>
            <a:endParaRPr lang="en-US" sz="1400" baseline="30000" dirty="0"/>
          </a:p>
          <a:p>
            <a:pPr marL="0" indent="0">
              <a:spcBef>
                <a:spcPts val="0"/>
              </a:spcBef>
              <a:buNone/>
            </a:pPr>
            <a:endParaRPr lang="en-US" sz="1400" baseline="30000" dirty="0"/>
          </a:p>
          <a:p>
            <a:pPr marL="0" indent="0">
              <a:spcBef>
                <a:spcPts val="0"/>
              </a:spcBef>
              <a:buNone/>
            </a:pPr>
            <a:r>
              <a:rPr lang="en-US" sz="1500" baseline="30000" dirty="0"/>
              <a:t>1</a:t>
            </a:r>
            <a:r>
              <a:rPr lang="en-US" sz="1500" dirty="0"/>
              <a:t> Goff DC Jr, Lloyd-Jones DM, Bennett G, </a:t>
            </a:r>
            <a:r>
              <a:rPr lang="en-US" sz="1500" dirty="0" err="1"/>
              <a:t>Coady</a:t>
            </a:r>
            <a:r>
              <a:rPr lang="en-US" sz="1500" dirty="0"/>
              <a:t> S, D’Agostino RB Sr, Gibbons R, Greenland P, Lackland DT, Levy D, O’Donnell CJ, Robinson JG, Schwartz JS, Shero ST, Smith SC Jr, </a:t>
            </a:r>
            <a:r>
              <a:rPr lang="en-US" sz="1500" dirty="0" err="1"/>
              <a:t>Sorlie</a:t>
            </a:r>
            <a:r>
              <a:rPr lang="en-US" sz="1500" dirty="0"/>
              <a:t> P, Stone NJ, Wilson PWF. 2013 ACC/AHA guideline on the assessment of cardiovascular risk: a report of the American College of Cardiology/American Heart Association Task Force on Practice Guidelines. </a:t>
            </a:r>
            <a:r>
              <a:rPr lang="en-US" sz="1500" i="1" dirty="0"/>
              <a:t>Circulation</a:t>
            </a:r>
            <a:r>
              <a:rPr lang="en-US" sz="1500" dirty="0"/>
              <a:t>. 2014;129(suppl 2):S49-S73.</a:t>
            </a:r>
            <a:endParaRPr lang="en-US" sz="1500" baseline="30000" dirty="0"/>
          </a:p>
          <a:p>
            <a:pPr marL="0" indent="0">
              <a:spcBef>
                <a:spcPts val="0"/>
              </a:spcBef>
              <a:buNone/>
            </a:pPr>
            <a:endParaRPr lang="en-US" sz="1500" baseline="30000" dirty="0"/>
          </a:p>
          <a:p>
            <a:pPr marL="0" indent="0">
              <a:spcBef>
                <a:spcPts val="0"/>
              </a:spcBef>
              <a:buNone/>
            </a:pPr>
            <a:endParaRPr lang="en-US" sz="1500" baseline="30000" dirty="0"/>
          </a:p>
          <a:p>
            <a:pPr marL="0" indent="0">
              <a:spcBef>
                <a:spcPts val="0"/>
              </a:spcBef>
              <a:buNone/>
            </a:pPr>
            <a:r>
              <a:rPr lang="en-US" sz="1500" baseline="30000" dirty="0"/>
              <a:t>2</a:t>
            </a:r>
            <a:r>
              <a:rPr lang="en-US" sz="1500" dirty="0"/>
              <a:t> https://www.ahajournals.org/doi/pdf/10.1161/01.cir.0000437741.48606.98</a:t>
            </a:r>
            <a:endParaRPr lang="en-US" sz="1500" baseline="30000" dirty="0"/>
          </a:p>
        </p:txBody>
      </p:sp>
    </p:spTree>
    <p:extLst>
      <p:ext uri="{BB962C8B-B14F-4D97-AF65-F5344CB8AC3E}">
        <p14:creationId xmlns:p14="http://schemas.microsoft.com/office/powerpoint/2010/main" val="3907287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cardiovascular health example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Tables  A  and  B  in the report provide formulas for the risk of experiencing a “hard ASCVD event” within the next 10 years (pages S72 and S73).  </a:t>
            </a:r>
          </a:p>
          <a:p>
            <a:pPr marL="0" indent="0">
              <a:spcBef>
                <a:spcPts val="0"/>
              </a:spcBef>
              <a:buNone/>
            </a:pPr>
            <a:endParaRPr lang="en-US" sz="2800" dirty="0"/>
          </a:p>
          <a:p>
            <a:pPr marL="0" indent="0">
              <a:spcBef>
                <a:spcPts val="0"/>
              </a:spcBef>
              <a:buNone/>
            </a:pPr>
            <a:r>
              <a:rPr lang="en-US" sz="2800" dirty="0"/>
              <a:t>A hard ASCVD event is defined as the composite of “nonfatal myocardial infarction or CHD death, or fatal or nonfatal stroke” (page S72).</a:t>
            </a:r>
            <a:endParaRPr lang="en-US" sz="2800" baseline="30000" dirty="0"/>
          </a:p>
        </p:txBody>
      </p:sp>
    </p:spTree>
    <p:extLst>
      <p:ext uri="{BB962C8B-B14F-4D97-AF65-F5344CB8AC3E}">
        <p14:creationId xmlns:p14="http://schemas.microsoft.com/office/powerpoint/2010/main" val="14405113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cardiovascular health example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There are actually four formulas: one for white women, one for African American women, one for white men, and one for African American men.</a:t>
            </a:r>
          </a:p>
          <a:p>
            <a:pPr marL="0" indent="0">
              <a:spcBef>
                <a:spcPts val="0"/>
              </a:spcBef>
              <a:buNone/>
            </a:pPr>
            <a:endParaRPr lang="en-US" sz="2800" dirty="0"/>
          </a:p>
          <a:p>
            <a:pPr marL="0" indent="0">
              <a:spcBef>
                <a:spcPts val="0"/>
              </a:spcBef>
              <a:buNone/>
            </a:pPr>
            <a:r>
              <a:rPr lang="en-US" sz="2800" dirty="0"/>
              <a:t>The formulas assume that the person has not previously experienced a hard ASCVD event.</a:t>
            </a:r>
          </a:p>
        </p:txBody>
      </p:sp>
    </p:spTree>
    <p:extLst>
      <p:ext uri="{BB962C8B-B14F-4D97-AF65-F5344CB8AC3E}">
        <p14:creationId xmlns:p14="http://schemas.microsoft.com/office/powerpoint/2010/main" val="21440249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cardiovascular health example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To illustrate, the formula for an African American man who does not have diabetes and does not smoke, but who takes medicine for high blood pressure, can be simplified to the following:</a:t>
            </a:r>
          </a:p>
          <a:p>
            <a:pPr marL="0" indent="0">
              <a:spcBef>
                <a:spcPts val="0"/>
              </a:spcBef>
              <a:buNone/>
            </a:pPr>
            <a:endParaRPr lang="en-US" sz="2800" dirty="0"/>
          </a:p>
          <a:p>
            <a:pPr marL="0" indent="0">
              <a:spcBef>
                <a:spcPts val="0"/>
              </a:spcBef>
              <a:buNone/>
            </a:pPr>
            <a:r>
              <a:rPr lang="en-US" sz="2800" dirty="0"/>
              <a:t>3.415 x 10</a:t>
            </a:r>
            <a:r>
              <a:rPr lang="en-US" sz="2800" baseline="30000" dirty="0"/>
              <a:t>-10</a:t>
            </a:r>
            <a:r>
              <a:rPr lang="en-US" sz="2800" dirty="0"/>
              <a:t> { age</a:t>
            </a:r>
            <a:r>
              <a:rPr lang="en-US" sz="2800" baseline="30000" dirty="0"/>
              <a:t>2.469</a:t>
            </a:r>
            <a:r>
              <a:rPr lang="en-US" sz="2800" dirty="0"/>
              <a:t> C</a:t>
            </a:r>
            <a:r>
              <a:rPr lang="en-US" sz="2800" baseline="30000" dirty="0"/>
              <a:t>0.302</a:t>
            </a:r>
            <a:r>
              <a:rPr lang="en-US" sz="2800" dirty="0"/>
              <a:t> SBP</a:t>
            </a:r>
            <a:r>
              <a:rPr lang="en-US" sz="2800" baseline="30000" dirty="0"/>
              <a:t>1.916</a:t>
            </a:r>
            <a:r>
              <a:rPr lang="en-US" sz="2800" dirty="0"/>
              <a:t> / HDLC</a:t>
            </a:r>
            <a:r>
              <a:rPr lang="en-US" sz="2800" baseline="30000" dirty="0"/>
              <a:t> 0.307</a:t>
            </a:r>
            <a:r>
              <a:rPr lang="en-US" sz="2800" dirty="0"/>
              <a:t> }</a:t>
            </a:r>
            <a:r>
              <a:rPr lang="en-US" sz="2800" baseline="30000" dirty="0"/>
              <a:t> </a:t>
            </a:r>
          </a:p>
          <a:p>
            <a:pPr marL="0" indent="0">
              <a:spcBef>
                <a:spcPts val="0"/>
              </a:spcBef>
              <a:buNone/>
            </a:pPr>
            <a:endParaRPr lang="en-US" sz="2800" dirty="0"/>
          </a:p>
          <a:p>
            <a:pPr marL="0" indent="0">
              <a:spcBef>
                <a:spcPts val="0"/>
              </a:spcBef>
              <a:buNone/>
            </a:pPr>
            <a:r>
              <a:rPr lang="en-US" sz="2800" dirty="0"/>
              <a:t>where  SBP  is systolic blood pressure,  C  is total cholesterol, and  HDLC  is high density lipoprotein (“good”) cholesterol.</a:t>
            </a:r>
          </a:p>
          <a:p>
            <a:pPr marL="0" indent="0">
              <a:spcBef>
                <a:spcPts val="0"/>
              </a:spcBef>
              <a:buNone/>
            </a:pPr>
            <a:endParaRPr lang="en-US" sz="2800" dirty="0"/>
          </a:p>
          <a:p>
            <a:pPr marL="0" indent="0">
              <a:spcBef>
                <a:spcPts val="0"/>
              </a:spcBef>
              <a:buNone/>
            </a:pPr>
            <a:endParaRPr lang="en-US" sz="2800" dirty="0"/>
          </a:p>
          <a:p>
            <a:pPr marL="0" indent="0">
              <a:spcBef>
                <a:spcPts val="0"/>
              </a:spcBef>
              <a:buNone/>
            </a:pPr>
            <a:endParaRPr lang="en-US" sz="2800" dirty="0"/>
          </a:p>
        </p:txBody>
      </p:sp>
    </p:spTree>
    <p:extLst>
      <p:ext uri="{BB962C8B-B14F-4D97-AF65-F5344CB8AC3E}">
        <p14:creationId xmlns:p14="http://schemas.microsoft.com/office/powerpoint/2010/main" val="35500390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cardiovascular health example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For someone aged  55  with systolic blood pressure  130,  total cholesterol  200,  and high density lipoprotein cholesterol   50,  the formula yields</a:t>
            </a:r>
          </a:p>
          <a:p>
            <a:pPr marL="0" indent="0">
              <a:spcBef>
                <a:spcPts val="0"/>
              </a:spcBef>
              <a:buNone/>
            </a:pPr>
            <a:endParaRPr lang="en-US" sz="2800" dirty="0"/>
          </a:p>
          <a:p>
            <a:pPr marL="0" indent="0">
              <a:spcBef>
                <a:spcPts val="0"/>
              </a:spcBef>
              <a:buNone/>
            </a:pPr>
            <a:r>
              <a:rPr lang="en-US" sz="2800" dirty="0"/>
              <a:t>3.415 x 10</a:t>
            </a:r>
            <a:r>
              <a:rPr lang="en-US" sz="2800" baseline="30000" dirty="0"/>
              <a:t>-10</a:t>
            </a:r>
            <a:r>
              <a:rPr lang="en-US" sz="2800" dirty="0"/>
              <a:t> { 55</a:t>
            </a:r>
            <a:r>
              <a:rPr lang="en-US" sz="2800" baseline="30000" dirty="0"/>
              <a:t>2.469</a:t>
            </a:r>
            <a:r>
              <a:rPr lang="en-US" sz="2800" dirty="0"/>
              <a:t> 200</a:t>
            </a:r>
            <a:r>
              <a:rPr lang="en-US" sz="2800" baseline="30000" dirty="0"/>
              <a:t>0.302</a:t>
            </a:r>
            <a:r>
              <a:rPr lang="en-US" sz="2800" dirty="0"/>
              <a:t> 130</a:t>
            </a:r>
            <a:r>
              <a:rPr lang="en-US" sz="2800" baseline="30000" dirty="0"/>
              <a:t>1.916</a:t>
            </a:r>
            <a:r>
              <a:rPr lang="en-US" sz="2800" dirty="0"/>
              <a:t> / 50</a:t>
            </a:r>
            <a:r>
              <a:rPr lang="en-US" sz="2800" baseline="30000" dirty="0"/>
              <a:t> 0.307</a:t>
            </a:r>
            <a:r>
              <a:rPr lang="en-US" sz="2800" dirty="0"/>
              <a:t> } = 11.3%.</a:t>
            </a:r>
          </a:p>
          <a:p>
            <a:pPr marL="0" indent="0">
              <a:spcBef>
                <a:spcPts val="0"/>
              </a:spcBef>
              <a:buNone/>
            </a:pPr>
            <a:endParaRPr lang="en-US" sz="2800" dirty="0"/>
          </a:p>
          <a:p>
            <a:pPr marL="0" indent="0">
              <a:spcBef>
                <a:spcPts val="0"/>
              </a:spcBef>
              <a:buNone/>
            </a:pPr>
            <a:endParaRPr lang="en-US" sz="2800" dirty="0"/>
          </a:p>
        </p:txBody>
      </p:sp>
    </p:spTree>
    <p:extLst>
      <p:ext uri="{BB962C8B-B14F-4D97-AF65-F5344CB8AC3E}">
        <p14:creationId xmlns:p14="http://schemas.microsoft.com/office/powerpoint/2010/main" val="1982674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useful statistical model ?</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The formula appearing previously seems useful, for several reasons:</a:t>
            </a:r>
          </a:p>
          <a:p>
            <a:pPr marL="0" indent="0">
              <a:spcBef>
                <a:spcPts val="0"/>
              </a:spcBef>
              <a:buNone/>
            </a:pPr>
            <a:endParaRPr lang="en-US" sz="2800" dirty="0"/>
          </a:p>
          <a:p>
            <a:pPr marL="0" indent="0">
              <a:spcBef>
                <a:spcPts val="0"/>
              </a:spcBef>
              <a:buNone/>
            </a:pPr>
            <a:r>
              <a:rPr lang="en-US" sz="2800" dirty="0"/>
              <a:t>First, cardiovascular disease is a major public health issue.</a:t>
            </a:r>
          </a:p>
          <a:p>
            <a:pPr marL="0" indent="0">
              <a:spcBef>
                <a:spcPts val="0"/>
              </a:spcBef>
              <a:buNone/>
            </a:pPr>
            <a:endParaRPr lang="en-US" sz="2800" dirty="0"/>
          </a:p>
          <a:p>
            <a:pPr marL="0" indent="0">
              <a:spcBef>
                <a:spcPts val="0"/>
              </a:spcBef>
              <a:buNone/>
            </a:pPr>
            <a:r>
              <a:rPr lang="en-US" sz="2800" dirty="0"/>
              <a:t>Second, the formula involves some </a:t>
            </a:r>
            <a:r>
              <a:rPr lang="en-US" sz="2800" u="sng" dirty="0"/>
              <a:t>modifiable</a:t>
            </a:r>
            <a:r>
              <a:rPr lang="en-US" sz="2800" dirty="0"/>
              <a:t> risk factors, so that a person has some hope of reducing his or her risk of a hard ASCVD event.</a:t>
            </a:r>
          </a:p>
          <a:p>
            <a:pPr marL="0" indent="0">
              <a:spcBef>
                <a:spcPts val="0"/>
              </a:spcBef>
              <a:buNone/>
            </a:pPr>
            <a:endParaRPr lang="en-US" sz="2800" dirty="0"/>
          </a:p>
          <a:p>
            <a:pPr marL="0" indent="0">
              <a:spcBef>
                <a:spcPts val="0"/>
              </a:spcBef>
              <a:buNone/>
            </a:pPr>
            <a:endParaRPr lang="en-US" sz="2800" dirty="0"/>
          </a:p>
          <a:p>
            <a:pPr marL="0" indent="0">
              <a:spcBef>
                <a:spcPts val="0"/>
              </a:spcBef>
              <a:buNone/>
            </a:pPr>
            <a:endParaRPr lang="en-US" sz="2800" dirty="0"/>
          </a:p>
        </p:txBody>
      </p:sp>
    </p:spTree>
    <p:extLst>
      <p:ext uri="{BB962C8B-B14F-4D97-AF65-F5344CB8AC3E}">
        <p14:creationId xmlns:p14="http://schemas.microsoft.com/office/powerpoint/2010/main" val="28361719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useful statistical model ?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Third, the formula seems reasonable, in that risk factors have the anticipated directions of association with cardiovascular disease:</a:t>
            </a:r>
          </a:p>
          <a:p>
            <a:pPr marL="0" indent="0">
              <a:spcBef>
                <a:spcPts val="0"/>
              </a:spcBef>
              <a:buNone/>
            </a:pPr>
            <a:r>
              <a:rPr lang="en-US" sz="2800" dirty="0"/>
              <a:t>	</a:t>
            </a:r>
          </a:p>
          <a:p>
            <a:pPr marL="0" indent="0">
              <a:spcBef>
                <a:spcPts val="0"/>
              </a:spcBef>
              <a:buNone/>
            </a:pPr>
            <a:r>
              <a:rPr lang="en-US" sz="2800" dirty="0"/>
              <a:t>	</a:t>
            </a:r>
            <a:r>
              <a:rPr lang="en-US" sz="2800" dirty="0" err="1"/>
              <a:t>i</a:t>
            </a:r>
            <a:r>
              <a:rPr lang="en-US" sz="2800" dirty="0"/>
              <a:t>. Greater age corresponds to increased risk.</a:t>
            </a:r>
          </a:p>
          <a:p>
            <a:pPr marL="0" indent="0">
              <a:spcBef>
                <a:spcPts val="0"/>
              </a:spcBef>
              <a:buNone/>
            </a:pPr>
            <a:r>
              <a:rPr lang="en-US" sz="2800" dirty="0"/>
              <a:t>	</a:t>
            </a:r>
          </a:p>
          <a:p>
            <a:pPr marL="0" indent="0">
              <a:spcBef>
                <a:spcPts val="0"/>
              </a:spcBef>
              <a:buNone/>
            </a:pPr>
            <a:r>
              <a:rPr lang="en-US" sz="2800" dirty="0"/>
              <a:t>	ii. Greater systolic blood pressure corresponds to increased risk.	</a:t>
            </a:r>
          </a:p>
          <a:p>
            <a:pPr marL="0" indent="0">
              <a:spcBef>
                <a:spcPts val="0"/>
              </a:spcBef>
              <a:buNone/>
            </a:pPr>
            <a:endParaRPr lang="en-US" sz="2800" dirty="0"/>
          </a:p>
        </p:txBody>
      </p:sp>
    </p:spTree>
    <p:extLst>
      <p:ext uri="{BB962C8B-B14F-4D97-AF65-F5344CB8AC3E}">
        <p14:creationId xmlns:p14="http://schemas.microsoft.com/office/powerpoint/2010/main" val="3719038802"/>
      </p:ext>
    </p:extLst>
  </p:cSld>
  <p:clrMapOvr>
    <a:masterClrMapping/>
  </p:clrMapOvr>
</p:sld>
</file>

<file path=ppt/theme/theme1.xml><?xml version="1.0" encoding="utf-8"?>
<a:theme xmlns:a="http://schemas.openxmlformats.org/drawingml/2006/main" name="VanillaVTI">
  <a:themeElements>
    <a:clrScheme name="Vanilla">
      <a:dk1>
        <a:sysClr val="windowText" lastClr="000000"/>
      </a:dk1>
      <a:lt1>
        <a:sysClr val="window" lastClr="FFFFFF"/>
      </a:lt1>
      <a:dk2>
        <a:srgbClr val="2C3932"/>
      </a:dk2>
      <a:lt2>
        <a:srgbClr val="FDF6EA"/>
      </a:lt2>
      <a:accent1>
        <a:srgbClr val="169C9A"/>
      </a:accent1>
      <a:accent2>
        <a:srgbClr val="FA9A42"/>
      </a:accent2>
      <a:accent3>
        <a:srgbClr val="E15C3D"/>
      </a:accent3>
      <a:accent4>
        <a:srgbClr val="E78A67"/>
      </a:accent4>
      <a:accent5>
        <a:srgbClr val="A74B40"/>
      </a:accent5>
      <a:accent6>
        <a:srgbClr val="3D9072"/>
      </a:accent6>
      <a:hlink>
        <a:srgbClr val="169C9A"/>
      </a:hlink>
      <a:folHlink>
        <a:srgbClr val="E15C3D"/>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nillaVTI" id="{54D376C6-1C9B-4C6B-8F3C-483BB307BB05}" vid="{7690D8A9-C071-45EF-BA7A-F7FA9779B11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947</TotalTime>
  <Words>1474</Words>
  <Application>Microsoft Office PowerPoint</Application>
  <PresentationFormat>Widescreen</PresentationFormat>
  <Paragraphs>109</Paragraphs>
  <Slides>21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Cambria Math</vt:lpstr>
      <vt:lpstr>Neue Haas Grotesk Text Pro</vt:lpstr>
      <vt:lpstr>VanillaVTI</vt:lpstr>
      <vt:lpstr>Statistical modeling;  classical and Bayesian frameworks  </vt:lpstr>
      <vt:lpstr>“All models are wrong, but some are useful.”</vt:lpstr>
      <vt:lpstr>A cardiovascular health example</vt:lpstr>
      <vt:lpstr>A cardiovascular health example (continued)</vt:lpstr>
      <vt:lpstr>A cardiovascular health example (continued)</vt:lpstr>
      <vt:lpstr>A cardiovascular health example (continued)</vt:lpstr>
      <vt:lpstr>A cardiovascular health example (continued)</vt:lpstr>
      <vt:lpstr>A useful statistical model ?</vt:lpstr>
      <vt:lpstr>A useful statistical model ?  (continued)</vt:lpstr>
      <vt:lpstr>A useful statistical model ?  (continued)</vt:lpstr>
      <vt:lpstr>A wrong statistical model ?</vt:lpstr>
      <vt:lpstr>A wrong statistical model ?  (continued)</vt:lpstr>
      <vt:lpstr>A wrong statistical model ?  (continued)</vt:lpstr>
      <vt:lpstr>A wrong statistical model ?  (continued)</vt:lpstr>
      <vt:lpstr>Some abstraction and terminology</vt:lpstr>
      <vt:lpstr>Some abstraction and terminology (continued)</vt:lpstr>
      <vt:lpstr>Estimation of parameters</vt:lpstr>
      <vt:lpstr>Estimation of parameters (continued)</vt:lpstr>
      <vt:lpstr>Classical framework</vt:lpstr>
      <vt:lpstr>Bayesian framework</vt:lpstr>
      <vt:lpstr>An oversimplified comparison of frameworks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nature of uncertainty and the role of biostatistics  </dc:title>
  <dc:creator>Richard Charnigo</dc:creator>
  <cp:lastModifiedBy>Richard Charnigo</cp:lastModifiedBy>
  <cp:revision>2</cp:revision>
  <cp:lastPrinted>2025-08-23T04:19:57Z</cp:lastPrinted>
  <dcterms:created xsi:type="dcterms:W3CDTF">2025-08-20T13:52:23Z</dcterms:created>
  <dcterms:modified xsi:type="dcterms:W3CDTF">2025-08-23T17:20:22Z</dcterms:modified>
</cp:coreProperties>
</file>