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0"/>
  </p:notesMasterIdLst>
  <p:handoutMasterIdLst>
    <p:handoutMasterId r:id="rId21"/>
  </p:handoutMasterIdLst>
  <p:sldIdLst>
    <p:sldId id="310" r:id="rId5"/>
    <p:sldId id="291" r:id="rId6"/>
    <p:sldId id="311" r:id="rId7"/>
    <p:sldId id="312" r:id="rId8"/>
    <p:sldId id="313" r:id="rId9"/>
    <p:sldId id="314" r:id="rId10"/>
    <p:sldId id="316" r:id="rId11"/>
    <p:sldId id="317" r:id="rId12"/>
    <p:sldId id="318" r:id="rId13"/>
    <p:sldId id="319" r:id="rId14"/>
    <p:sldId id="320" r:id="rId15"/>
    <p:sldId id="321" r:id="rId16"/>
    <p:sldId id="322" r:id="rId17"/>
    <p:sldId id="324" r:id="rId18"/>
    <p:sldId id="325"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AE8"/>
    <a:srgbClr val="476977"/>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8234CF-9206-428D-8D07-7C7F9891481B}" v="498" dt="2025-11-14T03:55:18.327"/>
  </p1510:revLst>
</p1510:revInfo>
</file>

<file path=ppt/tableStyles.xml><?xml version="1.0" encoding="utf-8"?>
<a:tblStyleLst xmlns:a="http://schemas.openxmlformats.org/drawingml/2006/main" def="{9DCAF9ED-07DC-4A11-8D7F-57B35C25682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394" autoAdjust="0"/>
  </p:normalViewPr>
  <p:slideViewPr>
    <p:cSldViewPr snapToGrid="0">
      <p:cViewPr varScale="1">
        <p:scale>
          <a:sx n="82" d="100"/>
          <a:sy n="82" d="100"/>
        </p:scale>
        <p:origin x="672"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908234CF-9206-428D-8D07-7C7F9891481B}"/>
    <pc:docChg chg="undo redo custSel addSld delSld modSld">
      <pc:chgData name="Richard Charnigo" userId="4fe029dc7930efe6" providerId="LiveId" clId="{908234CF-9206-428D-8D07-7C7F9891481B}" dt="2025-11-14T04:48:16.763" v="10115" actId="20577"/>
      <pc:docMkLst>
        <pc:docMk/>
      </pc:docMkLst>
      <pc:sldChg chg="modSp mod">
        <pc:chgData name="Richard Charnigo" userId="4fe029dc7930efe6" providerId="LiveId" clId="{908234CF-9206-428D-8D07-7C7F9891481B}" dt="2025-11-14T04:33:03.758" v="9695" actId="20577"/>
        <pc:sldMkLst>
          <pc:docMk/>
          <pc:sldMk cId="1581522045" sldId="291"/>
        </pc:sldMkLst>
        <pc:spChg chg="mod">
          <ac:chgData name="Richard Charnigo" userId="4fe029dc7930efe6" providerId="LiveId" clId="{908234CF-9206-428D-8D07-7C7F9891481B}" dt="2025-11-14T04:33:03.758" v="9695" actId="20577"/>
          <ac:spMkLst>
            <pc:docMk/>
            <pc:sldMk cId="1581522045" sldId="291"/>
            <ac:spMk id="3" creationId="{940A6D83-6E2B-7C68-A633-B77B496B2B66}"/>
          </ac:spMkLst>
        </pc:spChg>
      </pc:sldChg>
      <pc:sldChg chg="modSp mod">
        <pc:chgData name="Richard Charnigo" userId="4fe029dc7930efe6" providerId="LiveId" clId="{908234CF-9206-428D-8D07-7C7F9891481B}" dt="2025-11-13T17:02:41.350" v="7" actId="20577"/>
        <pc:sldMkLst>
          <pc:docMk/>
          <pc:sldMk cId="1760268449" sldId="310"/>
        </pc:sldMkLst>
        <pc:spChg chg="mod">
          <ac:chgData name="Richard Charnigo" userId="4fe029dc7930efe6" providerId="LiveId" clId="{908234CF-9206-428D-8D07-7C7F9891481B}" dt="2025-11-13T17:02:41.350" v="7" actId="20577"/>
          <ac:spMkLst>
            <pc:docMk/>
            <pc:sldMk cId="1760268449" sldId="310"/>
            <ac:spMk id="7" creationId="{C0147929-8D39-DAA9-C3C5-4829D9C31C27}"/>
          </ac:spMkLst>
        </pc:spChg>
      </pc:sldChg>
      <pc:sldChg chg="del">
        <pc:chgData name="Richard Charnigo" userId="4fe029dc7930efe6" providerId="LiveId" clId="{908234CF-9206-428D-8D07-7C7F9891481B}" dt="2025-11-13T17:02:49.330" v="8" actId="2696"/>
        <pc:sldMkLst>
          <pc:docMk/>
          <pc:sldMk cId="2084216140" sldId="311"/>
        </pc:sldMkLst>
      </pc:sldChg>
      <pc:sldChg chg="modSp add mod">
        <pc:chgData name="Richard Charnigo" userId="4fe029dc7930efe6" providerId="LiveId" clId="{908234CF-9206-428D-8D07-7C7F9891481B}" dt="2025-11-14T04:33:29.810" v="9720" actId="20577"/>
        <pc:sldMkLst>
          <pc:docMk/>
          <pc:sldMk cId="2925202242" sldId="311"/>
        </pc:sldMkLst>
        <pc:spChg chg="mod">
          <ac:chgData name="Richard Charnigo" userId="4fe029dc7930efe6" providerId="LiveId" clId="{908234CF-9206-428D-8D07-7C7F9891481B}" dt="2025-11-14T04:33:29.810" v="9720" actId="20577"/>
          <ac:spMkLst>
            <pc:docMk/>
            <pc:sldMk cId="2925202242" sldId="311"/>
            <ac:spMk id="3" creationId="{940A6D83-6E2B-7C68-A633-B77B496B2B66}"/>
          </ac:spMkLst>
        </pc:spChg>
      </pc:sldChg>
      <pc:sldChg chg="modSp add mod">
        <pc:chgData name="Richard Charnigo" userId="4fe029dc7930efe6" providerId="LiveId" clId="{908234CF-9206-428D-8D07-7C7F9891481B}" dt="2025-11-13T17:12:56.770" v="1787" actId="20577"/>
        <pc:sldMkLst>
          <pc:docMk/>
          <pc:sldMk cId="339980778" sldId="312"/>
        </pc:sldMkLst>
        <pc:spChg chg="mod">
          <ac:chgData name="Richard Charnigo" userId="4fe029dc7930efe6" providerId="LiveId" clId="{908234CF-9206-428D-8D07-7C7F9891481B}" dt="2025-11-13T17:12:56.770" v="1787" actId="20577"/>
          <ac:spMkLst>
            <pc:docMk/>
            <pc:sldMk cId="339980778" sldId="312"/>
            <ac:spMk id="3" creationId="{940A6D83-6E2B-7C68-A633-B77B496B2B66}"/>
          </ac:spMkLst>
        </pc:spChg>
      </pc:sldChg>
      <pc:sldChg chg="modSp add mod">
        <pc:chgData name="Richard Charnigo" userId="4fe029dc7930efe6" providerId="LiveId" clId="{908234CF-9206-428D-8D07-7C7F9891481B}" dt="2025-11-14T04:36:28.088" v="9740" actId="20577"/>
        <pc:sldMkLst>
          <pc:docMk/>
          <pc:sldMk cId="261019168" sldId="313"/>
        </pc:sldMkLst>
        <pc:spChg chg="mod">
          <ac:chgData name="Richard Charnigo" userId="4fe029dc7930efe6" providerId="LiveId" clId="{908234CF-9206-428D-8D07-7C7F9891481B}" dt="2025-11-14T04:36:28.088" v="9740" actId="20577"/>
          <ac:spMkLst>
            <pc:docMk/>
            <pc:sldMk cId="261019168" sldId="313"/>
            <ac:spMk id="3" creationId="{940A6D83-6E2B-7C68-A633-B77B496B2B66}"/>
          </ac:spMkLst>
        </pc:spChg>
      </pc:sldChg>
      <pc:sldChg chg="modSp add mod">
        <pc:chgData name="Richard Charnigo" userId="4fe029dc7930efe6" providerId="LiveId" clId="{908234CF-9206-428D-8D07-7C7F9891481B}" dt="2025-11-14T04:36:31.345" v="9748" actId="20577"/>
        <pc:sldMkLst>
          <pc:docMk/>
          <pc:sldMk cId="1484135292" sldId="314"/>
        </pc:sldMkLst>
        <pc:spChg chg="mod">
          <ac:chgData name="Richard Charnigo" userId="4fe029dc7930efe6" providerId="LiveId" clId="{908234CF-9206-428D-8D07-7C7F9891481B}" dt="2025-11-14T04:36:31.345" v="9748" actId="20577"/>
          <ac:spMkLst>
            <pc:docMk/>
            <pc:sldMk cId="1484135292" sldId="314"/>
            <ac:spMk id="3" creationId="{940A6D83-6E2B-7C68-A633-B77B496B2B66}"/>
          </ac:spMkLst>
        </pc:spChg>
      </pc:sldChg>
      <pc:sldChg chg="add del">
        <pc:chgData name="Richard Charnigo" userId="4fe029dc7930efe6" providerId="LiveId" clId="{908234CF-9206-428D-8D07-7C7F9891481B}" dt="2025-11-13T19:59:28.447" v="3643" actId="2696"/>
        <pc:sldMkLst>
          <pc:docMk/>
          <pc:sldMk cId="2120277713" sldId="315"/>
        </pc:sldMkLst>
      </pc:sldChg>
      <pc:sldChg chg="modSp add mod">
        <pc:chgData name="Richard Charnigo" userId="4fe029dc7930efe6" providerId="LiveId" clId="{908234CF-9206-428D-8D07-7C7F9891481B}" dt="2025-11-13T17:21:39.254" v="3610" actId="20577"/>
        <pc:sldMkLst>
          <pc:docMk/>
          <pc:sldMk cId="770530867" sldId="316"/>
        </pc:sldMkLst>
        <pc:spChg chg="mod">
          <ac:chgData name="Richard Charnigo" userId="4fe029dc7930efe6" providerId="LiveId" clId="{908234CF-9206-428D-8D07-7C7F9891481B}" dt="2025-11-13T17:21:39.254" v="3610" actId="20577"/>
          <ac:spMkLst>
            <pc:docMk/>
            <pc:sldMk cId="770530867" sldId="316"/>
            <ac:spMk id="3" creationId="{940A6D83-6E2B-7C68-A633-B77B496B2B66}"/>
          </ac:spMkLst>
        </pc:spChg>
      </pc:sldChg>
      <pc:sldChg chg="modSp add mod">
        <pc:chgData name="Richard Charnigo" userId="4fe029dc7930efe6" providerId="LiveId" clId="{908234CF-9206-428D-8D07-7C7F9891481B}" dt="2025-11-13T17:22:16.309" v="3626" actId="20577"/>
        <pc:sldMkLst>
          <pc:docMk/>
          <pc:sldMk cId="985289632" sldId="317"/>
        </pc:sldMkLst>
        <pc:spChg chg="mod">
          <ac:chgData name="Richard Charnigo" userId="4fe029dc7930efe6" providerId="LiveId" clId="{908234CF-9206-428D-8D07-7C7F9891481B}" dt="2025-11-13T17:22:16.309" v="3626" actId="20577"/>
          <ac:spMkLst>
            <pc:docMk/>
            <pc:sldMk cId="985289632" sldId="317"/>
            <ac:spMk id="3" creationId="{940A6D83-6E2B-7C68-A633-B77B496B2B66}"/>
          </ac:spMkLst>
        </pc:spChg>
      </pc:sldChg>
      <pc:sldChg chg="modSp add mod">
        <pc:chgData name="Richard Charnigo" userId="4fe029dc7930efe6" providerId="LiveId" clId="{908234CF-9206-428D-8D07-7C7F9891481B}" dt="2025-11-13T20:08:34.905" v="4785" actId="20577"/>
        <pc:sldMkLst>
          <pc:docMk/>
          <pc:sldMk cId="3595260725" sldId="318"/>
        </pc:sldMkLst>
        <pc:spChg chg="mod">
          <ac:chgData name="Richard Charnigo" userId="4fe029dc7930efe6" providerId="LiveId" clId="{908234CF-9206-428D-8D07-7C7F9891481B}" dt="2025-11-13T20:08:34.905" v="4785" actId="20577"/>
          <ac:spMkLst>
            <pc:docMk/>
            <pc:sldMk cId="3595260725" sldId="318"/>
            <ac:spMk id="3" creationId="{940A6D83-6E2B-7C68-A633-B77B496B2B66}"/>
          </ac:spMkLst>
        </pc:spChg>
      </pc:sldChg>
      <pc:sldChg chg="modSp add mod">
        <pc:chgData name="Richard Charnigo" userId="4fe029dc7930efe6" providerId="LiveId" clId="{908234CF-9206-428D-8D07-7C7F9891481B}" dt="2025-11-14T04:37:11.853" v="9756" actId="20577"/>
        <pc:sldMkLst>
          <pc:docMk/>
          <pc:sldMk cId="2829560315" sldId="319"/>
        </pc:sldMkLst>
        <pc:spChg chg="mod">
          <ac:chgData name="Richard Charnigo" userId="4fe029dc7930efe6" providerId="LiveId" clId="{908234CF-9206-428D-8D07-7C7F9891481B}" dt="2025-11-14T04:37:11.853" v="9756" actId="20577"/>
          <ac:spMkLst>
            <pc:docMk/>
            <pc:sldMk cId="2829560315" sldId="319"/>
            <ac:spMk id="3" creationId="{940A6D83-6E2B-7C68-A633-B77B496B2B66}"/>
          </ac:spMkLst>
        </pc:spChg>
      </pc:sldChg>
      <pc:sldChg chg="modSp add mod">
        <pc:chgData name="Richard Charnigo" userId="4fe029dc7930efe6" providerId="LiveId" clId="{908234CF-9206-428D-8D07-7C7F9891481B}" dt="2025-11-14T04:37:45.474" v="9790" actId="20577"/>
        <pc:sldMkLst>
          <pc:docMk/>
          <pc:sldMk cId="2771025377" sldId="320"/>
        </pc:sldMkLst>
        <pc:spChg chg="mod">
          <ac:chgData name="Richard Charnigo" userId="4fe029dc7930efe6" providerId="LiveId" clId="{908234CF-9206-428D-8D07-7C7F9891481B}" dt="2025-11-14T04:37:45.474" v="9790" actId="20577"/>
          <ac:spMkLst>
            <pc:docMk/>
            <pc:sldMk cId="2771025377" sldId="320"/>
            <ac:spMk id="3" creationId="{940A6D83-6E2B-7C68-A633-B77B496B2B66}"/>
          </ac:spMkLst>
        </pc:spChg>
      </pc:sldChg>
      <pc:sldChg chg="modSp add mod">
        <pc:chgData name="Richard Charnigo" userId="4fe029dc7930efe6" providerId="LiveId" clId="{908234CF-9206-428D-8D07-7C7F9891481B}" dt="2025-11-14T04:01:21.933" v="6953" actId="20577"/>
        <pc:sldMkLst>
          <pc:docMk/>
          <pc:sldMk cId="2050784573" sldId="321"/>
        </pc:sldMkLst>
        <pc:spChg chg="mod">
          <ac:chgData name="Richard Charnigo" userId="4fe029dc7930efe6" providerId="LiveId" clId="{908234CF-9206-428D-8D07-7C7F9891481B}" dt="2025-11-14T04:01:21.933" v="6953" actId="20577"/>
          <ac:spMkLst>
            <pc:docMk/>
            <pc:sldMk cId="2050784573" sldId="321"/>
            <ac:spMk id="3" creationId="{940A6D83-6E2B-7C68-A633-B77B496B2B66}"/>
          </ac:spMkLst>
        </pc:spChg>
      </pc:sldChg>
      <pc:sldChg chg="modSp add mod">
        <pc:chgData name="Richard Charnigo" userId="4fe029dc7930efe6" providerId="LiveId" clId="{908234CF-9206-428D-8D07-7C7F9891481B}" dt="2025-11-14T04:38:44.967" v="9822" actId="20577"/>
        <pc:sldMkLst>
          <pc:docMk/>
          <pc:sldMk cId="1010596395" sldId="322"/>
        </pc:sldMkLst>
        <pc:spChg chg="mod">
          <ac:chgData name="Richard Charnigo" userId="4fe029dc7930efe6" providerId="LiveId" clId="{908234CF-9206-428D-8D07-7C7F9891481B}" dt="2025-11-14T04:38:44.967" v="9822" actId="20577"/>
          <ac:spMkLst>
            <pc:docMk/>
            <pc:sldMk cId="1010596395" sldId="322"/>
            <ac:spMk id="3" creationId="{940A6D83-6E2B-7C68-A633-B77B496B2B66}"/>
          </ac:spMkLst>
        </pc:spChg>
      </pc:sldChg>
      <pc:sldChg chg="modSp add del mod">
        <pc:chgData name="Richard Charnigo" userId="4fe029dc7930efe6" providerId="LiveId" clId="{908234CF-9206-428D-8D07-7C7F9891481B}" dt="2025-11-14T04:01:36.447" v="6955" actId="2696"/>
        <pc:sldMkLst>
          <pc:docMk/>
          <pc:sldMk cId="4069522608" sldId="323"/>
        </pc:sldMkLst>
        <pc:spChg chg="mod">
          <ac:chgData name="Richard Charnigo" userId="4fe029dc7930efe6" providerId="LiveId" clId="{908234CF-9206-428D-8D07-7C7F9891481B}" dt="2025-11-14T04:00:11.230" v="6950" actId="20577"/>
          <ac:spMkLst>
            <pc:docMk/>
            <pc:sldMk cId="4069522608" sldId="323"/>
            <ac:spMk id="3" creationId="{940A6D83-6E2B-7C68-A633-B77B496B2B66}"/>
          </ac:spMkLst>
        </pc:spChg>
      </pc:sldChg>
      <pc:sldChg chg="modSp add mod">
        <pc:chgData name="Richard Charnigo" userId="4fe029dc7930efe6" providerId="LiveId" clId="{908234CF-9206-428D-8D07-7C7F9891481B}" dt="2025-11-14T04:39:14.056" v="9837" actId="20577"/>
        <pc:sldMkLst>
          <pc:docMk/>
          <pc:sldMk cId="4114195548" sldId="324"/>
        </pc:sldMkLst>
        <pc:spChg chg="mod">
          <ac:chgData name="Richard Charnigo" userId="4fe029dc7930efe6" providerId="LiveId" clId="{908234CF-9206-428D-8D07-7C7F9891481B}" dt="2025-11-14T04:39:14.056" v="9837" actId="20577"/>
          <ac:spMkLst>
            <pc:docMk/>
            <pc:sldMk cId="4114195548" sldId="324"/>
            <ac:spMk id="3" creationId="{940A6D83-6E2B-7C68-A633-B77B496B2B66}"/>
          </ac:spMkLst>
        </pc:spChg>
      </pc:sldChg>
      <pc:sldChg chg="del">
        <pc:chgData name="Richard Charnigo" userId="4fe029dc7930efe6" providerId="LiveId" clId="{908234CF-9206-428D-8D07-7C7F9891481B}" dt="2025-11-13T17:02:50.550" v="9" actId="2696"/>
        <pc:sldMkLst>
          <pc:docMk/>
          <pc:sldMk cId="783733836" sldId="325"/>
        </pc:sldMkLst>
      </pc:sldChg>
      <pc:sldChg chg="modSp add mod">
        <pc:chgData name="Richard Charnigo" userId="4fe029dc7930efe6" providerId="LiveId" clId="{908234CF-9206-428D-8D07-7C7F9891481B}" dt="2025-11-14T04:48:16.763" v="10115" actId="20577"/>
        <pc:sldMkLst>
          <pc:docMk/>
          <pc:sldMk cId="3613463895" sldId="325"/>
        </pc:sldMkLst>
        <pc:spChg chg="mod">
          <ac:chgData name="Richard Charnigo" userId="4fe029dc7930efe6" providerId="LiveId" clId="{908234CF-9206-428D-8D07-7C7F9891481B}" dt="2025-11-14T04:48:16.763" v="10115" actId="20577"/>
          <ac:spMkLst>
            <pc:docMk/>
            <pc:sldMk cId="3613463895" sldId="325"/>
            <ac:spMk id="3" creationId="{940A6D83-6E2B-7C68-A633-B77B496B2B66}"/>
          </ac:spMkLst>
        </pc:spChg>
      </pc:sldChg>
      <pc:sldChg chg="del">
        <pc:chgData name="Richard Charnigo" userId="4fe029dc7930efe6" providerId="LiveId" clId="{908234CF-9206-428D-8D07-7C7F9891481B}" dt="2025-11-13T17:02:50.906" v="10" actId="2696"/>
        <pc:sldMkLst>
          <pc:docMk/>
          <pc:sldMk cId="3292788183" sldId="326"/>
        </pc:sldMkLst>
      </pc:sldChg>
      <pc:sldChg chg="del">
        <pc:chgData name="Richard Charnigo" userId="4fe029dc7930efe6" providerId="LiveId" clId="{908234CF-9206-428D-8D07-7C7F9891481B}" dt="2025-11-13T17:02:51.210" v="11" actId="2696"/>
        <pc:sldMkLst>
          <pc:docMk/>
          <pc:sldMk cId="3302060035" sldId="327"/>
        </pc:sldMkLst>
      </pc:sldChg>
      <pc:sldChg chg="del">
        <pc:chgData name="Richard Charnigo" userId="4fe029dc7930efe6" providerId="LiveId" clId="{908234CF-9206-428D-8D07-7C7F9891481B}" dt="2025-11-13T17:02:51.502" v="12" actId="2696"/>
        <pc:sldMkLst>
          <pc:docMk/>
          <pc:sldMk cId="129869441" sldId="328"/>
        </pc:sldMkLst>
      </pc:sldChg>
      <pc:sldChg chg="del">
        <pc:chgData name="Richard Charnigo" userId="4fe029dc7930efe6" providerId="LiveId" clId="{908234CF-9206-428D-8D07-7C7F9891481B}" dt="2025-11-13T17:02:51.570" v="13" actId="2696"/>
        <pc:sldMkLst>
          <pc:docMk/>
          <pc:sldMk cId="2473064576" sldId="329"/>
        </pc:sldMkLst>
      </pc:sldChg>
      <pc:sldChg chg="del">
        <pc:chgData name="Richard Charnigo" userId="4fe029dc7930efe6" providerId="LiveId" clId="{908234CF-9206-428D-8D07-7C7F9891481B}" dt="2025-11-13T17:02:51.902" v="14" actId="2696"/>
        <pc:sldMkLst>
          <pc:docMk/>
          <pc:sldMk cId="3503595944" sldId="330"/>
        </pc:sldMkLst>
      </pc:sldChg>
      <pc:sldChg chg="del">
        <pc:chgData name="Richard Charnigo" userId="4fe029dc7930efe6" providerId="LiveId" clId="{908234CF-9206-428D-8D07-7C7F9891481B}" dt="2025-11-13T17:02:52.065" v="15" actId="2696"/>
        <pc:sldMkLst>
          <pc:docMk/>
          <pc:sldMk cId="1206191964" sldId="331"/>
        </pc:sldMkLst>
      </pc:sldChg>
      <pc:sldChg chg="del">
        <pc:chgData name="Richard Charnigo" userId="4fe029dc7930efe6" providerId="LiveId" clId="{908234CF-9206-428D-8D07-7C7F9891481B}" dt="2025-11-13T17:02:52.298" v="16" actId="2696"/>
        <pc:sldMkLst>
          <pc:docMk/>
          <pc:sldMk cId="2566978109" sldId="332"/>
        </pc:sldMkLst>
      </pc:sldChg>
      <pc:sldChg chg="del">
        <pc:chgData name="Richard Charnigo" userId="4fe029dc7930efe6" providerId="LiveId" clId="{908234CF-9206-428D-8D07-7C7F9891481B}" dt="2025-11-13T17:02:52.464" v="17" actId="2696"/>
        <pc:sldMkLst>
          <pc:docMk/>
          <pc:sldMk cId="1154716052" sldId="333"/>
        </pc:sldMkLst>
      </pc:sldChg>
      <pc:sldChg chg="del">
        <pc:chgData name="Richard Charnigo" userId="4fe029dc7930efe6" providerId="LiveId" clId="{908234CF-9206-428D-8D07-7C7F9891481B}" dt="2025-11-13T17:02:52.483" v="18" actId="2696"/>
        <pc:sldMkLst>
          <pc:docMk/>
          <pc:sldMk cId="861214816" sldId="334"/>
        </pc:sldMkLst>
      </pc:sldChg>
      <pc:sldChg chg="del">
        <pc:chgData name="Richard Charnigo" userId="4fe029dc7930efe6" providerId="LiveId" clId="{908234CF-9206-428D-8D07-7C7F9891481B}" dt="2025-11-13T17:02:52.653" v="19" actId="2696"/>
        <pc:sldMkLst>
          <pc:docMk/>
          <pc:sldMk cId="4109548418" sldId="335"/>
        </pc:sldMkLst>
      </pc:sldChg>
      <pc:sldChg chg="del">
        <pc:chgData name="Richard Charnigo" userId="4fe029dc7930efe6" providerId="LiveId" clId="{908234CF-9206-428D-8D07-7C7F9891481B}" dt="2025-11-13T17:02:53.800" v="20" actId="2696"/>
        <pc:sldMkLst>
          <pc:docMk/>
          <pc:sldMk cId="3029511911" sldId="33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A3114B-0CDD-4419-A4DE-E0C29A2AE1A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FC25048-78D1-4821-8E2B-7A77CCA12F8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252186-C111-43A8-A0F7-F77FFDE4DF82}" type="datetimeFigureOut">
              <a:rPr lang="en-US" smtClean="0"/>
              <a:t>11/20/2025</a:t>
            </a:fld>
            <a:endParaRPr lang="en-US" dirty="0"/>
          </a:p>
        </p:txBody>
      </p:sp>
      <p:sp>
        <p:nvSpPr>
          <p:cNvPr id="4" name="Footer Placeholder 3">
            <a:extLst>
              <a:ext uri="{FF2B5EF4-FFF2-40B4-BE49-F238E27FC236}">
                <a16:creationId xmlns:a16="http://schemas.microsoft.com/office/drawing/2014/main" id="{01924695-047D-4CC8-8801-1AA37457E7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F0F00293-63F6-438D-A9A8-024975FD55F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D56CFAD-C154-4C9C-AD01-665A5055065E}" type="slidenum">
              <a:rPr lang="en-US" smtClean="0"/>
              <a:t>‹#›</a:t>
            </a:fld>
            <a:endParaRPr lang="en-US" dirty="0"/>
          </a:p>
        </p:txBody>
      </p:sp>
    </p:spTree>
    <p:extLst>
      <p:ext uri="{BB962C8B-B14F-4D97-AF65-F5344CB8AC3E}">
        <p14:creationId xmlns:p14="http://schemas.microsoft.com/office/powerpoint/2010/main" val="39978791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2BBB5B-F3DE-41D7-B279-483D20E8E363}" type="datetimeFigureOut">
              <a:rPr lang="en-US" smtClean="0"/>
              <a:t>11/20/2025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B62BC0-7DC4-4569-951D-2BB9475345C6}" type="slidenum">
              <a:rPr lang="en-US" smtClean="0"/>
              <a:t>‹#›</a:t>
            </a:fld>
            <a:endParaRPr lang="en-US" dirty="0"/>
          </a:p>
        </p:txBody>
      </p:sp>
    </p:spTree>
    <p:extLst>
      <p:ext uri="{BB962C8B-B14F-4D97-AF65-F5344CB8AC3E}">
        <p14:creationId xmlns:p14="http://schemas.microsoft.com/office/powerpoint/2010/main" val="3344641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accent4">
            <a:lumMod val="50000"/>
          </a:schemeClr>
        </a:solid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02728A58-8DE2-4B1C-B6CA-F2AED56F4504}"/>
              </a:ext>
            </a:extLst>
          </p:cNvPr>
          <p:cNvSpPr>
            <a:spLocks noGrp="1"/>
          </p:cNvSpPr>
          <p:nvPr>
            <p:ph type="pic" sz="quarter" idx="10" hasCustomPrompt="1"/>
          </p:nvPr>
        </p:nvSpPr>
        <p:spPr>
          <a:xfrm>
            <a:off x="0" y="-2"/>
            <a:ext cx="12192000" cy="6858000"/>
          </a:xfrm>
          <a:prstGeom prst="rect">
            <a:avLst/>
          </a:prstGeo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B69D7CAC-EE78-4BAE-94EA-EBE4BB118115}"/>
              </a:ext>
            </a:extLst>
          </p:cNvPr>
          <p:cNvSpPr>
            <a:spLocks noGrp="1"/>
          </p:cNvSpPr>
          <p:nvPr>
            <p:ph type="title" hasCustomPrompt="1"/>
          </p:nvPr>
        </p:nvSpPr>
        <p:spPr>
          <a:xfrm>
            <a:off x="1199909" y="2335192"/>
            <a:ext cx="9792182" cy="2187616"/>
          </a:xfrm>
          <a:prstGeom prst="rect">
            <a:avLst/>
          </a:prstGeom>
          <a:noFill/>
          <a:ln w="38100">
            <a:solidFill>
              <a:schemeClr val="accent1"/>
            </a:solidFill>
          </a:ln>
        </p:spPr>
        <p:txBody>
          <a:bodyPr lIns="914400" tIns="91440" rIns="914400" anchor="ctr"/>
          <a:lstStyle>
            <a:lvl1pPr algn="ctr">
              <a:defRPr sz="5400" b="1" cap="all" spc="100" baseline="0">
                <a:solidFill>
                  <a:schemeClr val="accent1"/>
                </a:solidFill>
              </a:defRPr>
            </a:lvl1pPr>
          </a:lstStyle>
          <a:p>
            <a:r>
              <a:rPr lang="en-US" dirty="0"/>
              <a:t>Click to add title</a:t>
            </a:r>
          </a:p>
        </p:txBody>
      </p:sp>
    </p:spTree>
    <p:extLst>
      <p:ext uri="{BB962C8B-B14F-4D97-AF65-F5344CB8AC3E}">
        <p14:creationId xmlns:p14="http://schemas.microsoft.com/office/powerpoint/2010/main" val="1148328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inancial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E5E8994-67B0-7A02-C300-3232691564F0}"/>
              </a:ext>
              <a:ext uri="{C183D7F6-B498-43B3-948B-1728B52AA6E4}">
                <adec:decorative xmlns:adec="http://schemas.microsoft.com/office/drawing/2017/decorative" val="1"/>
              </a:ext>
            </a:extLst>
          </p:cNvPr>
          <p:cNvSpPr/>
          <p:nvPr userDrawn="1"/>
        </p:nvSpPr>
        <p:spPr>
          <a:xfrm>
            <a:off x="4532671" y="0"/>
            <a:ext cx="7659329" cy="6858000"/>
          </a:xfrm>
          <a:prstGeom prst="rect">
            <a:avLst/>
          </a:prstGeom>
          <a:solidFill>
            <a:schemeClr val="accent2">
              <a:lumMod val="40000"/>
              <a:lumOff val="60000"/>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DD96D4A-16D3-4C35-A383-2DF039D54CF4}"/>
              </a:ext>
            </a:extLst>
          </p:cNvPr>
          <p:cNvSpPr>
            <a:spLocks noGrp="1"/>
          </p:cNvSpPr>
          <p:nvPr>
            <p:ph type="title" hasCustomPrompt="1"/>
          </p:nvPr>
        </p:nvSpPr>
        <p:spPr>
          <a:xfrm>
            <a:off x="933791" y="787869"/>
            <a:ext cx="2743200" cy="2142144"/>
          </a:xfrm>
          <a:prstGeom prst="rect">
            <a:avLst/>
          </a:prstGeom>
          <a:ln w="28575">
            <a:solidFill>
              <a:schemeClr val="accent2"/>
            </a:solidFill>
          </a:ln>
        </p:spPr>
        <p:txBody>
          <a:bodyPr anchor="ctr"/>
          <a:lstStyle>
            <a:lvl1pPr algn="ctr">
              <a:lnSpc>
                <a:spcPct val="100000"/>
              </a:lnSpc>
              <a:defRPr sz="2400" cap="all" spc="100" baseline="0">
                <a:solidFill>
                  <a:schemeClr val="accent2"/>
                </a:solidFill>
              </a:defRPr>
            </a:lvl1pPr>
          </a:lstStyle>
          <a:p>
            <a:r>
              <a:rPr lang="en-US" dirty="0"/>
              <a:t>Click to add title</a:t>
            </a:r>
          </a:p>
        </p:txBody>
      </p:sp>
      <p:sp>
        <p:nvSpPr>
          <p:cNvPr id="12" name="Text Placeholder 11">
            <a:extLst>
              <a:ext uri="{FF2B5EF4-FFF2-40B4-BE49-F238E27FC236}">
                <a16:creationId xmlns:a16="http://schemas.microsoft.com/office/drawing/2014/main" id="{2EA6B5C4-24E3-C021-071B-DFF6C6CC497B}"/>
              </a:ext>
            </a:extLst>
          </p:cNvPr>
          <p:cNvSpPr>
            <a:spLocks noGrp="1"/>
          </p:cNvSpPr>
          <p:nvPr>
            <p:ph type="body" sz="quarter" idx="16" hasCustomPrompt="1"/>
          </p:nvPr>
        </p:nvSpPr>
        <p:spPr>
          <a:xfrm>
            <a:off x="933449" y="3429000"/>
            <a:ext cx="2920796" cy="2927350"/>
          </a:xfrm>
          <a:prstGeom prst="rect">
            <a:avLst/>
          </a:prstGeom>
        </p:spPr>
        <p:txBody>
          <a:bodyPr/>
          <a:lstStyle>
            <a:lvl1pPr marL="0" indent="0">
              <a:lnSpc>
                <a:spcPct val="125000"/>
              </a:lnSpc>
              <a:spcBef>
                <a:spcPts val="0"/>
              </a:spcBef>
              <a:spcAft>
                <a:spcPts val="600"/>
              </a:spcAft>
              <a:buNone/>
              <a:defRPr sz="1800" spc="100" baseline="0"/>
            </a:lvl1pPr>
            <a:lvl2pPr marL="457200" indent="0">
              <a:lnSpc>
                <a:spcPct val="125000"/>
              </a:lnSpc>
              <a:spcBef>
                <a:spcPts val="0"/>
              </a:spcBef>
              <a:spcAft>
                <a:spcPts val="600"/>
              </a:spcAft>
              <a:buNone/>
              <a:defRPr sz="1600" spc="100" baseline="0"/>
            </a:lvl2pPr>
            <a:lvl3pPr marL="914400" indent="0">
              <a:lnSpc>
                <a:spcPct val="125000"/>
              </a:lnSpc>
              <a:spcBef>
                <a:spcPts val="0"/>
              </a:spcBef>
              <a:spcAft>
                <a:spcPts val="600"/>
              </a:spcAft>
              <a:buNone/>
              <a:defRPr sz="1400" spc="100" baseline="0"/>
            </a:lvl3pPr>
            <a:lvl4pPr marL="1371600" indent="0">
              <a:lnSpc>
                <a:spcPct val="125000"/>
              </a:lnSpc>
              <a:spcBef>
                <a:spcPts val="0"/>
              </a:spcBef>
              <a:spcAft>
                <a:spcPts val="600"/>
              </a:spcAft>
              <a:buNone/>
              <a:defRPr sz="1200" spc="100" baseline="0"/>
            </a:lvl4pPr>
            <a:lvl5pPr marL="1828800" indent="0">
              <a:lnSpc>
                <a:spcPct val="125000"/>
              </a:lnSpc>
              <a:spcBef>
                <a:spcPts val="0"/>
              </a:spcBef>
              <a:spcAft>
                <a:spcPts val="600"/>
              </a:spcAft>
              <a:buNone/>
              <a:defRPr sz="12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a:extLst>
              <a:ext uri="{FF2B5EF4-FFF2-40B4-BE49-F238E27FC236}">
                <a16:creationId xmlns:a16="http://schemas.microsoft.com/office/drawing/2014/main" id="{FF255611-8280-41F3-A5FA-821E144AEAE7}"/>
              </a:ext>
            </a:extLst>
          </p:cNvPr>
          <p:cNvSpPr>
            <a:spLocks noGrp="1"/>
          </p:cNvSpPr>
          <p:nvPr>
            <p:ph sz="quarter" idx="15" hasCustomPrompt="1"/>
          </p:nvPr>
        </p:nvSpPr>
        <p:spPr>
          <a:xfrm>
            <a:off x="5220928" y="787869"/>
            <a:ext cx="6292646" cy="5432263"/>
          </a:xfrm>
          <a:prstGeom prst="rect">
            <a:avLst/>
          </a:prstGeom>
        </p:spPr>
        <p:txBody>
          <a:bodyPr/>
          <a:lstStyle>
            <a:lvl1pPr marL="0" indent="0" algn="ctr">
              <a:buNone/>
              <a:defRPr sz="1800" cap="all" baseline="0">
                <a:solidFill>
                  <a:schemeClr val="tx1"/>
                </a:solidFill>
              </a:defRPr>
            </a:lvl1pPr>
            <a:lvl2pPr marL="457200" indent="0">
              <a:buNone/>
              <a:defRPr sz="1600" cap="all" baseline="0">
                <a:solidFill>
                  <a:schemeClr val="accent5">
                    <a:lumMod val="50000"/>
                  </a:schemeClr>
                </a:solidFill>
              </a:defRPr>
            </a:lvl2pPr>
            <a:lvl3pPr marL="914400" indent="0">
              <a:buNone/>
              <a:defRPr sz="1400" cap="all" baseline="0">
                <a:solidFill>
                  <a:schemeClr val="accent5">
                    <a:lumMod val="50000"/>
                  </a:schemeClr>
                </a:solidFill>
              </a:defRPr>
            </a:lvl3pPr>
            <a:lvl4pPr marL="1371600" indent="0">
              <a:buNone/>
              <a:defRPr sz="1200" cap="all" baseline="0">
                <a:solidFill>
                  <a:schemeClr val="accent5">
                    <a:lumMod val="50000"/>
                  </a:schemeClr>
                </a:solidFill>
              </a:defRPr>
            </a:lvl4pPr>
            <a:lvl5pPr marL="1828800" indent="0">
              <a:buNone/>
              <a:defRPr sz="1200" cap="all" baseline="0">
                <a:solidFill>
                  <a:schemeClr val="accent5">
                    <a:lumMod val="50000"/>
                  </a:schemeClr>
                </a:solidFill>
              </a:defRPr>
            </a:lvl5pPr>
          </a:lstStyle>
          <a:p>
            <a:pPr lvl="0"/>
            <a:r>
              <a:rPr lang="en-US" dirty="0"/>
              <a:t>Click to add content</a:t>
            </a:r>
          </a:p>
        </p:txBody>
      </p:sp>
      <p:sp>
        <p:nvSpPr>
          <p:cNvPr id="3" name="Date Placeholder 2">
            <a:extLst>
              <a:ext uri="{FF2B5EF4-FFF2-40B4-BE49-F238E27FC236}">
                <a16:creationId xmlns:a16="http://schemas.microsoft.com/office/drawing/2014/main" id="{33453DB9-3C4B-4136-96D2-08A7D5AD418F}"/>
              </a:ext>
            </a:extLst>
          </p:cNvPr>
          <p:cNvSpPr>
            <a:spLocks noGrp="1"/>
          </p:cNvSpPr>
          <p:nvPr>
            <p:ph type="dt" sz="half" idx="10"/>
          </p:nvPr>
        </p:nvSpPr>
        <p:spPr>
          <a:xfrm>
            <a:off x="838200" y="6356350"/>
            <a:ext cx="2743200" cy="365125"/>
          </a:xfrm>
          <a:prstGeom prst="rect">
            <a:avLst/>
          </a:prstGeom>
        </p:spPr>
        <p:txBody>
          <a:bodyPr/>
          <a:lstStyle/>
          <a:p>
            <a:r>
              <a:rPr lang="en-US" dirty="0"/>
              <a:t>20XX</a:t>
            </a:r>
          </a:p>
        </p:txBody>
      </p:sp>
      <p:sp>
        <p:nvSpPr>
          <p:cNvPr id="4" name="Footer Placeholder 3">
            <a:extLst>
              <a:ext uri="{FF2B5EF4-FFF2-40B4-BE49-F238E27FC236}">
                <a16:creationId xmlns:a16="http://schemas.microsoft.com/office/drawing/2014/main" id="{81464841-801A-499A-BFD2-9731D2D89C25}"/>
              </a:ext>
            </a:extLst>
          </p:cNvPr>
          <p:cNvSpPr>
            <a:spLocks noGrp="1"/>
          </p:cNvSpPr>
          <p:nvPr>
            <p:ph type="ftr" sz="quarter" idx="11"/>
          </p:nvPr>
        </p:nvSpPr>
        <p:spPr>
          <a:xfrm>
            <a:off x="4038600" y="6356350"/>
            <a:ext cx="4114800" cy="365125"/>
          </a:xfrm>
          <a:prstGeom prst="rect">
            <a:avLst/>
          </a:prstGeom>
        </p:spPr>
        <p:txBody>
          <a:bodyPr/>
          <a:lstStyle/>
          <a:p>
            <a:r>
              <a:rPr lang="en-US" dirty="0"/>
              <a:t>Pitch deck</a:t>
            </a:r>
          </a:p>
        </p:txBody>
      </p:sp>
      <p:sp>
        <p:nvSpPr>
          <p:cNvPr id="5" name="Slide Number Placeholder 4">
            <a:extLst>
              <a:ext uri="{FF2B5EF4-FFF2-40B4-BE49-F238E27FC236}">
                <a16:creationId xmlns:a16="http://schemas.microsoft.com/office/drawing/2014/main" id="{F9C78F9D-CD73-4D53-A871-D6C0B643A68D}"/>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378806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ur Competi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225E-57F6-4605-A684-F9B30F1F664E}"/>
              </a:ext>
            </a:extLst>
          </p:cNvPr>
          <p:cNvSpPr>
            <a:spLocks noGrp="1"/>
          </p:cNvSpPr>
          <p:nvPr>
            <p:ph type="title" hasCustomPrompt="1"/>
          </p:nvPr>
        </p:nvSpPr>
        <p:spPr>
          <a:xfrm>
            <a:off x="-10559" y="1"/>
            <a:ext cx="4952999" cy="2182482"/>
          </a:xfrm>
          <a:prstGeom prst="rect">
            <a:avLst/>
          </a:prstGeom>
          <a:solidFill>
            <a:schemeClr val="accent2">
              <a:alpha val="92000"/>
            </a:schemeClr>
          </a:solidFill>
        </p:spPr>
        <p:txBody>
          <a:bodyPr lIns="731520" rIns="731520" anchor="ctr"/>
          <a:lstStyle>
            <a:lvl1pPr algn="ctr">
              <a:defRPr sz="2400" cap="all" spc="100" baseline="0">
                <a:solidFill>
                  <a:schemeClr val="bg1"/>
                </a:solidFill>
              </a:defRPr>
            </a:lvl1pPr>
          </a:lstStyle>
          <a:p>
            <a:r>
              <a:rPr lang="en-US" dirty="0"/>
              <a:t>Click to add title</a:t>
            </a:r>
          </a:p>
        </p:txBody>
      </p:sp>
      <p:sp>
        <p:nvSpPr>
          <p:cNvPr id="7" name="Picture Placeholder 8">
            <a:extLst>
              <a:ext uri="{FF2B5EF4-FFF2-40B4-BE49-F238E27FC236}">
                <a16:creationId xmlns:a16="http://schemas.microsoft.com/office/drawing/2014/main" id="{C93927AF-DF09-4CE5-8767-B2ECF0215BF5}"/>
              </a:ext>
            </a:extLst>
          </p:cNvPr>
          <p:cNvSpPr>
            <a:spLocks noGrp="1"/>
          </p:cNvSpPr>
          <p:nvPr>
            <p:ph type="pic" sz="quarter" idx="10" hasCustomPrompt="1"/>
          </p:nvPr>
        </p:nvSpPr>
        <p:spPr>
          <a:xfrm>
            <a:off x="4942932" y="0"/>
            <a:ext cx="7249067" cy="2182483"/>
          </a:xfrm>
          <a:prstGeom prst="rect">
            <a:avLst/>
          </a:prstGeom>
        </p:spPr>
        <p:txBody>
          <a:bodyPr/>
          <a:lstStyle>
            <a:lvl1pPr marL="0" indent="0" algn="ctr">
              <a:buNone/>
              <a:defRPr/>
            </a:lvl1pPr>
          </a:lstStyle>
          <a:p>
            <a:r>
              <a:rPr lang="en-US" dirty="0"/>
              <a:t>Click to add photo</a:t>
            </a:r>
          </a:p>
        </p:txBody>
      </p:sp>
      <p:sp>
        <p:nvSpPr>
          <p:cNvPr id="11" name="Text Placeholder 10">
            <a:extLst>
              <a:ext uri="{FF2B5EF4-FFF2-40B4-BE49-F238E27FC236}">
                <a16:creationId xmlns:a16="http://schemas.microsoft.com/office/drawing/2014/main" id="{FE8D114B-8AAB-41D6-AFCF-750066A65291}"/>
              </a:ext>
            </a:extLst>
          </p:cNvPr>
          <p:cNvSpPr>
            <a:spLocks noGrp="1"/>
          </p:cNvSpPr>
          <p:nvPr>
            <p:ph type="body" sz="quarter" idx="12" hasCustomPrompt="1"/>
          </p:nvPr>
        </p:nvSpPr>
        <p:spPr>
          <a:xfrm>
            <a:off x="819728" y="2924355"/>
            <a:ext cx="3769525" cy="3300645"/>
          </a:xfrm>
          <a:prstGeom prst="rect">
            <a:avLst/>
          </a:prstGeom>
        </p:spPr>
        <p:txBody>
          <a:bodyPr anchor="t"/>
          <a:lstStyle>
            <a:lvl1pPr marL="0" indent="0" algn="l">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6" name="Content Placeholder 5">
            <a:extLst>
              <a:ext uri="{FF2B5EF4-FFF2-40B4-BE49-F238E27FC236}">
                <a16:creationId xmlns:a16="http://schemas.microsoft.com/office/drawing/2014/main" id="{46E5C19A-AE6A-FEDE-6B3C-9B1701F4C501}"/>
              </a:ext>
            </a:extLst>
          </p:cNvPr>
          <p:cNvSpPr>
            <a:spLocks noGrp="1"/>
          </p:cNvSpPr>
          <p:nvPr>
            <p:ph sz="quarter" idx="13" hasCustomPrompt="1"/>
          </p:nvPr>
        </p:nvSpPr>
        <p:spPr>
          <a:xfrm>
            <a:off x="4933262" y="2932801"/>
            <a:ext cx="6411912" cy="3300851"/>
          </a:xfrm>
          <a:prstGeom prst="rect">
            <a:avLst/>
          </a:prstGeom>
        </p:spPr>
        <p:txBody>
          <a:bodyPr/>
          <a:lstStyle>
            <a:lvl1pPr marL="283464" indent="-283464">
              <a:lnSpc>
                <a:spcPct val="125000"/>
              </a:lnSpc>
              <a:spcBef>
                <a:spcPts val="0"/>
              </a:spcBef>
              <a:spcAft>
                <a:spcPts val="0"/>
              </a:spcAft>
              <a:defRPr sz="1800" spc="100" baseline="0"/>
            </a:lvl1pPr>
            <a:lvl2pPr marL="914400" indent="-283464">
              <a:lnSpc>
                <a:spcPct val="125000"/>
              </a:lnSpc>
              <a:spcBef>
                <a:spcPts val="0"/>
              </a:spcBef>
              <a:spcAft>
                <a:spcPts val="0"/>
              </a:spcAft>
              <a:defRPr sz="1800" spc="100" baseline="0"/>
            </a:lvl2pPr>
            <a:lvl3pPr marL="1371600" indent="-283464">
              <a:lnSpc>
                <a:spcPct val="125000"/>
              </a:lnSpc>
              <a:spcBef>
                <a:spcPts val="0"/>
              </a:spcBef>
              <a:spcAft>
                <a:spcPts val="0"/>
              </a:spcAft>
              <a:defRPr sz="1800" spc="100" baseline="0"/>
            </a:lvl3pPr>
            <a:lvl4pPr marL="1828800" indent="-283464">
              <a:lnSpc>
                <a:spcPct val="125000"/>
              </a:lnSpc>
              <a:spcBef>
                <a:spcPts val="0"/>
              </a:spcBef>
              <a:spcAft>
                <a:spcPts val="0"/>
              </a:spcAft>
              <a:defRPr sz="1800" spc="100" baseline="0"/>
            </a:lvl4pPr>
            <a:lvl5pPr marL="2286000" indent="-283464">
              <a:lnSpc>
                <a:spcPct val="125000"/>
              </a:lnSpc>
              <a:spcBef>
                <a:spcPts val="0"/>
              </a:spcBef>
              <a:spcAft>
                <a:spcPts val="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8751D887-2419-4911-A7CC-9B5A598D71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9" name="Footer Placeholder 4">
            <a:extLst>
              <a:ext uri="{FF2B5EF4-FFF2-40B4-BE49-F238E27FC236}">
                <a16:creationId xmlns:a16="http://schemas.microsoft.com/office/drawing/2014/main" id="{B8B214E0-C574-4CE5-8FF0-E0F965A4A0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6C033920-FB08-49F3-8A75-14E68EF78D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651951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96722F2-1968-8B82-9382-187D808D9CAE}"/>
              </a:ext>
              <a:ext uri="{C183D7F6-B498-43B3-948B-1728B52AA6E4}">
                <adec:decorative xmlns:adec="http://schemas.microsoft.com/office/drawing/2017/decorative" val="1"/>
              </a:ext>
            </a:extLst>
          </p:cNvPr>
          <p:cNvSpPr/>
          <p:nvPr userDrawn="1"/>
        </p:nvSpPr>
        <p:spPr>
          <a:xfrm>
            <a:off x="0" y="0"/>
            <a:ext cx="12192000" cy="2170545"/>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8F6663C8-5425-48D7-9E9D-F2B794222FA5}"/>
              </a:ext>
            </a:extLst>
          </p:cNvPr>
          <p:cNvSpPr>
            <a:spLocks noGrp="1"/>
          </p:cNvSpPr>
          <p:nvPr>
            <p:ph type="title" hasCustomPrompt="1"/>
          </p:nvPr>
        </p:nvSpPr>
        <p:spPr>
          <a:xfrm>
            <a:off x="838200" y="241541"/>
            <a:ext cx="10515600" cy="1215894"/>
          </a:xfrm>
          <a:prstGeom prst="rect">
            <a:avLst/>
          </a:prstGeom>
        </p:spPr>
        <p:txBody>
          <a:bodyPr anchor="b"/>
          <a:lstStyle>
            <a:lvl1pPr algn="ctr">
              <a:defRPr sz="2400" cap="all" spc="100" baseline="0">
                <a:solidFill>
                  <a:schemeClr val="tx2"/>
                </a:solidFill>
              </a:defRPr>
            </a:lvl1pPr>
          </a:lstStyle>
          <a:p>
            <a:r>
              <a:rPr lang="en-US" dirty="0"/>
              <a:t>CLICK TO add title</a:t>
            </a:r>
          </a:p>
        </p:txBody>
      </p:sp>
      <p:sp>
        <p:nvSpPr>
          <p:cNvPr id="30" name="Content Placeholder 29">
            <a:extLst>
              <a:ext uri="{FF2B5EF4-FFF2-40B4-BE49-F238E27FC236}">
                <a16:creationId xmlns:a16="http://schemas.microsoft.com/office/drawing/2014/main" id="{E7176063-74EF-4FC1-A687-2F5900412F55}"/>
              </a:ext>
            </a:extLst>
          </p:cNvPr>
          <p:cNvSpPr>
            <a:spLocks noGrp="1"/>
          </p:cNvSpPr>
          <p:nvPr>
            <p:ph sz="quarter" idx="35" hasCustomPrompt="1"/>
          </p:nvPr>
        </p:nvSpPr>
        <p:spPr>
          <a:xfrm>
            <a:off x="859468" y="2674190"/>
            <a:ext cx="10494331" cy="3605840"/>
          </a:xfrm>
          <a:prstGeom prst="rect">
            <a:avLst/>
          </a:prstGeom>
        </p:spPr>
        <p:txBody>
          <a:bodyPr/>
          <a:lstStyle>
            <a:lvl1pPr marL="0" indent="0">
              <a:buNone/>
              <a:defRPr sz="1400"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39058ECB-2935-45B1-80F1-ED38302C2759}"/>
              </a:ext>
            </a:extLst>
          </p:cNvPr>
          <p:cNvSpPr>
            <a:spLocks noGrp="1"/>
          </p:cNvSpPr>
          <p:nvPr>
            <p:ph type="dt" sz="half" idx="10"/>
          </p:nvPr>
        </p:nvSpPr>
        <p:spPr>
          <a:xfrm>
            <a:off x="838200" y="6356350"/>
            <a:ext cx="2743200" cy="365125"/>
          </a:xfrm>
          <a:prstGeom prst="rect">
            <a:avLst/>
          </a:prstGeom>
        </p:spPr>
        <p:txBody>
          <a:bodyPr/>
          <a:lstStyle/>
          <a:p>
            <a:r>
              <a:rPr lang="en-US" dirty="0"/>
              <a:t>20XX</a:t>
            </a:r>
          </a:p>
        </p:txBody>
      </p:sp>
      <p:sp>
        <p:nvSpPr>
          <p:cNvPr id="4" name="Footer Placeholder 3">
            <a:extLst>
              <a:ext uri="{FF2B5EF4-FFF2-40B4-BE49-F238E27FC236}">
                <a16:creationId xmlns:a16="http://schemas.microsoft.com/office/drawing/2014/main" id="{B8FC42CC-A62B-40E8-907A-F15D7C216F8A}"/>
              </a:ext>
            </a:extLst>
          </p:cNvPr>
          <p:cNvSpPr>
            <a:spLocks noGrp="1"/>
          </p:cNvSpPr>
          <p:nvPr>
            <p:ph type="ftr" sz="quarter" idx="11"/>
          </p:nvPr>
        </p:nvSpPr>
        <p:spPr>
          <a:xfrm>
            <a:off x="4038600" y="6356350"/>
            <a:ext cx="4114800" cy="365125"/>
          </a:xfrm>
          <a:prstGeom prst="rect">
            <a:avLst/>
          </a:prstGeom>
        </p:spPr>
        <p:txBody>
          <a:bodyPr/>
          <a:lstStyle/>
          <a:p>
            <a:r>
              <a:rPr lang="en-US" dirty="0"/>
              <a:t>Pitch deck</a:t>
            </a:r>
          </a:p>
        </p:txBody>
      </p:sp>
      <p:sp>
        <p:nvSpPr>
          <p:cNvPr id="5" name="Slide Number Placeholder 4">
            <a:extLst>
              <a:ext uri="{FF2B5EF4-FFF2-40B4-BE49-F238E27FC236}">
                <a16:creationId xmlns:a16="http://schemas.microsoft.com/office/drawing/2014/main" id="{333E0735-85DE-48C3-8FE9-0754F9ABD6C1}"/>
              </a:ext>
            </a:extLst>
          </p:cNvPr>
          <p:cNvSpPr>
            <a:spLocks noGrp="1"/>
          </p:cNvSpPr>
          <p:nvPr>
            <p:ph type="sldNum" sz="quarter" idx="12"/>
          </p:nvPr>
        </p:nvSpPr>
        <p:spPr>
          <a:xfrm>
            <a:off x="8610600" y="6356350"/>
            <a:ext cx="2743200" cy="365125"/>
          </a:xfrm>
          <a:prstGeom prst="rect">
            <a:avLst/>
          </a:prstGeom>
        </p:spPr>
        <p:txBody>
          <a:body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78116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2">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06EC1-D867-4113-B1E4-72ADCC4B1586}"/>
              </a:ext>
            </a:extLst>
          </p:cNvPr>
          <p:cNvSpPr>
            <a:spLocks noGrp="1"/>
          </p:cNvSpPr>
          <p:nvPr>
            <p:ph type="title" hasCustomPrompt="1"/>
          </p:nvPr>
        </p:nvSpPr>
        <p:spPr>
          <a:xfrm>
            <a:off x="1130061" y="1541398"/>
            <a:ext cx="4442603" cy="2124827"/>
          </a:xfrm>
          <a:prstGeom prst="rect">
            <a:avLst/>
          </a:prstGeom>
          <a:noFill/>
          <a:ln w="28575">
            <a:solidFill>
              <a:schemeClr val="tx1"/>
            </a:solidFill>
          </a:ln>
        </p:spPr>
        <p:txBody>
          <a:bodyPr anchor="ctr"/>
          <a:lstStyle>
            <a:lvl1pPr algn="ctr">
              <a:defRPr sz="2400" cap="all" spc="100" baseline="0">
                <a:solidFill>
                  <a:schemeClr val="tx1"/>
                </a:solidFill>
              </a:defRPr>
            </a:lvl1pPr>
          </a:lstStyle>
          <a:p>
            <a:r>
              <a:rPr lang="en-US" dirty="0"/>
              <a:t>Add title</a:t>
            </a:r>
          </a:p>
        </p:txBody>
      </p:sp>
      <p:sp>
        <p:nvSpPr>
          <p:cNvPr id="38" name="Text Placeholder 10">
            <a:extLst>
              <a:ext uri="{FF2B5EF4-FFF2-40B4-BE49-F238E27FC236}">
                <a16:creationId xmlns:a16="http://schemas.microsoft.com/office/drawing/2014/main" id="{34C23C4D-3C16-4A17-BF8A-A9C4E2F013E3}"/>
              </a:ext>
            </a:extLst>
          </p:cNvPr>
          <p:cNvSpPr>
            <a:spLocks noGrp="1"/>
          </p:cNvSpPr>
          <p:nvPr>
            <p:ph type="body" sz="quarter" idx="19" hasCustomPrompt="1"/>
          </p:nvPr>
        </p:nvSpPr>
        <p:spPr>
          <a:xfrm>
            <a:off x="1130061" y="3984426"/>
            <a:ext cx="4442603" cy="2424999"/>
          </a:xfrm>
          <a:prstGeom prst="rect">
            <a:avLst/>
          </a:prstGeom>
        </p:spPr>
        <p:txBody>
          <a:bodyPr anchor="t"/>
          <a:lstStyle>
            <a:lvl1pPr marL="0" indent="0" algn="ctr">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11" name="Picture Placeholder 8">
            <a:extLst>
              <a:ext uri="{FF2B5EF4-FFF2-40B4-BE49-F238E27FC236}">
                <a16:creationId xmlns:a16="http://schemas.microsoft.com/office/drawing/2014/main" id="{50298920-F98C-4AFF-A39F-BB5644F96EBA}"/>
              </a:ext>
            </a:extLst>
          </p:cNvPr>
          <p:cNvSpPr>
            <a:spLocks noGrp="1"/>
          </p:cNvSpPr>
          <p:nvPr>
            <p:ph type="pic" sz="quarter" idx="10" hasCustomPrompt="1"/>
          </p:nvPr>
        </p:nvSpPr>
        <p:spPr>
          <a:xfrm>
            <a:off x="6771736" y="0"/>
            <a:ext cx="5420263" cy="6858000"/>
          </a:xfrm>
          <a:prstGeom prst="rect">
            <a:avLst/>
          </a:prstGeom>
        </p:spPr>
        <p:txBody>
          <a:bodyPr/>
          <a:lstStyle>
            <a:lvl1pPr marL="0" indent="0" algn="ctr">
              <a:buNone/>
              <a:defRPr/>
            </a:lvl1pPr>
          </a:lstStyle>
          <a:p>
            <a:r>
              <a:rPr lang="en-US" dirty="0"/>
              <a:t>Click to add photo</a:t>
            </a:r>
          </a:p>
        </p:txBody>
      </p:sp>
    </p:spTree>
    <p:extLst>
      <p:ext uri="{BB962C8B-B14F-4D97-AF65-F5344CB8AC3E}">
        <p14:creationId xmlns:p14="http://schemas.microsoft.com/office/powerpoint/2010/main" val="42577993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11/20/2025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528291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
    <p:bg>
      <p:bgPr>
        <a:solidFill>
          <a:schemeClr val="accent5">
            <a:alpha val="10000"/>
          </a:schemeClr>
        </a:solidFill>
        <a:effectLst/>
      </p:bgPr>
    </p:bg>
    <p:spTree>
      <p:nvGrpSpPr>
        <p:cNvPr id="1" name=""/>
        <p:cNvGrpSpPr/>
        <p:nvPr/>
      </p:nvGrpSpPr>
      <p:grpSpPr>
        <a:xfrm>
          <a:off x="0" y="0"/>
          <a:ext cx="0" cy="0"/>
          <a:chOff x="0" y="0"/>
          <a:chExt cx="0" cy="0"/>
        </a:xfrm>
      </p:grpSpPr>
      <p:sp>
        <p:nvSpPr>
          <p:cNvPr id="11" name="Picture Placeholder 8">
            <a:extLst>
              <a:ext uri="{FF2B5EF4-FFF2-40B4-BE49-F238E27FC236}">
                <a16:creationId xmlns:a16="http://schemas.microsoft.com/office/drawing/2014/main" id="{50298920-F98C-4AFF-A39F-BB5644F96EBA}"/>
              </a:ext>
            </a:extLst>
          </p:cNvPr>
          <p:cNvSpPr>
            <a:spLocks noGrp="1"/>
          </p:cNvSpPr>
          <p:nvPr>
            <p:ph type="pic" sz="quarter" idx="10" hasCustomPrompt="1"/>
          </p:nvPr>
        </p:nvSpPr>
        <p:spPr>
          <a:xfrm>
            <a:off x="0" y="0"/>
            <a:ext cx="6772276" cy="6858000"/>
          </a:xfrm>
          <a:prstGeom prst="rect">
            <a:avLst/>
          </a:prstGeom>
          <a:solidFill>
            <a:schemeClr val="accent4">
              <a:lumMod val="60000"/>
              <a:lumOff val="40000"/>
            </a:schemeClr>
          </a:solidFill>
        </p:spPr>
        <p:txBody>
          <a:bodyPr/>
          <a:lstStyle>
            <a:lvl1pPr marL="0" indent="0" algn="ctr">
              <a:buNone/>
              <a:defRPr>
                <a:solidFill>
                  <a:schemeClr val="tx1"/>
                </a:solidFill>
              </a:defRPr>
            </a:lvl1pPr>
          </a:lstStyle>
          <a:p>
            <a:r>
              <a:rPr lang="en-US" dirty="0"/>
              <a:t>Click to add photo</a:t>
            </a:r>
          </a:p>
        </p:txBody>
      </p:sp>
      <p:sp>
        <p:nvSpPr>
          <p:cNvPr id="2" name="Title 1">
            <a:extLst>
              <a:ext uri="{FF2B5EF4-FFF2-40B4-BE49-F238E27FC236}">
                <a16:creationId xmlns:a16="http://schemas.microsoft.com/office/drawing/2014/main" id="{7D906EC1-D867-4113-B1E4-72ADCC4B1586}"/>
              </a:ext>
            </a:extLst>
          </p:cNvPr>
          <p:cNvSpPr>
            <a:spLocks noGrp="1"/>
          </p:cNvSpPr>
          <p:nvPr>
            <p:ph type="title" hasCustomPrompt="1"/>
          </p:nvPr>
        </p:nvSpPr>
        <p:spPr>
          <a:xfrm>
            <a:off x="1224747" y="2365057"/>
            <a:ext cx="4377400" cy="2160644"/>
          </a:xfrm>
          <a:prstGeom prst="rect">
            <a:avLst/>
          </a:prstGeom>
          <a:gradFill>
            <a:gsLst>
              <a:gs pos="50000">
                <a:schemeClr val="accent1">
                  <a:lumMod val="5000"/>
                  <a:lumOff val="95000"/>
                  <a:alpha val="0"/>
                </a:schemeClr>
              </a:gs>
              <a:gs pos="50000">
                <a:schemeClr val="accent5">
                  <a:alpha val="10000"/>
                </a:schemeClr>
              </a:gs>
            </a:gsLst>
            <a:lin ang="0" scaled="0"/>
          </a:gradFill>
          <a:ln w="28575">
            <a:solidFill>
              <a:schemeClr val="bg1"/>
            </a:solidFill>
          </a:ln>
        </p:spPr>
        <p:txBody>
          <a:bodyPr anchor="ctr"/>
          <a:lstStyle>
            <a:lvl1pPr algn="ctr">
              <a:defRPr sz="2400" cap="all" spc="100" baseline="0">
                <a:solidFill>
                  <a:schemeClr val="bg1"/>
                </a:solidFill>
              </a:defRPr>
            </a:lvl1pPr>
          </a:lstStyle>
          <a:p>
            <a:r>
              <a:rPr lang="en-US" dirty="0"/>
              <a:t>Add title</a:t>
            </a:r>
          </a:p>
        </p:txBody>
      </p:sp>
      <p:sp>
        <p:nvSpPr>
          <p:cNvPr id="12" name="Text Placeholder 11">
            <a:extLst>
              <a:ext uri="{FF2B5EF4-FFF2-40B4-BE49-F238E27FC236}">
                <a16:creationId xmlns:a16="http://schemas.microsoft.com/office/drawing/2014/main" id="{FB3EFFF7-FFC6-16DF-B4AB-DD5A1A1DA92A}"/>
              </a:ext>
            </a:extLst>
          </p:cNvPr>
          <p:cNvSpPr>
            <a:spLocks noGrp="1"/>
          </p:cNvSpPr>
          <p:nvPr>
            <p:ph type="body" sz="quarter" idx="12" hasCustomPrompt="1"/>
          </p:nvPr>
        </p:nvSpPr>
        <p:spPr>
          <a:xfrm>
            <a:off x="3427896" y="0"/>
            <a:ext cx="3344379" cy="6858000"/>
          </a:xfrm>
          <a:custGeom>
            <a:avLst/>
            <a:gdLst>
              <a:gd name="connsiteX0" fmla="*/ 0 w 3344379"/>
              <a:gd name="connsiteY0" fmla="*/ 0 h 6858000"/>
              <a:gd name="connsiteX1" fmla="*/ 3344379 w 3344379"/>
              <a:gd name="connsiteY1" fmla="*/ 0 h 6858000"/>
              <a:gd name="connsiteX2" fmla="*/ 3344379 w 3344379"/>
              <a:gd name="connsiteY2" fmla="*/ 6858000 h 6858000"/>
              <a:gd name="connsiteX3" fmla="*/ 0 w 334437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44379" h="6858000">
                <a:moveTo>
                  <a:pt x="0" y="0"/>
                </a:moveTo>
                <a:lnTo>
                  <a:pt x="3344379" y="0"/>
                </a:lnTo>
                <a:lnTo>
                  <a:pt x="3344379" y="6858000"/>
                </a:lnTo>
                <a:lnTo>
                  <a:pt x="0" y="6858000"/>
                </a:lnTo>
                <a:close/>
              </a:path>
            </a:pathLst>
          </a:custGeom>
          <a:solidFill>
            <a:schemeClr val="accent5">
              <a:alpha val="10000"/>
            </a:schemeClr>
          </a:solidFill>
        </p:spPr>
        <p:txBody>
          <a:bodyPr wrap="square">
            <a:noAutofit/>
          </a:bodyPr>
          <a:lstStyle>
            <a:lvl1pPr marL="0" indent="0">
              <a:buNone/>
              <a:defRPr>
                <a:noFill/>
              </a:defRPr>
            </a:lvl1pPr>
          </a:lstStyle>
          <a:p>
            <a:pPr lvl="0"/>
            <a:r>
              <a:rPr lang="en-US" dirty="0"/>
              <a:t>Blank</a:t>
            </a:r>
          </a:p>
        </p:txBody>
      </p:sp>
      <p:sp>
        <p:nvSpPr>
          <p:cNvPr id="6" name="Text Placeholder 5">
            <a:extLst>
              <a:ext uri="{FF2B5EF4-FFF2-40B4-BE49-F238E27FC236}">
                <a16:creationId xmlns:a16="http://schemas.microsoft.com/office/drawing/2014/main" id="{DE6E802E-B214-0AE3-69C8-CBCA885C703A}"/>
              </a:ext>
            </a:extLst>
          </p:cNvPr>
          <p:cNvSpPr>
            <a:spLocks noGrp="1"/>
          </p:cNvSpPr>
          <p:nvPr>
            <p:ph type="body" sz="quarter" idx="11" hasCustomPrompt="1"/>
          </p:nvPr>
        </p:nvSpPr>
        <p:spPr>
          <a:xfrm>
            <a:off x="7835900" y="2071688"/>
            <a:ext cx="3773488" cy="2732087"/>
          </a:xfrm>
          <a:prstGeom prst="rect">
            <a:avLst/>
          </a:prstGeom>
        </p:spPr>
        <p:txBody>
          <a:bodyPr anchor="ctr"/>
          <a:lstStyle>
            <a:lvl1pPr marL="0" indent="0">
              <a:lnSpc>
                <a:spcPct val="125000"/>
              </a:lnSpc>
              <a:spcBef>
                <a:spcPts val="0"/>
              </a:spcBef>
              <a:spcAft>
                <a:spcPts val="600"/>
              </a:spcAft>
              <a:buNone/>
              <a:defRPr sz="1800" spc="100" baseline="0"/>
            </a:lvl1pPr>
            <a:lvl2pPr marL="457200" indent="0">
              <a:lnSpc>
                <a:spcPct val="125000"/>
              </a:lnSpc>
              <a:spcBef>
                <a:spcPts val="0"/>
              </a:spcBef>
              <a:spcAft>
                <a:spcPts val="600"/>
              </a:spcAft>
              <a:buNone/>
              <a:defRPr sz="1800" spc="100" baseline="0"/>
            </a:lvl2pPr>
            <a:lvl3pPr marL="914400" indent="0">
              <a:lnSpc>
                <a:spcPct val="125000"/>
              </a:lnSpc>
              <a:spcBef>
                <a:spcPts val="0"/>
              </a:spcBef>
              <a:spcAft>
                <a:spcPts val="600"/>
              </a:spcAft>
              <a:buNone/>
              <a:defRPr sz="1800" spc="100" baseline="0"/>
            </a:lvl3pPr>
            <a:lvl4pPr marL="1371600" indent="0">
              <a:lnSpc>
                <a:spcPct val="125000"/>
              </a:lnSpc>
              <a:spcBef>
                <a:spcPts val="0"/>
              </a:spcBef>
              <a:spcAft>
                <a:spcPts val="600"/>
              </a:spcAft>
              <a:buNone/>
              <a:defRPr sz="1800" spc="100" baseline="0"/>
            </a:lvl4pPr>
            <a:lvl5pPr marL="1828800" indent="0">
              <a:lnSpc>
                <a:spcPct val="125000"/>
              </a:lnSpc>
              <a:spcBef>
                <a:spcPts val="0"/>
              </a:spcBef>
              <a:spcAft>
                <a:spcPts val="600"/>
              </a:spcAft>
              <a:buNone/>
              <a:defRPr sz="1800" spc="100" baseline="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E0398655-42A6-4DBC-9542-9A8D10B44A63}"/>
              </a:ext>
            </a:extLst>
          </p:cNvPr>
          <p:cNvSpPr>
            <a:spLocks noGrp="1"/>
          </p:cNvSpPr>
          <p:nvPr>
            <p:ph type="dt" sz="half" idx="2"/>
          </p:nvPr>
        </p:nvSpPr>
        <p:spPr>
          <a:xfrm>
            <a:off x="838200" y="6356350"/>
            <a:ext cx="1590675"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9" name="Footer Placeholder 4">
            <a:extLst>
              <a:ext uri="{FF2B5EF4-FFF2-40B4-BE49-F238E27FC236}">
                <a16:creationId xmlns:a16="http://schemas.microsoft.com/office/drawing/2014/main" id="{1FF7C44B-1689-4CA8-B0BC-0671EA12750F}"/>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effectLst/>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7D6105C8-7607-448C-9CD2-9CA33B49B4DB}"/>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004238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2">
    <p:bg>
      <p:bgPr>
        <a:solidFill>
          <a:schemeClr val="accent4">
            <a:lumMod val="50000"/>
          </a:schemeClr>
        </a:solid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02728A58-8DE2-4B1C-B6CA-F2AED56F4504}"/>
              </a:ext>
            </a:extLst>
          </p:cNvPr>
          <p:cNvSpPr>
            <a:spLocks noGrp="1"/>
          </p:cNvSpPr>
          <p:nvPr>
            <p:ph type="pic" sz="quarter" idx="10" hasCustomPrompt="1"/>
          </p:nvPr>
        </p:nvSpPr>
        <p:spPr>
          <a:xfrm>
            <a:off x="0" y="-2"/>
            <a:ext cx="12192000" cy="6858000"/>
          </a:xfrm>
          <a:prstGeom prst="rect">
            <a:avLst/>
          </a:prstGeo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B69D7CAC-EE78-4BAE-94EA-EBE4BB118115}"/>
              </a:ext>
            </a:extLst>
          </p:cNvPr>
          <p:cNvSpPr>
            <a:spLocks noGrp="1"/>
          </p:cNvSpPr>
          <p:nvPr>
            <p:ph type="title" hasCustomPrompt="1"/>
          </p:nvPr>
        </p:nvSpPr>
        <p:spPr>
          <a:xfrm>
            <a:off x="1199909" y="2335192"/>
            <a:ext cx="9792182" cy="2187616"/>
          </a:xfrm>
          <a:prstGeom prst="rect">
            <a:avLst/>
          </a:prstGeom>
          <a:noFill/>
          <a:ln w="38100">
            <a:solidFill>
              <a:schemeClr val="accent5"/>
            </a:solidFill>
          </a:ln>
        </p:spPr>
        <p:txBody>
          <a:bodyPr lIns="914400" tIns="182880" rIns="914400" anchor="ctr"/>
          <a:lstStyle>
            <a:lvl1pPr algn="ctr">
              <a:defRPr sz="5400" b="1" cap="all" spc="100" baseline="0">
                <a:solidFill>
                  <a:schemeClr val="accent5"/>
                </a:solidFill>
              </a:defRPr>
            </a:lvl1pPr>
          </a:lstStyle>
          <a:p>
            <a:r>
              <a:rPr lang="en-US" dirty="0"/>
              <a:t>Click to add title</a:t>
            </a:r>
          </a:p>
        </p:txBody>
      </p:sp>
    </p:spTree>
    <p:extLst>
      <p:ext uri="{BB962C8B-B14F-4D97-AF65-F5344CB8AC3E}">
        <p14:creationId xmlns:p14="http://schemas.microsoft.com/office/powerpoint/2010/main" val="1737129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5">
            <a:alpha val="1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C6C658-B6F5-98D2-4D95-EA3030D6F090}"/>
              </a:ext>
              <a:ext uri="{C183D7F6-B498-43B3-948B-1728B52AA6E4}">
                <adec:decorative xmlns:adec="http://schemas.microsoft.com/office/drawing/2017/decorative" val="1"/>
              </a:ext>
            </a:extLst>
          </p:cNvPr>
          <p:cNvSpPr/>
          <p:nvPr userDrawn="1"/>
        </p:nvSpPr>
        <p:spPr>
          <a:xfrm>
            <a:off x="-20322" y="-7084"/>
            <a:ext cx="12212321" cy="6858000"/>
          </a:xfrm>
          <a:prstGeom prst="rect">
            <a:avLst/>
          </a:prstGeom>
          <a:solidFill>
            <a:schemeClr val="accent5">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39AED10-F37C-48B3-A407-EDC6878C712E}"/>
              </a:ext>
            </a:extLst>
          </p:cNvPr>
          <p:cNvSpPr>
            <a:spLocks noGrp="1"/>
          </p:cNvSpPr>
          <p:nvPr>
            <p:ph type="title" hasCustomPrompt="1"/>
          </p:nvPr>
        </p:nvSpPr>
        <p:spPr>
          <a:xfrm>
            <a:off x="1250065" y="2372810"/>
            <a:ext cx="4352081" cy="2129742"/>
          </a:xfrm>
          <a:prstGeom prst="rect">
            <a:avLst/>
          </a:prstGeom>
          <a:ln w="28575">
            <a:solidFill>
              <a:schemeClr val="accent4">
                <a:lumMod val="50000"/>
              </a:schemeClr>
            </a:solidFill>
          </a:ln>
        </p:spPr>
        <p:txBody>
          <a:bodyPr anchor="ctr"/>
          <a:lstStyle>
            <a:lvl1pPr algn="ctr">
              <a:defRPr sz="2400" cap="all" spc="100" baseline="0">
                <a:solidFill>
                  <a:schemeClr val="accent4">
                    <a:lumMod val="50000"/>
                  </a:schemeClr>
                </a:solidFill>
              </a:defRPr>
            </a:lvl1pPr>
          </a:lstStyle>
          <a:p>
            <a:r>
              <a:rPr lang="en-US" dirty="0"/>
              <a:t>Add title</a:t>
            </a:r>
          </a:p>
        </p:txBody>
      </p:sp>
      <p:sp>
        <p:nvSpPr>
          <p:cNvPr id="9" name="Picture Placeholder 8">
            <a:extLst>
              <a:ext uri="{FF2B5EF4-FFF2-40B4-BE49-F238E27FC236}">
                <a16:creationId xmlns:a16="http://schemas.microsoft.com/office/drawing/2014/main" id="{0ED8B338-CD86-47FF-A4B9-9EE6A11AFBFD}"/>
              </a:ext>
            </a:extLst>
          </p:cNvPr>
          <p:cNvSpPr>
            <a:spLocks noGrp="1"/>
          </p:cNvSpPr>
          <p:nvPr>
            <p:ph type="pic" sz="quarter" idx="15" hasCustomPrompt="1"/>
          </p:nvPr>
        </p:nvSpPr>
        <p:spPr>
          <a:xfrm>
            <a:off x="6789480" y="0"/>
            <a:ext cx="5394960" cy="6858000"/>
          </a:xfrm>
          <a:prstGeom prst="rect">
            <a:avLst/>
          </a:prstGeom>
        </p:spPr>
        <p:txBody>
          <a:bodyPr/>
          <a:lstStyle>
            <a:lvl1pPr marL="0" indent="0" algn="ctr">
              <a:buNone/>
              <a:defRPr/>
            </a:lvl1pPr>
          </a:lstStyle>
          <a:p>
            <a:r>
              <a:rPr lang="en-US" dirty="0"/>
              <a:t>Click to add photo</a:t>
            </a:r>
          </a:p>
        </p:txBody>
      </p:sp>
      <p:sp>
        <p:nvSpPr>
          <p:cNvPr id="15" name="Date Placeholder 2">
            <a:extLst>
              <a:ext uri="{FF2B5EF4-FFF2-40B4-BE49-F238E27FC236}">
                <a16:creationId xmlns:a16="http://schemas.microsoft.com/office/drawing/2014/main" id="{19507D12-915D-42C7-9250-F3912C1CAEBE}"/>
              </a:ext>
            </a:extLst>
          </p:cNvPr>
          <p:cNvSpPr>
            <a:spLocks noGrp="1"/>
          </p:cNvSpPr>
          <p:nvPr>
            <p:ph type="dt" sz="half" idx="10"/>
          </p:nvPr>
        </p:nvSpPr>
        <p:spPr>
          <a:xfrm>
            <a:off x="838200" y="6356350"/>
            <a:ext cx="2743200" cy="365125"/>
          </a:xfrm>
          <a:prstGeom prst="rect">
            <a:avLst/>
          </a:prstGeom>
        </p:spPr>
        <p:txBody>
          <a:bodyPr/>
          <a:lstStyle>
            <a:lvl1pPr>
              <a:defRPr/>
            </a:lvl1pPr>
          </a:lstStyle>
          <a:p>
            <a:r>
              <a:rPr lang="en-US" dirty="0"/>
              <a:t>20XX</a:t>
            </a:r>
          </a:p>
        </p:txBody>
      </p:sp>
      <p:sp>
        <p:nvSpPr>
          <p:cNvPr id="12" name="Footer Placeholder 4">
            <a:extLst>
              <a:ext uri="{FF2B5EF4-FFF2-40B4-BE49-F238E27FC236}">
                <a16:creationId xmlns:a16="http://schemas.microsoft.com/office/drawing/2014/main" id="{14520C17-104B-4F9D-B1D8-2FA4676B3C15}"/>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219F9CF7-C4CD-4EEB-A49F-1820A981A249}"/>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671333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blem">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3FAF69-7EBE-817B-DCEA-4A1595820E3E}"/>
              </a:ext>
              <a:ext uri="{C183D7F6-B498-43B3-948B-1728B52AA6E4}">
                <adec:decorative xmlns:adec="http://schemas.microsoft.com/office/drawing/2017/decorative" val="1"/>
              </a:ext>
            </a:extLst>
          </p:cNvPr>
          <p:cNvSpPr/>
          <p:nvPr userDrawn="1"/>
        </p:nvSpPr>
        <p:spPr>
          <a:xfrm>
            <a:off x="-1" y="-7515"/>
            <a:ext cx="4661648" cy="6871651"/>
          </a:xfrm>
          <a:prstGeom prst="rect">
            <a:avLst/>
          </a:prstGeom>
          <a:solidFill>
            <a:srgbClr val="47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720FC4D-FDE2-42C3-B907-27B071B649CC}"/>
              </a:ext>
            </a:extLst>
          </p:cNvPr>
          <p:cNvSpPr>
            <a:spLocks noGrp="1"/>
          </p:cNvSpPr>
          <p:nvPr>
            <p:ph type="title" hasCustomPrompt="1"/>
          </p:nvPr>
        </p:nvSpPr>
        <p:spPr>
          <a:xfrm>
            <a:off x="636608" y="804862"/>
            <a:ext cx="3401992" cy="5121375"/>
          </a:xfrm>
          <a:prstGeom prst="rect">
            <a:avLst/>
          </a:prstGeom>
          <a:ln w="28575">
            <a:noFill/>
          </a:ln>
        </p:spPr>
        <p:txBody>
          <a:bodyPr anchor="ctr"/>
          <a:lstStyle>
            <a:lvl1pPr algn="ctr">
              <a:defRPr sz="2400" cap="all" spc="100" baseline="0">
                <a:solidFill>
                  <a:schemeClr val="bg1"/>
                </a:solidFill>
              </a:defRPr>
            </a:lvl1pPr>
          </a:lstStyle>
          <a:p>
            <a:r>
              <a:rPr lang="en-US" dirty="0"/>
              <a:t>Title</a:t>
            </a:r>
          </a:p>
        </p:txBody>
      </p:sp>
      <p:sp>
        <p:nvSpPr>
          <p:cNvPr id="6" name="Content Placeholder 5">
            <a:extLst>
              <a:ext uri="{FF2B5EF4-FFF2-40B4-BE49-F238E27FC236}">
                <a16:creationId xmlns:a16="http://schemas.microsoft.com/office/drawing/2014/main" id="{6F4F9403-8AE5-DF79-EFCF-E99EABB83417}"/>
              </a:ext>
            </a:extLst>
          </p:cNvPr>
          <p:cNvSpPr>
            <a:spLocks noGrp="1"/>
          </p:cNvSpPr>
          <p:nvPr>
            <p:ph sz="quarter" idx="10" hasCustomPrompt="1"/>
          </p:nvPr>
        </p:nvSpPr>
        <p:spPr>
          <a:xfrm>
            <a:off x="5579338" y="804863"/>
            <a:ext cx="5716587" cy="5248276"/>
          </a:xfrm>
          <a:prstGeom prst="rect">
            <a:avLst/>
          </a:prstGeom>
        </p:spPr>
        <p:txBody>
          <a:bodyPr anchor="ctr"/>
          <a:lstStyle>
            <a:lvl1pPr marL="283464" indent="-283464">
              <a:lnSpc>
                <a:spcPct val="125000"/>
              </a:lnSpc>
              <a:spcBef>
                <a:spcPts val="0"/>
              </a:spcBef>
              <a:spcAft>
                <a:spcPts val="600"/>
              </a:spcAft>
              <a:defRPr sz="1800"/>
            </a:lvl1pPr>
            <a:lvl2pPr marL="731520" indent="-283464">
              <a:lnSpc>
                <a:spcPct val="125000"/>
              </a:lnSpc>
              <a:spcBef>
                <a:spcPts val="0"/>
              </a:spcBef>
              <a:spcAft>
                <a:spcPts val="600"/>
              </a:spcAft>
              <a:defRPr sz="1800"/>
            </a:lvl2pPr>
            <a:lvl3pPr marL="1097280" indent="-283464">
              <a:lnSpc>
                <a:spcPct val="125000"/>
              </a:lnSpc>
              <a:spcBef>
                <a:spcPts val="0"/>
              </a:spcBef>
              <a:spcAft>
                <a:spcPts val="600"/>
              </a:spcAft>
              <a:defRPr sz="1800"/>
            </a:lvl3pPr>
            <a:lvl4pPr marL="1463040" indent="-283464">
              <a:lnSpc>
                <a:spcPct val="125000"/>
              </a:lnSpc>
              <a:spcBef>
                <a:spcPts val="0"/>
              </a:spcBef>
              <a:spcAft>
                <a:spcPts val="600"/>
              </a:spcAft>
              <a:defRPr sz="1800"/>
            </a:lvl4pPr>
            <a:lvl5pPr marL="1828800" indent="-283464">
              <a:lnSpc>
                <a:spcPct val="125000"/>
              </a:lnSpc>
              <a:spcBef>
                <a:spcPts val="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Date Placeholder 3">
            <a:extLst>
              <a:ext uri="{FF2B5EF4-FFF2-40B4-BE49-F238E27FC236}">
                <a16:creationId xmlns:a16="http://schemas.microsoft.com/office/drawing/2014/main" id="{D38E30C9-543F-4532-B571-2F2EF52E7A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17" name="Footer Placeholder 4">
            <a:extLst>
              <a:ext uri="{FF2B5EF4-FFF2-40B4-BE49-F238E27FC236}">
                <a16:creationId xmlns:a16="http://schemas.microsoft.com/office/drawing/2014/main" id="{9E2F8B6B-A63E-448F-86E5-CF3F12A297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18" name="Slide Number Placeholder 5">
            <a:extLst>
              <a:ext uri="{FF2B5EF4-FFF2-40B4-BE49-F238E27FC236}">
                <a16:creationId xmlns:a16="http://schemas.microsoft.com/office/drawing/2014/main" id="{5EC1D779-DE8A-45DF-9A79-70F63DD68B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3476491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Picture">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AED10-F37C-48B3-A407-EDC6878C712E}"/>
              </a:ext>
            </a:extLst>
          </p:cNvPr>
          <p:cNvSpPr>
            <a:spLocks noGrp="1"/>
          </p:cNvSpPr>
          <p:nvPr>
            <p:ph type="title" hasCustomPrompt="1"/>
          </p:nvPr>
        </p:nvSpPr>
        <p:spPr>
          <a:xfrm>
            <a:off x="6647727" y="2060294"/>
            <a:ext cx="4359795" cy="2141316"/>
          </a:xfrm>
          <a:prstGeom prst="rect">
            <a:avLst/>
          </a:prstGeom>
          <a:ln w="28575">
            <a:solidFill>
              <a:schemeClr val="accent4">
                <a:lumMod val="50000"/>
              </a:schemeClr>
            </a:solidFill>
          </a:ln>
        </p:spPr>
        <p:txBody>
          <a:bodyPr anchor="ctr"/>
          <a:lstStyle>
            <a:lvl1pPr algn="ctr">
              <a:defRPr sz="2400" cap="all" spc="100" baseline="0">
                <a:solidFill>
                  <a:schemeClr val="accent4">
                    <a:lumMod val="50000"/>
                  </a:schemeClr>
                </a:solidFill>
              </a:defRPr>
            </a:lvl1pPr>
          </a:lstStyle>
          <a:p>
            <a:r>
              <a:rPr lang="en-US" dirty="0"/>
              <a:t>Add title</a:t>
            </a:r>
          </a:p>
        </p:txBody>
      </p:sp>
      <p:sp>
        <p:nvSpPr>
          <p:cNvPr id="9" name="Picture Placeholder 8">
            <a:extLst>
              <a:ext uri="{FF2B5EF4-FFF2-40B4-BE49-F238E27FC236}">
                <a16:creationId xmlns:a16="http://schemas.microsoft.com/office/drawing/2014/main" id="{0ED8B338-CD86-47FF-A4B9-9EE6A11AFBFD}"/>
              </a:ext>
            </a:extLst>
          </p:cNvPr>
          <p:cNvSpPr>
            <a:spLocks noGrp="1"/>
          </p:cNvSpPr>
          <p:nvPr>
            <p:ph type="pic" sz="quarter" idx="15" hasCustomPrompt="1"/>
          </p:nvPr>
        </p:nvSpPr>
        <p:spPr>
          <a:xfrm>
            <a:off x="0" y="-9009"/>
            <a:ext cx="5521124" cy="6878584"/>
          </a:xfrm>
          <a:prstGeom prst="rect">
            <a:avLst/>
          </a:prstGeom>
        </p:spPr>
        <p:txBody>
          <a:bodyPr/>
          <a:lstStyle>
            <a:lvl1pPr marL="0" indent="0" algn="ctr">
              <a:buNone/>
              <a:defRPr/>
            </a:lvl1pPr>
          </a:lstStyle>
          <a:p>
            <a:r>
              <a:rPr lang="en-US" dirty="0"/>
              <a:t>Click to add photo</a:t>
            </a:r>
          </a:p>
        </p:txBody>
      </p:sp>
      <p:sp>
        <p:nvSpPr>
          <p:cNvPr id="7" name="Text Placeholder 10">
            <a:extLst>
              <a:ext uri="{FF2B5EF4-FFF2-40B4-BE49-F238E27FC236}">
                <a16:creationId xmlns:a16="http://schemas.microsoft.com/office/drawing/2014/main" id="{F20D097E-45D7-422E-A8D1-635C7DE9A997}"/>
              </a:ext>
            </a:extLst>
          </p:cNvPr>
          <p:cNvSpPr>
            <a:spLocks noGrp="1"/>
          </p:cNvSpPr>
          <p:nvPr>
            <p:ph type="body" sz="quarter" idx="14" hasCustomPrompt="1"/>
          </p:nvPr>
        </p:nvSpPr>
        <p:spPr>
          <a:xfrm>
            <a:off x="6670878" y="4550199"/>
            <a:ext cx="4359795" cy="1790164"/>
          </a:xfrm>
          <a:prstGeom prst="rect">
            <a:avLst/>
          </a:prstGeom>
        </p:spPr>
        <p:txBody>
          <a:bodyPr anchor="t"/>
          <a:lstStyle>
            <a:lvl1pPr marL="0" indent="0" algn="ctr">
              <a:lnSpc>
                <a:spcPct val="80000"/>
              </a:lnSpc>
              <a:spcBef>
                <a:spcPts val="0"/>
              </a:spcBef>
              <a:buNone/>
              <a:defRPr sz="1800" b="1" cap="all" spc="100" baseline="0">
                <a:solidFill>
                  <a:schemeClr val="accent4">
                    <a:lumMod val="50000"/>
                  </a:schemeClr>
                </a:solidFill>
                <a:latin typeface="+mn-lt"/>
              </a:defRPr>
            </a:lvl1pPr>
          </a:lstStyle>
          <a:p>
            <a:pPr lvl="0"/>
            <a:r>
              <a:rPr lang="en-US" dirty="0"/>
              <a:t>Click to add text</a:t>
            </a:r>
          </a:p>
        </p:txBody>
      </p:sp>
      <p:sp>
        <p:nvSpPr>
          <p:cNvPr id="15" name="Date Placeholder 2">
            <a:extLst>
              <a:ext uri="{FF2B5EF4-FFF2-40B4-BE49-F238E27FC236}">
                <a16:creationId xmlns:a16="http://schemas.microsoft.com/office/drawing/2014/main" id="{19507D12-915D-42C7-9250-F3912C1CAEBE}"/>
              </a:ext>
            </a:extLst>
          </p:cNvPr>
          <p:cNvSpPr>
            <a:spLocks noGrp="1"/>
          </p:cNvSpPr>
          <p:nvPr>
            <p:ph type="dt" sz="half" idx="10"/>
          </p:nvPr>
        </p:nvSpPr>
        <p:spPr>
          <a:xfrm>
            <a:off x="838200" y="6356350"/>
            <a:ext cx="2743200" cy="365125"/>
          </a:xfrm>
          <a:prstGeom prst="rect">
            <a:avLst/>
          </a:prstGeom>
        </p:spPr>
        <p:txBody>
          <a:bodyPr/>
          <a:lstStyle>
            <a:lvl1pPr>
              <a:defRPr/>
            </a:lvl1pPr>
          </a:lstStyle>
          <a:p>
            <a:r>
              <a:rPr lang="en-US" dirty="0"/>
              <a:t>20XX</a:t>
            </a:r>
          </a:p>
        </p:txBody>
      </p:sp>
      <p:sp>
        <p:nvSpPr>
          <p:cNvPr id="12" name="Footer Placeholder 4">
            <a:extLst>
              <a:ext uri="{FF2B5EF4-FFF2-40B4-BE49-F238E27FC236}">
                <a16:creationId xmlns:a16="http://schemas.microsoft.com/office/drawing/2014/main" id="{14520C17-104B-4F9D-B1D8-2FA4676B3C15}"/>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219F9CF7-C4CD-4EEB-A49F-1820A981A249}"/>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001912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olu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A5AC9-F6E1-46F9-8810-475475E17B9A}"/>
              </a:ext>
            </a:extLst>
          </p:cNvPr>
          <p:cNvSpPr>
            <a:spLocks noGrp="1"/>
          </p:cNvSpPr>
          <p:nvPr>
            <p:ph type="title" hasCustomPrompt="1"/>
          </p:nvPr>
        </p:nvSpPr>
        <p:spPr>
          <a:xfrm>
            <a:off x="5134980" y="706056"/>
            <a:ext cx="6323957" cy="1088020"/>
          </a:xfrm>
          <a:prstGeom prst="rect">
            <a:avLst/>
          </a:prstGeom>
          <a:ln w="28575">
            <a:solidFill>
              <a:schemeClr val="accent2"/>
            </a:solidFill>
          </a:ln>
        </p:spPr>
        <p:txBody>
          <a:bodyPr anchor="ctr"/>
          <a:lstStyle>
            <a:lvl1pPr algn="ctr">
              <a:defRPr sz="2400" cap="all" spc="100" baseline="0">
                <a:solidFill>
                  <a:schemeClr val="accent2"/>
                </a:solidFill>
              </a:defRPr>
            </a:lvl1pPr>
          </a:lstStyle>
          <a:p>
            <a:r>
              <a:rPr lang="en-US" dirty="0"/>
              <a:t>Title</a:t>
            </a:r>
          </a:p>
        </p:txBody>
      </p:sp>
      <p:sp>
        <p:nvSpPr>
          <p:cNvPr id="9" name="Picture Placeholder 8">
            <a:extLst>
              <a:ext uri="{FF2B5EF4-FFF2-40B4-BE49-F238E27FC236}">
                <a16:creationId xmlns:a16="http://schemas.microsoft.com/office/drawing/2014/main" id="{952C02D9-C262-43C0-BE24-402661B0594A}"/>
              </a:ext>
            </a:extLst>
          </p:cNvPr>
          <p:cNvSpPr>
            <a:spLocks noGrp="1"/>
          </p:cNvSpPr>
          <p:nvPr>
            <p:ph type="pic" sz="quarter" idx="10" hasCustomPrompt="1"/>
          </p:nvPr>
        </p:nvSpPr>
        <p:spPr>
          <a:xfrm>
            <a:off x="-1" y="0"/>
            <a:ext cx="4495801" cy="6858000"/>
          </a:xfrm>
          <a:prstGeom prst="rect">
            <a:avLst/>
          </a:prstGeom>
        </p:spPr>
        <p:txBody>
          <a:bodyPr/>
          <a:lstStyle>
            <a:lvl1pPr marL="0" indent="0" algn="ctr">
              <a:buNone/>
              <a:defRPr sz="2000"/>
            </a:lvl1pPr>
          </a:lstStyle>
          <a:p>
            <a:r>
              <a:rPr lang="en-US" dirty="0"/>
              <a:t>Click to add photo</a:t>
            </a:r>
          </a:p>
        </p:txBody>
      </p:sp>
      <p:sp>
        <p:nvSpPr>
          <p:cNvPr id="6" name="Content Placeholder 5">
            <a:extLst>
              <a:ext uri="{FF2B5EF4-FFF2-40B4-BE49-F238E27FC236}">
                <a16:creationId xmlns:a16="http://schemas.microsoft.com/office/drawing/2014/main" id="{3BC3273F-AE8F-21E6-A06E-52686D65496D}"/>
              </a:ext>
            </a:extLst>
          </p:cNvPr>
          <p:cNvSpPr>
            <a:spLocks noGrp="1"/>
          </p:cNvSpPr>
          <p:nvPr>
            <p:ph sz="quarter" idx="11" hasCustomPrompt="1"/>
          </p:nvPr>
        </p:nvSpPr>
        <p:spPr>
          <a:xfrm>
            <a:off x="5135563" y="2291786"/>
            <a:ext cx="3017837" cy="3967224"/>
          </a:xfrm>
          <a:prstGeom prst="rect">
            <a:avLst/>
          </a:prstGeom>
        </p:spPr>
        <p:txBody>
          <a:bodyPr/>
          <a:lstStyle>
            <a:lvl1pPr marL="0" indent="0">
              <a:lnSpc>
                <a:spcPct val="125000"/>
              </a:lnSpc>
              <a:spcBef>
                <a:spcPts val="0"/>
              </a:spcBef>
              <a:spcAft>
                <a:spcPts val="600"/>
              </a:spcAft>
              <a:buNone/>
              <a:defRPr sz="1800" spc="100" baseline="0"/>
            </a:lvl1pPr>
            <a:lvl2pPr marL="283464" indent="-283464">
              <a:lnSpc>
                <a:spcPct val="125000"/>
              </a:lnSpc>
              <a:spcBef>
                <a:spcPts val="0"/>
              </a:spcBef>
              <a:spcAft>
                <a:spcPts val="600"/>
              </a:spcAft>
              <a:defRPr sz="1800" spc="100" baseline="0"/>
            </a:lvl2pPr>
            <a:lvl3pPr marL="685800" indent="-283464">
              <a:lnSpc>
                <a:spcPct val="125000"/>
              </a:lnSpc>
              <a:spcBef>
                <a:spcPts val="0"/>
              </a:spcBef>
              <a:spcAft>
                <a:spcPts val="600"/>
              </a:spcAft>
              <a:defRPr sz="1800" spc="100" baseline="0"/>
            </a:lvl3pPr>
            <a:lvl4pPr marL="1143000" indent="-283464">
              <a:lnSpc>
                <a:spcPct val="125000"/>
              </a:lnSpc>
              <a:spcBef>
                <a:spcPts val="0"/>
              </a:spcBef>
              <a:spcAft>
                <a:spcPts val="600"/>
              </a:spcAft>
              <a:defRPr sz="1800" spc="100" baseline="0"/>
            </a:lvl4pPr>
            <a:lvl5pPr marL="1600200" indent="-283464">
              <a:lnSpc>
                <a:spcPct val="125000"/>
              </a:lnSpc>
              <a:spcBef>
                <a:spcPts val="0"/>
              </a:spcBef>
              <a:spcAft>
                <a:spcPts val="60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5">
            <a:extLst>
              <a:ext uri="{FF2B5EF4-FFF2-40B4-BE49-F238E27FC236}">
                <a16:creationId xmlns:a16="http://schemas.microsoft.com/office/drawing/2014/main" id="{A011C768-FB8E-F917-0CF9-C9B7DA4CAA62}"/>
              </a:ext>
            </a:extLst>
          </p:cNvPr>
          <p:cNvSpPr>
            <a:spLocks noGrp="1"/>
          </p:cNvSpPr>
          <p:nvPr>
            <p:ph sz="quarter" idx="12" hasCustomPrompt="1"/>
          </p:nvPr>
        </p:nvSpPr>
        <p:spPr>
          <a:xfrm>
            <a:off x="8473281" y="2294680"/>
            <a:ext cx="3136127" cy="3967224"/>
          </a:xfrm>
          <a:prstGeom prst="rect">
            <a:avLst/>
          </a:prstGeom>
        </p:spPr>
        <p:txBody>
          <a:bodyPr/>
          <a:lstStyle>
            <a:lvl1pPr marL="0" indent="0">
              <a:lnSpc>
                <a:spcPct val="125000"/>
              </a:lnSpc>
              <a:spcBef>
                <a:spcPts val="0"/>
              </a:spcBef>
              <a:spcAft>
                <a:spcPts val="600"/>
              </a:spcAft>
              <a:buNone/>
              <a:defRPr sz="1800" spc="100" baseline="0"/>
            </a:lvl1pPr>
            <a:lvl2pPr marL="283464" indent="-283464">
              <a:lnSpc>
                <a:spcPct val="125000"/>
              </a:lnSpc>
              <a:spcBef>
                <a:spcPts val="0"/>
              </a:spcBef>
              <a:spcAft>
                <a:spcPts val="600"/>
              </a:spcAft>
              <a:defRPr sz="1800" spc="100" baseline="0"/>
            </a:lvl2pPr>
            <a:lvl3pPr marL="685800" indent="-283464">
              <a:lnSpc>
                <a:spcPct val="125000"/>
              </a:lnSpc>
              <a:spcBef>
                <a:spcPts val="0"/>
              </a:spcBef>
              <a:spcAft>
                <a:spcPts val="600"/>
              </a:spcAft>
              <a:defRPr sz="1800" spc="100" baseline="0"/>
            </a:lvl3pPr>
            <a:lvl4pPr marL="1143000" indent="-283464">
              <a:lnSpc>
                <a:spcPct val="125000"/>
              </a:lnSpc>
              <a:spcBef>
                <a:spcPts val="0"/>
              </a:spcBef>
              <a:spcAft>
                <a:spcPts val="600"/>
              </a:spcAft>
              <a:defRPr sz="1800" spc="100" baseline="0"/>
            </a:lvl4pPr>
            <a:lvl5pPr marL="1600200" indent="-283464">
              <a:lnSpc>
                <a:spcPct val="125000"/>
              </a:lnSpc>
              <a:spcBef>
                <a:spcPts val="0"/>
              </a:spcBef>
              <a:spcAft>
                <a:spcPts val="60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Date Placeholder 3">
            <a:extLst>
              <a:ext uri="{FF2B5EF4-FFF2-40B4-BE49-F238E27FC236}">
                <a16:creationId xmlns:a16="http://schemas.microsoft.com/office/drawing/2014/main" id="{61AB9D5A-1951-48B0-9CAE-84FC869BE5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31" name="Footer Placeholder 4">
            <a:extLst>
              <a:ext uri="{FF2B5EF4-FFF2-40B4-BE49-F238E27FC236}">
                <a16:creationId xmlns:a16="http://schemas.microsoft.com/office/drawing/2014/main" id="{3AEF9F4B-0EB4-4C9F-9159-80E393F3A1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32" name="Slide Number Placeholder 5">
            <a:extLst>
              <a:ext uri="{FF2B5EF4-FFF2-40B4-BE49-F238E27FC236}">
                <a16:creationId xmlns:a16="http://schemas.microsoft.com/office/drawing/2014/main" id="{6BC4F905-196D-4DFF-9947-C56088B56F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031209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roduct Overview">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FD970D0-182D-96E3-04B5-5D634F9C4F08}"/>
              </a:ext>
              <a:ext uri="{C183D7F6-B498-43B3-948B-1728B52AA6E4}">
                <adec:decorative xmlns:adec="http://schemas.microsoft.com/office/drawing/2017/decorative" val="1"/>
              </a:ext>
            </a:extLst>
          </p:cNvPr>
          <p:cNvSpPr/>
          <p:nvPr userDrawn="1"/>
        </p:nvSpPr>
        <p:spPr>
          <a:xfrm>
            <a:off x="0" y="0"/>
            <a:ext cx="12192000" cy="2170545"/>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6AEFB40-063A-41A7-9581-865BBE62C3C5}"/>
              </a:ext>
            </a:extLst>
          </p:cNvPr>
          <p:cNvSpPr>
            <a:spLocks noGrp="1"/>
          </p:cNvSpPr>
          <p:nvPr>
            <p:ph type="title" hasCustomPrompt="1"/>
          </p:nvPr>
        </p:nvSpPr>
        <p:spPr>
          <a:xfrm>
            <a:off x="838200" y="226143"/>
            <a:ext cx="10515600" cy="1229033"/>
          </a:xfrm>
          <a:prstGeom prst="rect">
            <a:avLst/>
          </a:prstGeom>
        </p:spPr>
        <p:txBody>
          <a:bodyPr anchor="b"/>
          <a:lstStyle>
            <a:lvl1pPr algn="ctr">
              <a:defRPr sz="2400" cap="all" spc="100" baseline="0">
                <a:solidFill>
                  <a:schemeClr val="tx2">
                    <a:lumMod val="75000"/>
                  </a:schemeClr>
                </a:solidFill>
              </a:defRPr>
            </a:lvl1pPr>
          </a:lstStyle>
          <a:p>
            <a:r>
              <a:rPr lang="en-US" dirty="0"/>
              <a:t>Click to add title</a:t>
            </a:r>
          </a:p>
        </p:txBody>
      </p:sp>
      <p:sp>
        <p:nvSpPr>
          <p:cNvPr id="8" name="Content Placeholder 7">
            <a:extLst>
              <a:ext uri="{FF2B5EF4-FFF2-40B4-BE49-F238E27FC236}">
                <a16:creationId xmlns:a16="http://schemas.microsoft.com/office/drawing/2014/main" id="{9E453354-6167-7227-F443-F984688CC493}"/>
              </a:ext>
            </a:extLst>
          </p:cNvPr>
          <p:cNvSpPr>
            <a:spLocks noGrp="1"/>
          </p:cNvSpPr>
          <p:nvPr>
            <p:ph sz="quarter" idx="10" hasCustomPrompt="1"/>
          </p:nvPr>
        </p:nvSpPr>
        <p:spPr>
          <a:xfrm>
            <a:off x="849775" y="2858625"/>
            <a:ext cx="3941763" cy="3338513"/>
          </a:xfrm>
          <a:prstGeom prst="rect">
            <a:avLst/>
          </a:prstGeom>
        </p:spPr>
        <p:txBody>
          <a:bodyPr/>
          <a:lstStyle>
            <a:lvl1pPr marL="347472" indent="-347472">
              <a:lnSpc>
                <a:spcPct val="125000"/>
              </a:lnSpc>
              <a:spcBef>
                <a:spcPts val="0"/>
              </a:spcBef>
              <a:spcAft>
                <a:spcPts val="600"/>
              </a:spcAft>
              <a:buFont typeface="+mj-lt"/>
              <a:buAutoNum type="arabicPeriod"/>
              <a:defRPr sz="1800" spc="100" baseline="0"/>
            </a:lvl1pPr>
            <a:lvl2pPr marL="685800" indent="-347472">
              <a:lnSpc>
                <a:spcPct val="125000"/>
              </a:lnSpc>
              <a:spcBef>
                <a:spcPts val="0"/>
              </a:spcBef>
              <a:spcAft>
                <a:spcPts val="600"/>
              </a:spcAft>
              <a:buFont typeface="+mj-lt"/>
              <a:buAutoNum type="alphaLcPeriod"/>
              <a:defRPr sz="1600" spc="100" baseline="0"/>
            </a:lvl2pPr>
            <a:lvl3pPr marL="1143000" indent="-347472">
              <a:lnSpc>
                <a:spcPct val="125000"/>
              </a:lnSpc>
              <a:spcBef>
                <a:spcPts val="0"/>
              </a:spcBef>
              <a:spcAft>
                <a:spcPts val="600"/>
              </a:spcAft>
              <a:buFont typeface="+mj-lt"/>
              <a:buAutoNum type="arabicParenR"/>
              <a:defRPr sz="1400" spc="100" baseline="0"/>
            </a:lvl3pPr>
            <a:lvl4pPr marL="1600200" indent="-347472">
              <a:lnSpc>
                <a:spcPct val="125000"/>
              </a:lnSpc>
              <a:spcBef>
                <a:spcPts val="0"/>
              </a:spcBef>
              <a:spcAft>
                <a:spcPts val="600"/>
              </a:spcAft>
              <a:buFont typeface="+mj-lt"/>
              <a:buAutoNum type="alphaLcParenR"/>
              <a:defRPr sz="1200" spc="100" baseline="0"/>
            </a:lvl4pPr>
            <a:lvl5pPr marL="2057400" indent="-347472">
              <a:lnSpc>
                <a:spcPct val="125000"/>
              </a:lnSpc>
              <a:spcBef>
                <a:spcPts val="0"/>
              </a:spcBef>
              <a:spcAft>
                <a:spcPts val="600"/>
              </a:spcAft>
              <a:buFont typeface="+mj-lt"/>
              <a:buAutoNum type="romanLcPeriod"/>
              <a:defRPr sz="12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7">
            <a:extLst>
              <a:ext uri="{FF2B5EF4-FFF2-40B4-BE49-F238E27FC236}">
                <a16:creationId xmlns:a16="http://schemas.microsoft.com/office/drawing/2014/main" id="{DDA14B5C-C6A4-65FB-34DD-E1C0FF465FF7}"/>
              </a:ext>
            </a:extLst>
          </p:cNvPr>
          <p:cNvSpPr>
            <a:spLocks noGrp="1"/>
          </p:cNvSpPr>
          <p:nvPr>
            <p:ph sz="quarter" idx="11" hasCustomPrompt="1"/>
          </p:nvPr>
        </p:nvSpPr>
        <p:spPr>
          <a:xfrm>
            <a:off x="5342681" y="2858625"/>
            <a:ext cx="6011119" cy="3338513"/>
          </a:xfrm>
          <a:prstGeom prst="rect">
            <a:avLst/>
          </a:prstGeom>
        </p:spPr>
        <p:txBody>
          <a:bodyPr/>
          <a:lstStyle>
            <a:lvl1pPr marL="0" indent="0">
              <a:lnSpc>
                <a:spcPct val="125000"/>
              </a:lnSpc>
              <a:spcBef>
                <a:spcPts val="0"/>
              </a:spcBef>
              <a:spcAft>
                <a:spcPts val="600"/>
              </a:spcAft>
              <a:buFont typeface="+mj-lt"/>
              <a:buNone/>
              <a:defRPr sz="1800" spc="100" baseline="0"/>
            </a:lvl1pPr>
            <a:lvl2pPr marL="285750" indent="-285750">
              <a:lnSpc>
                <a:spcPct val="125000"/>
              </a:lnSpc>
              <a:spcBef>
                <a:spcPts val="0"/>
              </a:spcBef>
              <a:spcAft>
                <a:spcPts val="600"/>
              </a:spcAft>
              <a:buFont typeface="Arial" panose="020B0604020202020204" pitchFamily="34" charset="0"/>
              <a:buChar char="•"/>
              <a:defRPr sz="1800" spc="100" baseline="0"/>
            </a:lvl2pPr>
            <a:lvl3pPr marL="685800" indent="-285750">
              <a:lnSpc>
                <a:spcPct val="125000"/>
              </a:lnSpc>
              <a:spcBef>
                <a:spcPts val="0"/>
              </a:spcBef>
              <a:spcAft>
                <a:spcPts val="600"/>
              </a:spcAft>
              <a:buFont typeface="Arial" panose="020B0604020202020204" pitchFamily="34" charset="0"/>
              <a:buChar char="•"/>
              <a:defRPr sz="1800" spc="100" baseline="0"/>
            </a:lvl3pPr>
            <a:lvl4pPr marL="1143000" indent="-285750">
              <a:lnSpc>
                <a:spcPct val="125000"/>
              </a:lnSpc>
              <a:spcBef>
                <a:spcPts val="0"/>
              </a:spcBef>
              <a:spcAft>
                <a:spcPts val="600"/>
              </a:spcAft>
              <a:buFont typeface="Arial" panose="020B0604020202020204" pitchFamily="34" charset="0"/>
              <a:buChar char="•"/>
              <a:defRPr sz="1800" spc="100" baseline="0"/>
            </a:lvl4pPr>
            <a:lvl5pPr marL="1600200" indent="-285750">
              <a:lnSpc>
                <a:spcPct val="125000"/>
              </a:lnSpc>
              <a:spcBef>
                <a:spcPts val="0"/>
              </a:spcBef>
              <a:spcAft>
                <a:spcPts val="600"/>
              </a:spcAft>
              <a:buFont typeface="Arial" panose="020B0604020202020204" pitchFamily="34" charset="0"/>
              <a:buChar char="•"/>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0" name="Date Placeholder 3">
            <a:extLst>
              <a:ext uri="{FF2B5EF4-FFF2-40B4-BE49-F238E27FC236}">
                <a16:creationId xmlns:a16="http://schemas.microsoft.com/office/drawing/2014/main" id="{573EDDB2-8AC2-4A88-95EE-20082E77DE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41" name="Footer Placeholder 4">
            <a:extLst>
              <a:ext uri="{FF2B5EF4-FFF2-40B4-BE49-F238E27FC236}">
                <a16:creationId xmlns:a16="http://schemas.microsoft.com/office/drawing/2014/main" id="{325A34CF-B8DC-4A28-86BC-8D450E3D3C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42" name="Slide Number Placeholder 5">
            <a:extLst>
              <a:ext uri="{FF2B5EF4-FFF2-40B4-BE49-F238E27FC236}">
                <a16:creationId xmlns:a16="http://schemas.microsoft.com/office/drawing/2014/main" id="{3F009426-0603-4EF7-8DE1-0CA50818F7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4147655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1E109A-BBBE-498A-AC65-464AAF5710C4}"/>
              </a:ext>
            </a:extLst>
          </p:cNvPr>
          <p:cNvSpPr>
            <a:spLocks noGrp="1"/>
          </p:cNvSpPr>
          <p:nvPr>
            <p:ph type="title" hasCustomPrompt="1"/>
          </p:nvPr>
        </p:nvSpPr>
        <p:spPr>
          <a:xfrm>
            <a:off x="914400" y="766915"/>
            <a:ext cx="2782529" cy="2163098"/>
          </a:xfrm>
          <a:prstGeom prst="rect">
            <a:avLst/>
          </a:prstGeom>
          <a:ln w="28575">
            <a:solidFill>
              <a:schemeClr val="accent2"/>
            </a:solidFill>
          </a:ln>
        </p:spPr>
        <p:txBody>
          <a:bodyPr anchor="ctr"/>
          <a:lstStyle>
            <a:lvl1pPr algn="ctr">
              <a:lnSpc>
                <a:spcPct val="100000"/>
              </a:lnSpc>
              <a:defRPr sz="2400" cap="all" spc="100" baseline="0">
                <a:solidFill>
                  <a:schemeClr val="accent2"/>
                </a:solidFill>
              </a:defRPr>
            </a:lvl1pPr>
          </a:lstStyle>
          <a:p>
            <a:r>
              <a:rPr lang="en-US" dirty="0"/>
              <a:t>title</a:t>
            </a:r>
          </a:p>
        </p:txBody>
      </p:sp>
      <p:sp>
        <p:nvSpPr>
          <p:cNvPr id="10" name="Text Placeholder 10">
            <a:extLst>
              <a:ext uri="{FF2B5EF4-FFF2-40B4-BE49-F238E27FC236}">
                <a16:creationId xmlns:a16="http://schemas.microsoft.com/office/drawing/2014/main" id="{7408009F-7441-4960-8688-598E5537784A}"/>
              </a:ext>
            </a:extLst>
          </p:cNvPr>
          <p:cNvSpPr>
            <a:spLocks noGrp="1"/>
          </p:cNvSpPr>
          <p:nvPr>
            <p:ph type="body" sz="quarter" idx="12" hasCustomPrompt="1"/>
          </p:nvPr>
        </p:nvSpPr>
        <p:spPr>
          <a:xfrm>
            <a:off x="4864796" y="960385"/>
            <a:ext cx="6341212" cy="1969628"/>
          </a:xfrm>
          <a:prstGeom prst="rect">
            <a:avLst/>
          </a:prstGeom>
        </p:spPr>
        <p:txBody>
          <a:bodyPr anchor="t"/>
          <a:lstStyle>
            <a:lvl1pPr marL="0" indent="0" algn="l">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8" name="Picture Placeholder 7">
            <a:extLst>
              <a:ext uri="{FF2B5EF4-FFF2-40B4-BE49-F238E27FC236}">
                <a16:creationId xmlns:a16="http://schemas.microsoft.com/office/drawing/2014/main" id="{0721A019-F5C2-4A15-A6AE-C03209D1D7DB}"/>
              </a:ext>
            </a:extLst>
          </p:cNvPr>
          <p:cNvSpPr>
            <a:spLocks noGrp="1"/>
          </p:cNvSpPr>
          <p:nvPr>
            <p:ph type="pic" sz="quarter" idx="10" hasCustomPrompt="1"/>
          </p:nvPr>
        </p:nvSpPr>
        <p:spPr>
          <a:xfrm>
            <a:off x="0" y="3716594"/>
            <a:ext cx="12192000" cy="3141406"/>
          </a:xfrm>
          <a:prstGeom prst="rect">
            <a:avLst/>
          </a:prstGeom>
        </p:spPr>
        <p:txBody>
          <a:bodyPr/>
          <a:lstStyle>
            <a:lvl1pPr marL="0" indent="0" algn="ctr">
              <a:buNone/>
              <a:defRPr/>
            </a:lvl1pPr>
          </a:lstStyle>
          <a:p>
            <a:r>
              <a:rPr lang="en-US" dirty="0"/>
              <a:t>Click to add photo</a:t>
            </a:r>
          </a:p>
        </p:txBody>
      </p:sp>
      <p:sp>
        <p:nvSpPr>
          <p:cNvPr id="11" name="Date Placeholder 3">
            <a:extLst>
              <a:ext uri="{FF2B5EF4-FFF2-40B4-BE49-F238E27FC236}">
                <a16:creationId xmlns:a16="http://schemas.microsoft.com/office/drawing/2014/main" id="{CFE1DF53-32D0-456E-8221-7FCD23325D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12" name="Footer Placeholder 4">
            <a:extLst>
              <a:ext uri="{FF2B5EF4-FFF2-40B4-BE49-F238E27FC236}">
                <a16:creationId xmlns:a16="http://schemas.microsoft.com/office/drawing/2014/main" id="{DC108F1B-58C5-43B6-8251-B1392CA9A8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C530B1E0-03D4-4E5B-A2A7-903B17B306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691211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BE02389-643A-44A3-9E32-4459CAEAC3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5" name="Footer Placeholder 4">
            <a:extLst>
              <a:ext uri="{FF2B5EF4-FFF2-40B4-BE49-F238E27FC236}">
                <a16:creationId xmlns:a16="http://schemas.microsoft.com/office/drawing/2014/main" id="{1E3E221A-6F27-4890-B073-7BA27B8FB5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6" name="Slide Number Placeholder 5">
            <a:extLst>
              <a:ext uri="{FF2B5EF4-FFF2-40B4-BE49-F238E27FC236}">
                <a16:creationId xmlns:a16="http://schemas.microsoft.com/office/drawing/2014/main" id="{40B06CAC-A122-486F-81C6-4299D83E94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423011387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73" r:id="rId3"/>
    <p:sldLayoutId id="2147483669" r:id="rId4"/>
    <p:sldLayoutId id="2147483651" r:id="rId5"/>
    <p:sldLayoutId id="2147483671" r:id="rId6"/>
    <p:sldLayoutId id="2147483652" r:id="rId7"/>
    <p:sldLayoutId id="2147483653" r:id="rId8"/>
    <p:sldLayoutId id="2147483650" r:id="rId9"/>
    <p:sldLayoutId id="2147483664" r:id="rId10"/>
    <p:sldLayoutId id="2147483659" r:id="rId11"/>
    <p:sldLayoutId id="2147483662" r:id="rId12"/>
    <p:sldLayoutId id="2147483670" r:id="rId13"/>
    <p:sldLayoutId id="2147483674"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Close-up of a green field">
            <a:extLst>
              <a:ext uri="{FF2B5EF4-FFF2-40B4-BE49-F238E27FC236}">
                <a16:creationId xmlns:a16="http://schemas.microsoft.com/office/drawing/2014/main" id="{FE4A4B5C-D71A-0CFA-A601-EB93F13F5AA0}"/>
              </a:ext>
            </a:extLst>
          </p:cNvPr>
          <p:cNvPicPr>
            <a:picLocks noGrp="1" noChangeAspect="1"/>
          </p:cNvPicPr>
          <p:nvPr>
            <p:ph type="pic" sz="quarter" idx="10"/>
          </p:nvPr>
        </p:nvPicPr>
        <p:blipFill>
          <a:blip r:embed="rId2">
            <a:alphaModFix amt="50000"/>
          </a:blip>
          <a:srcRect/>
          <a:stretch/>
        </p:blipFill>
        <p:spPr>
          <a:xfrm>
            <a:off x="0" y="-2"/>
            <a:ext cx="12192000" cy="6858000"/>
          </a:xfrm>
        </p:spPr>
      </p:pic>
      <p:sp>
        <p:nvSpPr>
          <p:cNvPr id="7" name="Title 6">
            <a:extLst>
              <a:ext uri="{FF2B5EF4-FFF2-40B4-BE49-F238E27FC236}">
                <a16:creationId xmlns:a16="http://schemas.microsoft.com/office/drawing/2014/main" id="{C0147929-8D39-DAA9-C3C5-4829D9C31C27}"/>
              </a:ext>
            </a:extLst>
          </p:cNvPr>
          <p:cNvSpPr>
            <a:spLocks noGrp="1"/>
          </p:cNvSpPr>
          <p:nvPr>
            <p:ph type="title"/>
          </p:nvPr>
        </p:nvSpPr>
        <p:spPr>
          <a:xfrm>
            <a:off x="1199909" y="2335192"/>
            <a:ext cx="9792182" cy="2187616"/>
          </a:xfrm>
        </p:spPr>
        <p:txBody>
          <a:bodyPr/>
          <a:lstStyle/>
          <a:p>
            <a:br>
              <a:rPr lang="en-US" sz="8000" b="1" dirty="0">
                <a:solidFill>
                  <a:schemeClr val="tx2"/>
                </a:solidFill>
                <a:latin typeface="Calibri" panose="020F0502020204030204" pitchFamily="34" charset="0"/>
                <a:ea typeface="Calibri" panose="020F0502020204030204" pitchFamily="34" charset="0"/>
                <a:cs typeface="Calibri" panose="020F0502020204030204" pitchFamily="34" charset="0"/>
              </a:rPr>
            </a:br>
            <a:br>
              <a:rPr lang="en-US" sz="8000" b="1" dirty="0">
                <a:solidFill>
                  <a:schemeClr val="tx2"/>
                </a:solidFill>
                <a:latin typeface="Calibri" panose="020F0502020204030204" pitchFamily="34" charset="0"/>
                <a:ea typeface="Calibri" panose="020F0502020204030204" pitchFamily="34" charset="0"/>
                <a:cs typeface="Calibri" panose="020F0502020204030204" pitchFamily="34" charset="0"/>
              </a:rPr>
            </a:br>
            <a:r>
              <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rPr>
              <a:t>Probability mass; </a:t>
            </a:r>
            <a:br>
              <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rPr>
              <a:t>nominal, ordinal, interval, and ratio data</a:t>
            </a:r>
            <a:br>
              <a:rPr lang="en-US" sz="8800" dirty="0">
                <a:solidFill>
                  <a:srgbClr val="00B0F0"/>
                </a:solidFill>
                <a:latin typeface="Calibri" panose="020F0502020204030204" pitchFamily="34" charset="0"/>
                <a:ea typeface="Calibri" panose="020F0502020204030204" pitchFamily="34" charset="0"/>
                <a:cs typeface="Calibri" panose="020F0502020204030204" pitchFamily="34" charset="0"/>
              </a:rPr>
            </a:br>
            <a:br>
              <a:rPr lang="en-US" sz="880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t>BST 600, Fall 2025, Lecture </a:t>
            </a:r>
            <a:r>
              <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rPr>
              <a:t>20</a:t>
            </a:r>
            <a:b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t>Dr. Richard Charnigo</a:t>
            </a:r>
            <a:endPar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602684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ORDINAL DATA</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have </a:t>
            </a:r>
            <a:r>
              <a:rPr lang="en-US" sz="3200" u="sng" dirty="0">
                <a:latin typeface="Calibri" panose="020F0502020204030204" pitchFamily="34" charset="0"/>
                <a:ea typeface="Calibri" panose="020F0502020204030204" pitchFamily="34" charset="0"/>
                <a:cs typeface="Calibri" panose="020F0502020204030204" pitchFamily="34" charset="0"/>
              </a:rPr>
              <a:t>ordinal</a:t>
            </a:r>
            <a:r>
              <a:rPr lang="en-US" sz="3200" dirty="0">
                <a:latin typeface="Calibri" panose="020F0502020204030204" pitchFamily="34" charset="0"/>
                <a:ea typeface="Calibri" panose="020F0502020204030204" pitchFamily="34" charset="0"/>
                <a:cs typeface="Calibri" panose="020F0502020204030204" pitchFamily="34" charset="0"/>
              </a:rPr>
              <a:t> data when the possible values have a natural ordering but subtraction is not meaningful.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One example is when someone is asked to rate his/her support of a statement by “strongly agree”, “agree”, “ambivalent”, “disagree”, or “strongly disagree”.  Although strongly agree conveys more support than ambivalent, one cannot subtract ambivalent from strongly agree.</a:t>
            </a:r>
          </a:p>
        </p:txBody>
      </p:sp>
    </p:spTree>
    <p:extLst>
      <p:ext uri="{BB962C8B-B14F-4D97-AF65-F5344CB8AC3E}">
        <p14:creationId xmlns:p14="http://schemas.microsoft.com/office/powerpoint/2010/main" val="28295603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ORDINAL DATA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However, people sometimes assign numerical labels to ordinal data and then engage in arithmetic operations on the numerical labels.  Arguments can be made for and against this practice.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For instance, strongly agree may be converted to 4, agree to 3, ambivalent to 2, disagree to 1, and strongly disagree to 0.  One can then take differences, compute sample means, and so forth.</a:t>
            </a:r>
          </a:p>
        </p:txBody>
      </p:sp>
    </p:spTree>
    <p:extLst>
      <p:ext uri="{BB962C8B-B14F-4D97-AF65-F5344CB8AC3E}">
        <p14:creationId xmlns:p14="http://schemas.microsoft.com/office/powerpoint/2010/main" val="2771025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INTERVAL DATA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have </a:t>
            </a:r>
            <a:r>
              <a:rPr lang="en-US" sz="3200" u="sng" dirty="0">
                <a:latin typeface="Calibri" panose="020F0502020204030204" pitchFamily="34" charset="0"/>
                <a:ea typeface="Calibri" panose="020F0502020204030204" pitchFamily="34" charset="0"/>
                <a:cs typeface="Calibri" panose="020F0502020204030204" pitchFamily="34" charset="0"/>
              </a:rPr>
              <a:t>interval</a:t>
            </a:r>
            <a:r>
              <a:rPr lang="en-US" sz="3200" dirty="0">
                <a:latin typeface="Calibri" panose="020F0502020204030204" pitchFamily="34" charset="0"/>
                <a:ea typeface="Calibri" panose="020F0502020204030204" pitchFamily="34" charset="0"/>
                <a:cs typeface="Calibri" panose="020F0502020204030204" pitchFamily="34" charset="0"/>
              </a:rPr>
              <a:t> data when the possible values have a natural ordering, subtraction </a:t>
            </a:r>
            <a:r>
              <a:rPr lang="en-US" sz="3200" i="1" dirty="0">
                <a:latin typeface="Calibri" panose="020F0502020204030204" pitchFamily="34" charset="0"/>
                <a:ea typeface="Calibri" panose="020F0502020204030204" pitchFamily="34" charset="0"/>
                <a:cs typeface="Calibri" panose="020F0502020204030204" pitchFamily="34" charset="0"/>
              </a:rPr>
              <a:t>is</a:t>
            </a:r>
            <a:r>
              <a:rPr lang="en-US" sz="3200" dirty="0">
                <a:latin typeface="Calibri" panose="020F0502020204030204" pitchFamily="34" charset="0"/>
                <a:ea typeface="Calibri" panose="020F0502020204030204" pitchFamily="34" charset="0"/>
                <a:cs typeface="Calibri" panose="020F0502020204030204" pitchFamily="34" charset="0"/>
              </a:rPr>
              <a:t> meaningful, and division is </a:t>
            </a:r>
            <a:r>
              <a:rPr lang="en-US" sz="3200" i="1" dirty="0">
                <a:latin typeface="Calibri" panose="020F0502020204030204" pitchFamily="34" charset="0"/>
                <a:ea typeface="Calibri" panose="020F0502020204030204" pitchFamily="34" charset="0"/>
                <a:cs typeface="Calibri" panose="020F0502020204030204" pitchFamily="34" charset="0"/>
              </a:rPr>
              <a:t>not</a:t>
            </a:r>
            <a:r>
              <a:rPr lang="en-US" sz="3200" dirty="0">
                <a:latin typeface="Calibri" panose="020F0502020204030204" pitchFamily="34" charset="0"/>
                <a:ea typeface="Calibri" panose="020F0502020204030204" pitchFamily="34" charset="0"/>
                <a:cs typeface="Calibri" panose="020F0502020204030204" pitchFamily="34" charset="0"/>
              </a:rPr>
              <a:t> meaningful.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An example is the outdoor temperature in degrees Fahrenheit.  If the temperature is 30°F on Monday and 60°F on Friday, then the temperature is 30 degrees warmer on Friday.  However, the temperature is </a:t>
            </a:r>
            <a:r>
              <a:rPr lang="en-US" sz="3200" i="1" dirty="0">
                <a:latin typeface="Calibri" panose="020F0502020204030204" pitchFamily="34" charset="0"/>
                <a:ea typeface="Calibri" panose="020F0502020204030204" pitchFamily="34" charset="0"/>
                <a:cs typeface="Calibri" panose="020F0502020204030204" pitchFamily="34" charset="0"/>
              </a:rPr>
              <a:t>not</a:t>
            </a:r>
            <a:r>
              <a:rPr lang="en-US" sz="3200" dirty="0">
                <a:latin typeface="Calibri" panose="020F0502020204030204" pitchFamily="34" charset="0"/>
                <a:ea typeface="Calibri" panose="020F0502020204030204" pitchFamily="34" charset="0"/>
                <a:cs typeface="Calibri" panose="020F0502020204030204" pitchFamily="34" charset="0"/>
              </a:rPr>
              <a:t> twice as warm on Friday.</a:t>
            </a:r>
          </a:p>
        </p:txBody>
      </p:sp>
    </p:spTree>
    <p:extLst>
      <p:ext uri="{BB962C8B-B14F-4D97-AF65-F5344CB8AC3E}">
        <p14:creationId xmlns:p14="http://schemas.microsoft.com/office/powerpoint/2010/main" val="20507845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RATIO DATA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have </a:t>
            </a:r>
            <a:r>
              <a:rPr lang="en-US" sz="3200" u="sng" dirty="0">
                <a:latin typeface="Calibri" panose="020F0502020204030204" pitchFamily="34" charset="0"/>
                <a:ea typeface="Calibri" panose="020F0502020204030204" pitchFamily="34" charset="0"/>
                <a:cs typeface="Calibri" panose="020F0502020204030204" pitchFamily="34" charset="0"/>
              </a:rPr>
              <a:t>ratio</a:t>
            </a:r>
            <a:r>
              <a:rPr lang="en-US" sz="3200" dirty="0">
                <a:latin typeface="Calibri" panose="020F0502020204030204" pitchFamily="34" charset="0"/>
                <a:ea typeface="Calibri" panose="020F0502020204030204" pitchFamily="34" charset="0"/>
                <a:cs typeface="Calibri" panose="020F0502020204030204" pitchFamily="34" charset="0"/>
              </a:rPr>
              <a:t> data when the possible values have a natural ordering, subtraction is meaningful, and division is meaningful.</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An example is the number of documented influenza cases in Lexington in a given week.  If there are 20 documented cases one week and 40 the next week, then the number of documented cases has doubled.</a:t>
            </a:r>
          </a:p>
        </p:txBody>
      </p:sp>
    </p:spTree>
    <p:extLst>
      <p:ext uri="{BB962C8B-B14F-4D97-AF65-F5344CB8AC3E}">
        <p14:creationId xmlns:p14="http://schemas.microsoft.com/office/powerpoint/2010/main" val="1010596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REMARKS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 median (and percentiles) can be calculated for ordinal, interval, or ratio data.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Considering the previous example for ordinal data, suppose that 25% of respondents strongly agree, 30% agree, 20% are ambivalent, 15% disagree, and 10% strongly disagree.  The median is agree.  Note that the median is defined even though the response categories (strongly agree, etc.) are not numbers.</a:t>
            </a:r>
          </a:p>
        </p:txBody>
      </p:sp>
    </p:spTree>
    <p:extLst>
      <p:ext uri="{BB962C8B-B14F-4D97-AF65-F5344CB8AC3E}">
        <p14:creationId xmlns:p14="http://schemas.microsoft.com/office/powerpoint/2010/main" val="41141955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REMARKS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On the other hand, since differences between numbers can be calculated, observed values of random variables (being numbers) constitute interval or ratio data.</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 mean (and standard deviation) can be calculated for interval or ratio data.  However, one may forgo reporting the mean (in favor of reporting the median) if there </a:t>
            </a:r>
            <a:r>
              <a:rPr lang="en-US" sz="3200">
                <a:latin typeface="Calibri" panose="020F0502020204030204" pitchFamily="34" charset="0"/>
                <a:ea typeface="Calibri" panose="020F0502020204030204" pitchFamily="34" charset="0"/>
                <a:cs typeface="Calibri" panose="020F0502020204030204" pitchFamily="34" charset="0"/>
              </a:rPr>
              <a:t>is some </a:t>
            </a:r>
            <a:r>
              <a:rPr lang="en-US" sz="3200" dirty="0">
                <a:latin typeface="Calibri" panose="020F0502020204030204" pitchFamily="34" charset="0"/>
                <a:ea typeface="Calibri" panose="020F0502020204030204" pitchFamily="34" charset="0"/>
                <a:cs typeface="Calibri" panose="020F0502020204030204" pitchFamily="34" charset="0"/>
              </a:rPr>
              <a:t>reason to think that the mean may be misleading as a measure of central tendency (see Lecture 8).</a:t>
            </a:r>
          </a:p>
        </p:txBody>
      </p:sp>
    </p:spTree>
    <p:extLst>
      <p:ext uri="{BB962C8B-B14F-4D97-AF65-F5344CB8AC3E}">
        <p14:creationId xmlns:p14="http://schemas.microsoft.com/office/powerpoint/2010/main" val="36134638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Lecture 3, we introduced the concept of probability density.  This concept is potentially applicable to a random variable whose possible values occupy a continuum.</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However, one can think of many random variables whose possible values are the nonnegative integers or a subset thereof.  Two examples are the number of coin flips required to obtain a heads and the number of documented influenza cases in Lexington next week.</a:t>
            </a:r>
          </a:p>
        </p:txBody>
      </p:sp>
    </p:spTree>
    <p:extLst>
      <p:ext uri="{BB962C8B-B14F-4D97-AF65-F5344CB8AC3E}">
        <p14:creationId xmlns:p14="http://schemas.microsoft.com/office/powerpoint/2010/main" val="1581522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For such discrete random variables, the concept of probability density does not apply, except perhaps as an approximation in some cases where the numbers involved are quite large.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Therefore, we need to introduce a new concept of probability mass which applies to discrete random variables.  The present lecture is also an opportune time to distinguish among various types of data.</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25202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PROBABILITY MASS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Suppose that  X  is a random variable whose possible values are the nonnegative integers or a subset thereof.</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a:t>
            </a:r>
            <a:r>
              <a:rPr lang="en-US" sz="3200" u="sng" dirty="0">
                <a:latin typeface="Calibri" panose="020F0502020204030204" pitchFamily="34" charset="0"/>
                <a:ea typeface="Calibri" panose="020F0502020204030204" pitchFamily="34" charset="0"/>
                <a:cs typeface="Calibri" panose="020F0502020204030204" pitchFamily="34" charset="0"/>
              </a:rPr>
              <a:t>probability mass function</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dirty="0" err="1">
                <a:latin typeface="Calibri" panose="020F0502020204030204" pitchFamily="34" charset="0"/>
                <a:ea typeface="Calibri" panose="020F0502020204030204" pitchFamily="34" charset="0"/>
                <a:cs typeface="Calibri" panose="020F0502020204030204" pitchFamily="34" charset="0"/>
              </a:rPr>
              <a:t>pmf</a:t>
            </a:r>
            <a:r>
              <a:rPr lang="en-US" sz="3200" dirty="0">
                <a:latin typeface="Calibri" panose="020F0502020204030204" pitchFamily="34" charset="0"/>
                <a:ea typeface="Calibri" panose="020F0502020204030204" pitchFamily="34" charset="0"/>
                <a:cs typeface="Calibri" panose="020F0502020204030204" pitchFamily="34" charset="0"/>
              </a:rPr>
              <a:t>) of  X  is a function  f  such that  f(x) = P(X = x),  where (lower case)  x  is any possible value of the random variable (capital)  X.</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Thus, for instance,  f(1) = P(X = 1)  and  f(7) = P(X = 7).</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9980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EXAMPLE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To illustrate, let  X  be the number of flips of a fair coin required to obtain the first heads.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There is a 50% chance of getting heads on the first flip. There is a 25% chance of getting tails on the first flip followed by heads on the second flip.  There is a 12.5% chance of getting tails on the first two flips followed by heads on the third flip.</a:t>
            </a:r>
          </a:p>
        </p:txBody>
      </p:sp>
    </p:spTree>
    <p:extLst>
      <p:ext uri="{BB962C8B-B14F-4D97-AF65-F5344CB8AC3E}">
        <p14:creationId xmlns:p14="http://schemas.microsoft.com/office/powerpoint/2010/main" val="261019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EXAMPLE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So,  f(1) = (1/2),  f(2) = (1/2)</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and  f(3) = (1/2)</a:t>
            </a:r>
            <a:r>
              <a:rPr lang="en-US" sz="3200" baseline="30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Can you see the general pattern ?  We have  f(x) = (1/2)</a:t>
            </a:r>
            <a:r>
              <a:rPr lang="en-US" sz="3200" baseline="30000" dirty="0">
                <a:latin typeface="Calibri" panose="020F0502020204030204" pitchFamily="34" charset="0"/>
                <a:ea typeface="Calibri" panose="020F0502020204030204" pitchFamily="34" charset="0"/>
                <a:cs typeface="Calibri" panose="020F0502020204030204" pitchFamily="34" charset="0"/>
              </a:rPr>
              <a:t>x</a:t>
            </a:r>
            <a:r>
              <a:rPr lang="en-US" sz="3200" dirty="0">
                <a:latin typeface="Calibri" panose="020F0502020204030204" pitchFamily="34" charset="0"/>
                <a:ea typeface="Calibri" panose="020F0502020204030204" pitchFamily="34" charset="0"/>
                <a:cs typeface="Calibri" panose="020F0502020204030204" pitchFamily="34" charset="0"/>
              </a:rPr>
              <a:t>  for any positive integer  x.</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By the way, this suggests to us that the infinite sum</a:t>
            </a: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1/2 + (1/2)</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(1/2)</a:t>
            </a:r>
            <a:r>
              <a:rPr lang="en-US" sz="3200" baseline="30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 …  should have a finite value, namely  1.  That is because  1  is the total amount of probability to be allocated to the possible values of  X.</a:t>
            </a:r>
          </a:p>
        </p:txBody>
      </p:sp>
    </p:spTree>
    <p:extLst>
      <p:ext uri="{BB962C8B-B14F-4D97-AF65-F5344CB8AC3E}">
        <p14:creationId xmlns:p14="http://schemas.microsoft.com/office/powerpoint/2010/main" val="1484135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MEAN</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mean of a discrete random variable  X  is a weighted average of its possible values, the weights being the corresponding probabilities.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Symbolically, we have  </a:t>
                </a:r>
                <a14:m>
                  <m:oMath xmlns:m="http://schemas.openxmlformats.org/officeDocument/2006/math">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𝜇</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𝑋</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m:t>
                    </m:r>
                    <m:nary>
                      <m:nary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naryPr>
                      <m:sub>
                        <m:r>
                          <a:rPr lang="en-US" sz="3200" b="0" i="1" smtClean="0">
                            <a:latin typeface="Cambria Math" panose="02040503050406030204" pitchFamily="18" charset="0"/>
                            <a:ea typeface="Calibri" panose="020F0502020204030204" pitchFamily="34" charset="0"/>
                            <a:cs typeface="Calibri" panose="020F0502020204030204" pitchFamily="34" charset="0"/>
                          </a:rPr>
                          <m:t>𝑥</m:t>
                        </m:r>
                        <m:r>
                          <a:rPr lang="en-US" sz="3200" b="0" i="1" smtClean="0">
                            <a:latin typeface="Cambria Math" panose="02040503050406030204" pitchFamily="18" charset="0"/>
                            <a:ea typeface="Calibri" panose="020F0502020204030204" pitchFamily="34" charset="0"/>
                            <a:cs typeface="Calibri" panose="020F0502020204030204" pitchFamily="34" charset="0"/>
                          </a:rPr>
                          <m:t>=0</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m:t>
                        </m:r>
                      </m:sup>
                      <m:e>
                        <m:r>
                          <a:rPr lang="en-US" sz="3200" b="0" i="1" smtClean="0">
                            <a:latin typeface="Cambria Math" panose="02040503050406030204" pitchFamily="18" charset="0"/>
                            <a:ea typeface="Calibri" panose="020F0502020204030204" pitchFamily="34" charset="0"/>
                            <a:cs typeface="Calibri" panose="020F0502020204030204" pitchFamily="34" charset="0"/>
                          </a:rPr>
                          <m:t>𝑥</m:t>
                        </m:r>
                        <m:r>
                          <a:rPr lang="en-US" sz="3200" b="0" i="1" smtClean="0">
                            <a:latin typeface="Cambria Math" panose="02040503050406030204" pitchFamily="18" charset="0"/>
                            <a:ea typeface="Calibri" panose="020F0502020204030204" pitchFamily="34" charset="0"/>
                            <a:cs typeface="Calibri" panose="020F0502020204030204" pitchFamily="34" charset="0"/>
                          </a:rPr>
                          <m:t> </m:t>
                        </m:r>
                        <m:r>
                          <a:rPr lang="en-US" sz="3200" b="0" i="1" smtClean="0">
                            <a:latin typeface="Cambria Math" panose="02040503050406030204" pitchFamily="18" charset="0"/>
                            <a:ea typeface="Calibri" panose="020F0502020204030204" pitchFamily="34" charset="0"/>
                            <a:cs typeface="Calibri" panose="020F0502020204030204" pitchFamily="34" charset="0"/>
                          </a:rPr>
                          <m:t>𝑓</m:t>
                        </m:r>
                        <m:r>
                          <a:rPr lang="en-US" sz="3200" b="0" i="1" smtClean="0">
                            <a:latin typeface="Cambria Math" panose="02040503050406030204" pitchFamily="18" charset="0"/>
                            <a:ea typeface="Calibri" panose="020F0502020204030204" pitchFamily="34" charset="0"/>
                            <a:cs typeface="Calibri" panose="020F0502020204030204" pitchFamily="34" charset="0"/>
                          </a:rPr>
                          <m:t>(</m:t>
                        </m:r>
                        <m:r>
                          <a:rPr lang="en-US" sz="3200" b="0" i="1" smtClean="0">
                            <a:latin typeface="Cambria Math" panose="02040503050406030204" pitchFamily="18" charset="0"/>
                            <a:ea typeface="Calibri" panose="020F0502020204030204" pitchFamily="34" charset="0"/>
                            <a:cs typeface="Calibri" panose="020F0502020204030204" pitchFamily="34" charset="0"/>
                          </a:rPr>
                          <m:t>𝑥</m:t>
                        </m:r>
                        <m:r>
                          <a:rPr lang="en-US" sz="3200" b="0" i="1" smtClean="0">
                            <a:latin typeface="Cambria Math" panose="02040503050406030204" pitchFamily="18" charset="0"/>
                            <a:ea typeface="Calibri" panose="020F0502020204030204" pitchFamily="34" charset="0"/>
                            <a:cs typeface="Calibri" panose="020F0502020204030204" pitchFamily="34" charset="0"/>
                          </a:rPr>
                          <m:t>)</m:t>
                        </m:r>
                      </m:e>
                    </m:nary>
                  </m:oMath>
                </a14:m>
                <a:r>
                  <a:rPr lang="en-US" sz="3200" dirty="0">
                    <a:latin typeface="Calibri" panose="020F0502020204030204" pitchFamily="34" charset="0"/>
                    <a:ea typeface="Calibri" panose="020F0502020204030204" pitchFamily="34" charset="0"/>
                    <a:cs typeface="Calibri" panose="020F0502020204030204" pitchFamily="34" charset="0"/>
                  </a:rPr>
                  <a:t>,  with the understanding that the lower and upper limits of summation can be adjusted as needed.  You will not be asked to evaluate such summations in BST 600.  But, if you are curious, </a:t>
                </a:r>
                <a14:m>
                  <m:oMath xmlns:m="http://schemas.openxmlformats.org/officeDocument/2006/math">
                    <m:r>
                      <a:rPr lang="en-US" sz="3200" b="0" i="0" smtClean="0">
                        <a:latin typeface="Cambria Math" panose="02040503050406030204" pitchFamily="18" charset="0"/>
                        <a:ea typeface="Calibri" panose="020F0502020204030204" pitchFamily="34" charset="0"/>
                        <a:cs typeface="Calibri" panose="020F0502020204030204" pitchFamily="34" charset="0"/>
                      </a:rPr>
                      <m:t> </m:t>
                    </m:r>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𝜇</m:t>
                        </m:r>
                      </m:e>
                      <m:sub>
                        <m:r>
                          <a:rPr lang="en-US" sz="3200" i="1">
                            <a:latin typeface="Cambria Math" panose="02040503050406030204" pitchFamily="18" charset="0"/>
                            <a:ea typeface="Calibri" panose="020F0502020204030204" pitchFamily="34" charset="0"/>
                            <a:cs typeface="Calibri" panose="020F0502020204030204" pitchFamily="34" charset="0"/>
                          </a:rPr>
                          <m:t>𝑋</m:t>
                        </m:r>
                      </m:sub>
                    </m:sSub>
                  </m:oMath>
                </a14:m>
                <a:r>
                  <a:rPr lang="en-US" sz="3200" dirty="0">
                    <a:latin typeface="Calibri" panose="020F0502020204030204" pitchFamily="34" charset="0"/>
                    <a:ea typeface="Calibri" panose="020F0502020204030204" pitchFamily="34" charset="0"/>
                    <a:cs typeface="Calibri" panose="020F0502020204030204" pitchFamily="34" charset="0"/>
                  </a:rPr>
                  <a:t>  in the preceding example is  2.</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70530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VARIANCE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variance of a discrete random variable  X  is a weighted average of the squared deviations of the possible values from the mean.</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Symbolically, we have  </a:t>
                </a:r>
                <a14:m>
                  <m:oMath xmlns:m="http://schemas.openxmlformats.org/officeDocument/2006/math">
                    <m:sSubSup>
                      <m:sSub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SupPr>
                      <m:e>
                        <m:r>
                          <a:rPr lang="en-US" sz="3200" b="0" i="1" smtClean="0">
                            <a:latin typeface="Cambria Math" panose="02040503050406030204" pitchFamily="18" charset="0"/>
                            <a:ea typeface="Calibri" panose="020F0502020204030204" pitchFamily="34" charset="0"/>
                            <a:cs typeface="Calibri" panose="020F0502020204030204" pitchFamily="34" charset="0"/>
                          </a:rPr>
                          <m:t>𝜎</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𝑋</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bSup>
                    <m:r>
                      <a:rPr lang="en-US" sz="3200" b="0" i="1" smtClean="0">
                        <a:latin typeface="Cambria Math" panose="02040503050406030204" pitchFamily="18" charset="0"/>
                        <a:ea typeface="Calibri" panose="020F0502020204030204" pitchFamily="34" charset="0"/>
                        <a:cs typeface="Calibri" panose="020F0502020204030204" pitchFamily="34" charset="0"/>
                      </a:rPr>
                      <m:t>=</m:t>
                    </m:r>
                    <m:nary>
                      <m:nary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naryPr>
                      <m:sub>
                        <m:r>
                          <a:rPr lang="en-US" sz="3200" b="0" i="1" smtClean="0">
                            <a:latin typeface="Cambria Math" panose="02040503050406030204" pitchFamily="18" charset="0"/>
                            <a:ea typeface="Calibri" panose="020F0502020204030204" pitchFamily="34" charset="0"/>
                            <a:cs typeface="Calibri" panose="020F0502020204030204" pitchFamily="34" charset="0"/>
                          </a:rPr>
                          <m:t>𝑥</m:t>
                        </m:r>
                        <m:r>
                          <a:rPr lang="en-US" sz="3200" b="0" i="1" smtClean="0">
                            <a:latin typeface="Cambria Math" panose="02040503050406030204" pitchFamily="18" charset="0"/>
                            <a:ea typeface="Calibri" panose="020F0502020204030204" pitchFamily="34" charset="0"/>
                            <a:cs typeface="Calibri" panose="020F0502020204030204" pitchFamily="34" charset="0"/>
                          </a:rPr>
                          <m:t>=0</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m:t>
                        </m:r>
                      </m:sup>
                      <m:e>
                        <m:sSup>
                          <m:s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pPr>
                          <m:e>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r>
                                  <a:rPr lang="en-US" sz="3200" b="0" i="1" smtClean="0">
                                    <a:latin typeface="Cambria Math" panose="02040503050406030204" pitchFamily="18" charset="0"/>
                                    <a:ea typeface="Calibri" panose="020F0502020204030204" pitchFamily="34" charset="0"/>
                                    <a:cs typeface="Calibri" panose="020F0502020204030204" pitchFamily="34" charset="0"/>
                                  </a:rPr>
                                  <m:t>𝑥</m:t>
                                </m:r>
                                <m:r>
                                  <a:rPr lang="en-US" sz="3200" b="0" i="1" smtClean="0">
                                    <a:latin typeface="Cambria Math" panose="02040503050406030204" pitchFamily="18" charset="0"/>
                                    <a:ea typeface="Calibri" panose="020F0502020204030204" pitchFamily="34" charset="0"/>
                                    <a:cs typeface="Calibri" panose="020F0502020204030204" pitchFamily="34" charset="0"/>
                                  </a:rPr>
                                  <m:t> −</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𝜇</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𝑋</m:t>
                                    </m:r>
                                  </m:sub>
                                </m:sSub>
                              </m:e>
                            </m:d>
                          </m:e>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p>
                        <m:r>
                          <a:rPr lang="en-US" sz="3200" b="0" i="1" smtClean="0">
                            <a:latin typeface="Cambria Math" panose="02040503050406030204" pitchFamily="18" charset="0"/>
                            <a:ea typeface="Calibri" panose="020F0502020204030204" pitchFamily="34" charset="0"/>
                            <a:cs typeface="Calibri" panose="020F0502020204030204" pitchFamily="34" charset="0"/>
                          </a:rPr>
                          <m:t> </m:t>
                        </m:r>
                        <m:r>
                          <a:rPr lang="en-US" sz="3200" b="0" i="1" smtClean="0">
                            <a:latin typeface="Cambria Math" panose="02040503050406030204" pitchFamily="18" charset="0"/>
                            <a:ea typeface="Calibri" panose="020F0502020204030204" pitchFamily="34" charset="0"/>
                            <a:cs typeface="Calibri" panose="020F0502020204030204" pitchFamily="34" charset="0"/>
                          </a:rPr>
                          <m:t>𝑓</m:t>
                        </m:r>
                        <m:r>
                          <a:rPr lang="en-US" sz="3200" b="0" i="1" smtClean="0">
                            <a:latin typeface="Cambria Math" panose="02040503050406030204" pitchFamily="18" charset="0"/>
                            <a:ea typeface="Calibri" panose="020F0502020204030204" pitchFamily="34" charset="0"/>
                            <a:cs typeface="Calibri" panose="020F0502020204030204" pitchFamily="34" charset="0"/>
                          </a:rPr>
                          <m:t>(</m:t>
                        </m:r>
                        <m:r>
                          <a:rPr lang="en-US" sz="3200" b="0" i="1" smtClean="0">
                            <a:latin typeface="Cambria Math" panose="02040503050406030204" pitchFamily="18" charset="0"/>
                            <a:ea typeface="Calibri" panose="020F0502020204030204" pitchFamily="34" charset="0"/>
                            <a:cs typeface="Calibri" panose="020F0502020204030204" pitchFamily="34" charset="0"/>
                          </a:rPr>
                          <m:t>𝑥</m:t>
                        </m:r>
                        <m:r>
                          <a:rPr lang="en-US" sz="3200" b="0" i="1" smtClean="0">
                            <a:latin typeface="Cambria Math" panose="02040503050406030204" pitchFamily="18" charset="0"/>
                            <a:ea typeface="Calibri" panose="020F0502020204030204" pitchFamily="34" charset="0"/>
                            <a:cs typeface="Calibri" panose="020F0502020204030204" pitchFamily="34" charset="0"/>
                          </a:rPr>
                          <m:t>)</m:t>
                        </m:r>
                      </m:e>
                    </m:nary>
                  </m:oMath>
                </a14:m>
                <a:r>
                  <a:rPr lang="en-US" sz="3200" dirty="0">
                    <a:latin typeface="Calibri" panose="020F0502020204030204" pitchFamily="34" charset="0"/>
                    <a:ea typeface="Calibri" panose="020F0502020204030204" pitchFamily="34" charset="0"/>
                    <a:cs typeface="Calibri" panose="020F0502020204030204" pitchFamily="34" charset="0"/>
                  </a:rPr>
                  <a:t>,  again with the understanding that the lower and upper limits of summation can be adjusted.  Again, you will not be asked to evaluate such summations in BST 600.  But, if you are curious,  </a:t>
                </a:r>
                <a14:m>
                  <m:oMath xmlns:m="http://schemas.openxmlformats.org/officeDocument/2006/math">
                    <m:sSubSup>
                      <m:sSubSupPr>
                        <m:ctrlPr>
                          <a:rPr lang="en-US" sz="3200" i="1">
                            <a:latin typeface="Cambria Math" panose="02040503050406030204" pitchFamily="18" charset="0"/>
                            <a:ea typeface="Calibri" panose="020F0502020204030204" pitchFamily="34" charset="0"/>
                            <a:cs typeface="Calibri" panose="020F0502020204030204" pitchFamily="34" charset="0"/>
                          </a:rPr>
                        </m:ctrlPr>
                      </m:sSubSupPr>
                      <m:e>
                        <m:r>
                          <a:rPr lang="en-US" sz="3200" i="1">
                            <a:latin typeface="Cambria Math" panose="02040503050406030204" pitchFamily="18" charset="0"/>
                            <a:ea typeface="Calibri" panose="020F0502020204030204" pitchFamily="34" charset="0"/>
                            <a:cs typeface="Calibri" panose="020F0502020204030204" pitchFamily="34" charset="0"/>
                          </a:rPr>
                          <m:t>𝜎</m:t>
                        </m:r>
                      </m:e>
                      <m:sub>
                        <m:r>
                          <a:rPr lang="en-US" sz="3200" i="1">
                            <a:latin typeface="Cambria Math" panose="02040503050406030204" pitchFamily="18" charset="0"/>
                            <a:ea typeface="Calibri" panose="020F0502020204030204" pitchFamily="34" charset="0"/>
                            <a:cs typeface="Calibri" panose="020F0502020204030204" pitchFamily="34" charset="0"/>
                          </a:rPr>
                          <m:t>𝑋</m:t>
                        </m:r>
                      </m:sub>
                      <m:sup>
                        <m:r>
                          <a:rPr lang="en-US" sz="3200" i="1">
                            <a:latin typeface="Cambria Math" panose="02040503050406030204" pitchFamily="18" charset="0"/>
                            <a:ea typeface="Calibri" panose="020F0502020204030204" pitchFamily="34" charset="0"/>
                            <a:cs typeface="Calibri" panose="020F0502020204030204" pitchFamily="34" charset="0"/>
                          </a:rPr>
                          <m:t>2</m:t>
                        </m:r>
                      </m:sup>
                    </m:sSubSup>
                  </m:oMath>
                </a14:m>
                <a:r>
                  <a:rPr lang="en-US" sz="3200" dirty="0">
                    <a:latin typeface="Calibri" panose="020F0502020204030204" pitchFamily="34" charset="0"/>
                    <a:ea typeface="Calibri" panose="020F0502020204030204" pitchFamily="34" charset="0"/>
                    <a:cs typeface="Calibri" panose="020F0502020204030204" pitchFamily="34" charset="0"/>
                  </a:rPr>
                  <a:t>  in the preceding example is also  2.</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985289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NOMINAL DATA</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have </a:t>
            </a:r>
            <a:r>
              <a:rPr lang="en-US" sz="3200" u="sng" dirty="0">
                <a:latin typeface="Calibri" panose="020F0502020204030204" pitchFamily="34" charset="0"/>
                <a:ea typeface="Calibri" panose="020F0502020204030204" pitchFamily="34" charset="0"/>
                <a:cs typeface="Calibri" panose="020F0502020204030204" pitchFamily="34" charset="0"/>
              </a:rPr>
              <a:t>nominal</a:t>
            </a:r>
            <a:r>
              <a:rPr lang="en-US" sz="3200" dirty="0">
                <a:latin typeface="Calibri" panose="020F0502020204030204" pitchFamily="34" charset="0"/>
                <a:ea typeface="Calibri" panose="020F0502020204030204" pitchFamily="34" charset="0"/>
                <a:cs typeface="Calibri" panose="020F0502020204030204" pitchFamily="34" charset="0"/>
              </a:rPr>
              <a:t> data when the possible values do not have a natural ordering, although an artificial ordering may be imposed for convenience.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One example is a person’s first name.  We can place first names in alphabetical order, of course, but saying that Allen &lt; Betty or that Allen &gt; Betty does not make sense.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Another example is country of origin.</a:t>
            </a:r>
          </a:p>
        </p:txBody>
      </p:sp>
    </p:spTree>
    <p:extLst>
      <p:ext uri="{BB962C8B-B14F-4D97-AF65-F5344CB8AC3E}">
        <p14:creationId xmlns:p14="http://schemas.microsoft.com/office/powerpoint/2010/main" val="3595260725"/>
      </p:ext>
    </p:extLst>
  </p:cSld>
  <p:clrMapOvr>
    <a:masterClrMapping/>
  </p:clrMapOvr>
</p:sld>
</file>

<file path=ppt/theme/theme1.xml><?xml version="1.0" encoding="utf-8"?>
<a:theme xmlns:a="http://schemas.openxmlformats.org/drawingml/2006/main" name="Custom">
  <a:themeElements>
    <a:clrScheme name="Custom 19">
      <a:dk1>
        <a:sysClr val="windowText" lastClr="000000"/>
      </a:dk1>
      <a:lt1>
        <a:sysClr val="window" lastClr="FFFFFF"/>
      </a:lt1>
      <a:dk2>
        <a:srgbClr val="44546A"/>
      </a:dk2>
      <a:lt2>
        <a:srgbClr val="E7E6E6"/>
      </a:lt2>
      <a:accent1>
        <a:srgbClr val="B4D0E9"/>
      </a:accent1>
      <a:accent2>
        <a:srgbClr val="476977"/>
      </a:accent2>
      <a:accent3>
        <a:srgbClr val="79BBE9"/>
      </a:accent3>
      <a:accent4>
        <a:srgbClr val="6B8043"/>
      </a:accent4>
      <a:accent5>
        <a:srgbClr val="9ACF21"/>
      </a:accent5>
      <a:accent6>
        <a:srgbClr val="CFDCA5"/>
      </a:accent6>
      <a:hlink>
        <a:srgbClr val="0563C1"/>
      </a:hlink>
      <a:folHlink>
        <a:srgbClr val="954F72"/>
      </a:folHlink>
    </a:clrScheme>
    <a:fontScheme name="Custom 26">
      <a:majorFont>
        <a:latin typeface="Tenorite Bold"/>
        <a:ea typeface=""/>
        <a:cs typeface=""/>
      </a:majorFont>
      <a:minorFont>
        <a:latin typeface="Tenorite "/>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6411175_Win32_SL_V6" id="{2596AF0E-92BF-4F5A-A2A1-B1C9D33CD0CE}" vid="{0709752F-9199-467A-B305-5274ECB683C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9424615-5FE5-4F43-AE24-3BC9A0532687}">
  <ds:schemaRefs>
    <ds:schemaRef ds:uri="http://schemas.microsoft.com/sharepoint/v3/contenttype/forms"/>
  </ds:schemaRefs>
</ds:datastoreItem>
</file>

<file path=customXml/itemProps2.xml><?xml version="1.0" encoding="utf-8"?>
<ds:datastoreItem xmlns:ds="http://schemas.openxmlformats.org/officeDocument/2006/customXml" ds:itemID="{AF19A644-6410-4EC7-894C-877E70305DFF}">
  <ds:schemaRefs>
    <ds:schemaRef ds:uri="http://purl.org/dc/elements/1.1/"/>
    <ds:schemaRef ds:uri="http://purl.org/dc/dcmitype/"/>
    <ds:schemaRef ds:uri="16c05727-aa75-4e4a-9b5f-8a80a1165891"/>
    <ds:schemaRef ds:uri="http://schemas.microsoft.com/sharepoint/v3"/>
    <ds:schemaRef ds:uri="http://www.w3.org/XML/1998/namespace"/>
    <ds:schemaRef ds:uri="http://schemas.microsoft.com/office/2006/documentManagement/types"/>
    <ds:schemaRef ds:uri="http://schemas.microsoft.com/office/2006/metadata/properties"/>
    <ds:schemaRef ds:uri="71af3243-3dd4-4a8d-8c0d-dd76da1f02a5"/>
    <ds:schemaRef ds:uri="http://schemas.openxmlformats.org/package/2006/metadata/core-properties"/>
    <ds:schemaRef ds:uri="http://purl.org/dc/terms/"/>
    <ds:schemaRef ds:uri="http://schemas.microsoft.com/office/infopath/2007/PartnerControls"/>
    <ds:schemaRef ds:uri="230e9df3-be65-4c73-a93b-d1236ebd677e"/>
  </ds:schemaRefs>
</ds:datastoreItem>
</file>

<file path=customXml/itemProps3.xml><?xml version="1.0" encoding="utf-8"?>
<ds:datastoreItem xmlns:ds="http://schemas.openxmlformats.org/officeDocument/2006/customXml" ds:itemID="{15AD180A-D253-4F84-BD24-8EE736E655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{6D703914-E1C6-4156-A77F-6781093C2427}TF8c6975b0-03aa-48e8-8a23-2a6072f108da7bca746b_win32-937fb968a2bf</Template>
  <TotalTime>991</TotalTime>
  <Words>1207</Words>
  <Application>Microsoft Office PowerPoint</Application>
  <PresentationFormat>Widescreen</PresentationFormat>
  <Paragraphs>92</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Cambria Math</vt:lpstr>
      <vt:lpstr>Tenorite </vt:lpstr>
      <vt:lpstr>Tenorite Bold</vt:lpstr>
      <vt:lpstr>Custom</vt:lpstr>
      <vt:lpstr>  Probability mass;  nominal, ordinal, interval, and ratio data  BST 600, Fall 2025, Lecture 20 Dr. Richard Charnigo</vt:lpstr>
      <vt:lpstr>     </vt:lpstr>
      <vt:lpstr>     </vt:lpstr>
      <vt:lpstr>     </vt:lpstr>
      <vt:lpstr>     </vt:lpstr>
      <vt:lpstr>     </vt:lpstr>
      <vt:lpstr>     </vt:lpstr>
      <vt:lpstr>     </vt:lpstr>
      <vt:lpstr>     </vt:lpstr>
      <vt:lpstr>     </vt:lpstr>
      <vt:lpstr>     </vt:lpstr>
      <vt:lpstr>     </vt:lpstr>
      <vt:lpstr>     </vt:lpstr>
      <vt:lpstr>     </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PRESENTATION</dc:title>
  <dc:creator>Richard Charnigo</dc:creator>
  <cp:lastModifiedBy>Richard Charnigo</cp:lastModifiedBy>
  <cp:revision>7</cp:revision>
  <cp:lastPrinted>2025-11-20T20:02:07Z</cp:lastPrinted>
  <dcterms:created xsi:type="dcterms:W3CDTF">2025-11-01T05:05:53Z</dcterms:created>
  <dcterms:modified xsi:type="dcterms:W3CDTF">2025-11-20T20:02:21Z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