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0"/>
  </p:notesMasterIdLst>
  <p:handoutMasterIdLst>
    <p:handoutMasterId r:id="rId21"/>
  </p:handoutMasterIdLst>
  <p:sldIdLst>
    <p:sldId id="310" r:id="rId5"/>
    <p:sldId id="291" r:id="rId6"/>
    <p:sldId id="311" r:id="rId7"/>
    <p:sldId id="325" r:id="rId8"/>
    <p:sldId id="326" r:id="rId9"/>
    <p:sldId id="327" r:id="rId10"/>
    <p:sldId id="328" r:id="rId11"/>
    <p:sldId id="329" r:id="rId12"/>
    <p:sldId id="330" r:id="rId13"/>
    <p:sldId id="331" r:id="rId14"/>
    <p:sldId id="332" r:id="rId15"/>
    <p:sldId id="333" r:id="rId16"/>
    <p:sldId id="334" r:id="rId17"/>
    <p:sldId id="335" r:id="rId18"/>
    <p:sldId id="33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AE8"/>
    <a:srgbClr val="47697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593796-0510-4DC2-82DB-BD45007067B1}" v="1200" dt="2025-11-12T23:39:12.421"/>
  </p1510:revLst>
</p1510:revInfo>
</file>

<file path=ppt/tableStyles.xml><?xml version="1.0" encoding="utf-8"?>
<a:tblStyleLst xmlns:a="http://schemas.openxmlformats.org/drawingml/2006/main" def="{9DCAF9ED-07DC-4A11-8D7F-57B35C25682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94" autoAdjust="0"/>
  </p:normalViewPr>
  <p:slideViewPr>
    <p:cSldViewPr snapToGrid="0">
      <p:cViewPr varScale="1">
        <p:scale>
          <a:sx n="82" d="100"/>
          <a:sy n="82" d="100"/>
        </p:scale>
        <p:origin x="672" y="9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15593796-0510-4DC2-82DB-BD45007067B1}"/>
    <pc:docChg chg="undo redo custSel addSld delSld modSld sldOrd">
      <pc:chgData name="Richard Charnigo" userId="4fe029dc7930efe6" providerId="LiveId" clId="{15593796-0510-4DC2-82DB-BD45007067B1}" dt="2025-11-12T23:44:34.658" v="6794" actId="20577"/>
      <pc:docMkLst>
        <pc:docMk/>
      </pc:docMkLst>
      <pc:sldChg chg="modSp mod">
        <pc:chgData name="Richard Charnigo" userId="4fe029dc7930efe6" providerId="LiveId" clId="{15593796-0510-4DC2-82DB-BD45007067B1}" dt="2025-11-12T18:06:17.675" v="1384" actId="20577"/>
        <pc:sldMkLst>
          <pc:docMk/>
          <pc:sldMk cId="1581522045" sldId="291"/>
        </pc:sldMkLst>
        <pc:spChg chg="mod">
          <ac:chgData name="Richard Charnigo" userId="4fe029dc7930efe6" providerId="LiveId" clId="{15593796-0510-4DC2-82DB-BD45007067B1}" dt="2025-11-12T18:06:17.675" v="1384" actId="20577"/>
          <ac:spMkLst>
            <pc:docMk/>
            <pc:sldMk cId="1581522045" sldId="291"/>
            <ac:spMk id="3" creationId="{940A6D83-6E2B-7C68-A633-B77B496B2B66}"/>
          </ac:spMkLst>
        </pc:spChg>
      </pc:sldChg>
      <pc:sldChg chg="modSp mod">
        <pc:chgData name="Richard Charnigo" userId="4fe029dc7930efe6" providerId="LiveId" clId="{15593796-0510-4DC2-82DB-BD45007067B1}" dt="2025-11-12T18:05:58.115" v="1374" actId="2711"/>
        <pc:sldMkLst>
          <pc:docMk/>
          <pc:sldMk cId="1760268449" sldId="310"/>
        </pc:sldMkLst>
        <pc:spChg chg="mod">
          <ac:chgData name="Richard Charnigo" userId="4fe029dc7930efe6" providerId="LiveId" clId="{15593796-0510-4DC2-82DB-BD45007067B1}" dt="2025-11-12T18:05:58.115" v="1374" actId="2711"/>
          <ac:spMkLst>
            <pc:docMk/>
            <pc:sldMk cId="1760268449" sldId="310"/>
            <ac:spMk id="7" creationId="{C0147929-8D39-DAA9-C3C5-4829D9C31C27}"/>
          </ac:spMkLst>
        </pc:spChg>
      </pc:sldChg>
      <pc:sldChg chg="modSp mod">
        <pc:chgData name="Richard Charnigo" userId="4fe029dc7930efe6" providerId="LiveId" clId="{15593796-0510-4DC2-82DB-BD45007067B1}" dt="2025-11-12T18:06:25.848" v="1385" actId="2711"/>
        <pc:sldMkLst>
          <pc:docMk/>
          <pc:sldMk cId="2084216140" sldId="311"/>
        </pc:sldMkLst>
        <pc:spChg chg="mod">
          <ac:chgData name="Richard Charnigo" userId="4fe029dc7930efe6" providerId="LiveId" clId="{15593796-0510-4DC2-82DB-BD45007067B1}" dt="2025-11-12T18:06:25.848" v="1385" actId="2711"/>
          <ac:spMkLst>
            <pc:docMk/>
            <pc:sldMk cId="2084216140" sldId="311"/>
            <ac:spMk id="3" creationId="{940A6D83-6E2B-7C68-A633-B77B496B2B66}"/>
          </ac:spMkLst>
        </pc:spChg>
      </pc:sldChg>
      <pc:sldChg chg="del">
        <pc:chgData name="Richard Charnigo" userId="4fe029dc7930efe6" providerId="LiveId" clId="{15593796-0510-4DC2-82DB-BD45007067B1}" dt="2025-11-12T18:04:40.082" v="1325" actId="2696"/>
        <pc:sldMkLst>
          <pc:docMk/>
          <pc:sldMk cId="2015986016" sldId="324"/>
        </pc:sldMkLst>
      </pc:sldChg>
      <pc:sldChg chg="modSp mod">
        <pc:chgData name="Richard Charnigo" userId="4fe029dc7930efe6" providerId="LiveId" clId="{15593796-0510-4DC2-82DB-BD45007067B1}" dt="2025-11-12T18:28:53.595" v="1557" actId="20577"/>
        <pc:sldMkLst>
          <pc:docMk/>
          <pc:sldMk cId="783733836" sldId="325"/>
        </pc:sldMkLst>
        <pc:spChg chg="mod">
          <ac:chgData name="Richard Charnigo" userId="4fe029dc7930efe6" providerId="LiveId" clId="{15593796-0510-4DC2-82DB-BD45007067B1}" dt="2025-11-12T18:28:53.595" v="1557" actId="20577"/>
          <ac:spMkLst>
            <pc:docMk/>
            <pc:sldMk cId="783733836" sldId="325"/>
            <ac:spMk id="3" creationId="{940A6D83-6E2B-7C68-A633-B77B496B2B66}"/>
          </ac:spMkLst>
        </pc:spChg>
      </pc:sldChg>
      <pc:sldChg chg="modSp add mod">
        <pc:chgData name="Richard Charnigo" userId="4fe029dc7930efe6" providerId="LiveId" clId="{15593796-0510-4DC2-82DB-BD45007067B1}" dt="2025-11-12T23:39:12.421" v="6676" actId="20577"/>
        <pc:sldMkLst>
          <pc:docMk/>
          <pc:sldMk cId="3292788183" sldId="326"/>
        </pc:sldMkLst>
        <pc:spChg chg="mod">
          <ac:chgData name="Richard Charnigo" userId="4fe029dc7930efe6" providerId="LiveId" clId="{15593796-0510-4DC2-82DB-BD45007067B1}" dt="2025-11-12T23:39:12.421" v="6676" actId="20577"/>
          <ac:spMkLst>
            <pc:docMk/>
            <pc:sldMk cId="3292788183" sldId="326"/>
            <ac:spMk id="3" creationId="{940A6D83-6E2B-7C68-A633-B77B496B2B66}"/>
          </ac:spMkLst>
        </pc:spChg>
      </pc:sldChg>
      <pc:sldChg chg="modSp add mod">
        <pc:chgData name="Richard Charnigo" userId="4fe029dc7930efe6" providerId="LiveId" clId="{15593796-0510-4DC2-82DB-BD45007067B1}" dt="2025-11-12T20:18:05.842" v="2726" actId="20577"/>
        <pc:sldMkLst>
          <pc:docMk/>
          <pc:sldMk cId="3302060035" sldId="327"/>
        </pc:sldMkLst>
        <pc:spChg chg="mod">
          <ac:chgData name="Richard Charnigo" userId="4fe029dc7930efe6" providerId="LiveId" clId="{15593796-0510-4DC2-82DB-BD45007067B1}" dt="2025-11-12T20:18:05.842" v="2726" actId="20577"/>
          <ac:spMkLst>
            <pc:docMk/>
            <pc:sldMk cId="3302060035" sldId="327"/>
            <ac:spMk id="3" creationId="{940A6D83-6E2B-7C68-A633-B77B496B2B66}"/>
          </ac:spMkLst>
        </pc:spChg>
      </pc:sldChg>
      <pc:sldChg chg="modSp add mod">
        <pc:chgData name="Richard Charnigo" userId="4fe029dc7930efe6" providerId="LiveId" clId="{15593796-0510-4DC2-82DB-BD45007067B1}" dt="2025-11-12T20:30:40.313" v="3016" actId="20577"/>
        <pc:sldMkLst>
          <pc:docMk/>
          <pc:sldMk cId="129869441" sldId="328"/>
        </pc:sldMkLst>
        <pc:spChg chg="mod">
          <ac:chgData name="Richard Charnigo" userId="4fe029dc7930efe6" providerId="LiveId" clId="{15593796-0510-4DC2-82DB-BD45007067B1}" dt="2025-11-12T20:30:40.313" v="3016" actId="20577"/>
          <ac:spMkLst>
            <pc:docMk/>
            <pc:sldMk cId="129869441" sldId="328"/>
            <ac:spMk id="3" creationId="{940A6D83-6E2B-7C68-A633-B77B496B2B66}"/>
          </ac:spMkLst>
        </pc:spChg>
      </pc:sldChg>
      <pc:sldChg chg="addSp modSp add mod">
        <pc:chgData name="Richard Charnigo" userId="4fe029dc7930efe6" providerId="LiveId" clId="{15593796-0510-4DC2-82DB-BD45007067B1}" dt="2025-11-12T21:48:17.966" v="3533" actId="14100"/>
        <pc:sldMkLst>
          <pc:docMk/>
          <pc:sldMk cId="2473064576" sldId="329"/>
        </pc:sldMkLst>
        <pc:spChg chg="mod">
          <ac:chgData name="Richard Charnigo" userId="4fe029dc7930efe6" providerId="LiveId" clId="{15593796-0510-4DC2-82DB-BD45007067B1}" dt="2025-11-12T20:32:39.199" v="3070" actId="20577"/>
          <ac:spMkLst>
            <pc:docMk/>
            <pc:sldMk cId="2473064576" sldId="329"/>
            <ac:spMk id="3" creationId="{940A6D83-6E2B-7C68-A633-B77B496B2B66}"/>
          </ac:spMkLst>
        </pc:spChg>
        <pc:graphicFrameChg chg="add mod modGraphic">
          <ac:chgData name="Richard Charnigo" userId="4fe029dc7930efe6" providerId="LiveId" clId="{15593796-0510-4DC2-82DB-BD45007067B1}" dt="2025-11-12T21:48:17.966" v="3533" actId="14100"/>
          <ac:graphicFrameMkLst>
            <pc:docMk/>
            <pc:sldMk cId="2473064576" sldId="329"/>
            <ac:graphicFrameMk id="4" creationId="{851675EC-6061-7EF1-0213-043291D7E401}"/>
          </ac:graphicFrameMkLst>
        </pc:graphicFrameChg>
      </pc:sldChg>
      <pc:sldChg chg="modSp add mod ord">
        <pc:chgData name="Richard Charnigo" userId="4fe029dc7930efe6" providerId="LiveId" clId="{15593796-0510-4DC2-82DB-BD45007067B1}" dt="2025-11-12T23:40:51.270" v="6703" actId="20577"/>
        <pc:sldMkLst>
          <pc:docMk/>
          <pc:sldMk cId="3503595944" sldId="330"/>
        </pc:sldMkLst>
        <pc:spChg chg="mod">
          <ac:chgData name="Richard Charnigo" userId="4fe029dc7930efe6" providerId="LiveId" clId="{15593796-0510-4DC2-82DB-BD45007067B1}" dt="2025-11-12T23:40:51.270" v="6703" actId="20577"/>
          <ac:spMkLst>
            <pc:docMk/>
            <pc:sldMk cId="3503595944" sldId="330"/>
            <ac:spMk id="3" creationId="{940A6D83-6E2B-7C68-A633-B77B496B2B66}"/>
          </ac:spMkLst>
        </pc:spChg>
      </pc:sldChg>
      <pc:sldChg chg="addSp delSp modSp add mod">
        <pc:chgData name="Richard Charnigo" userId="4fe029dc7930efe6" providerId="LiveId" clId="{15593796-0510-4DC2-82DB-BD45007067B1}" dt="2025-11-12T23:43:24.189" v="6770" actId="20577"/>
        <pc:sldMkLst>
          <pc:docMk/>
          <pc:sldMk cId="1206191964" sldId="331"/>
        </pc:sldMkLst>
        <pc:spChg chg="mod">
          <ac:chgData name="Richard Charnigo" userId="4fe029dc7930efe6" providerId="LiveId" clId="{15593796-0510-4DC2-82DB-BD45007067B1}" dt="2025-11-12T23:43:24.189" v="6770" actId="20577"/>
          <ac:spMkLst>
            <pc:docMk/>
            <pc:sldMk cId="1206191964" sldId="331"/>
            <ac:spMk id="3" creationId="{940A6D83-6E2B-7C68-A633-B77B496B2B66}"/>
          </ac:spMkLst>
        </pc:spChg>
        <pc:picChg chg="add del mod">
          <ac:chgData name="Richard Charnigo" userId="4fe029dc7930efe6" providerId="LiveId" clId="{15593796-0510-4DC2-82DB-BD45007067B1}" dt="2025-11-12T23:34:50.032" v="6534" actId="478"/>
          <ac:picMkLst>
            <pc:docMk/>
            <pc:sldMk cId="1206191964" sldId="331"/>
            <ac:picMk id="5" creationId="{8D550755-35C1-20CA-215A-45782D3481CC}"/>
          </ac:picMkLst>
        </pc:picChg>
        <pc:picChg chg="add del">
          <ac:chgData name="Richard Charnigo" userId="4fe029dc7930efe6" providerId="LiveId" clId="{15593796-0510-4DC2-82DB-BD45007067B1}" dt="2025-11-12T23:35:18.648" v="6536" actId="22"/>
          <ac:picMkLst>
            <pc:docMk/>
            <pc:sldMk cId="1206191964" sldId="331"/>
            <ac:picMk id="7" creationId="{E3428E1A-F012-67AD-AC32-0093D7F5EB96}"/>
          </ac:picMkLst>
        </pc:picChg>
        <pc:picChg chg="add mod">
          <ac:chgData name="Richard Charnigo" userId="4fe029dc7930efe6" providerId="LiveId" clId="{15593796-0510-4DC2-82DB-BD45007067B1}" dt="2025-11-12T23:42:44.055" v="6761" actId="1076"/>
          <ac:picMkLst>
            <pc:docMk/>
            <pc:sldMk cId="1206191964" sldId="331"/>
            <ac:picMk id="9" creationId="{3831F6CE-389B-7001-8660-41408332C881}"/>
          </ac:picMkLst>
        </pc:picChg>
      </pc:sldChg>
      <pc:sldChg chg="modSp add mod ord">
        <pc:chgData name="Richard Charnigo" userId="4fe029dc7930efe6" providerId="LiveId" clId="{15593796-0510-4DC2-82DB-BD45007067B1}" dt="2025-11-12T22:00:16.974" v="4517" actId="20577"/>
        <pc:sldMkLst>
          <pc:docMk/>
          <pc:sldMk cId="2566978109" sldId="332"/>
        </pc:sldMkLst>
        <pc:spChg chg="mod">
          <ac:chgData name="Richard Charnigo" userId="4fe029dc7930efe6" providerId="LiveId" clId="{15593796-0510-4DC2-82DB-BD45007067B1}" dt="2025-11-12T22:00:16.974" v="4517" actId="20577"/>
          <ac:spMkLst>
            <pc:docMk/>
            <pc:sldMk cId="2566978109" sldId="332"/>
            <ac:spMk id="3" creationId="{940A6D83-6E2B-7C68-A633-B77B496B2B66}"/>
          </ac:spMkLst>
        </pc:spChg>
      </pc:sldChg>
      <pc:sldChg chg="modSp add mod">
        <pc:chgData name="Richard Charnigo" userId="4fe029dc7930efe6" providerId="LiveId" clId="{15593796-0510-4DC2-82DB-BD45007067B1}" dt="2025-11-12T22:09:43.784" v="5360" actId="20577"/>
        <pc:sldMkLst>
          <pc:docMk/>
          <pc:sldMk cId="1154716052" sldId="333"/>
        </pc:sldMkLst>
        <pc:spChg chg="mod">
          <ac:chgData name="Richard Charnigo" userId="4fe029dc7930efe6" providerId="LiveId" clId="{15593796-0510-4DC2-82DB-BD45007067B1}" dt="2025-11-12T22:09:43.784" v="5360" actId="20577"/>
          <ac:spMkLst>
            <pc:docMk/>
            <pc:sldMk cId="1154716052" sldId="333"/>
            <ac:spMk id="3" creationId="{940A6D83-6E2B-7C68-A633-B77B496B2B66}"/>
          </ac:spMkLst>
        </pc:spChg>
      </pc:sldChg>
      <pc:sldChg chg="modSp add mod">
        <pc:chgData name="Richard Charnigo" userId="4fe029dc7930efe6" providerId="LiveId" clId="{15593796-0510-4DC2-82DB-BD45007067B1}" dt="2025-11-12T23:44:34.658" v="6794" actId="20577"/>
        <pc:sldMkLst>
          <pc:docMk/>
          <pc:sldMk cId="861214816" sldId="334"/>
        </pc:sldMkLst>
        <pc:spChg chg="mod">
          <ac:chgData name="Richard Charnigo" userId="4fe029dc7930efe6" providerId="LiveId" clId="{15593796-0510-4DC2-82DB-BD45007067B1}" dt="2025-11-12T23:44:34.658" v="6794" actId="20577"/>
          <ac:spMkLst>
            <pc:docMk/>
            <pc:sldMk cId="861214816" sldId="334"/>
            <ac:spMk id="3" creationId="{940A6D83-6E2B-7C68-A633-B77B496B2B66}"/>
          </ac:spMkLst>
        </pc:spChg>
      </pc:sldChg>
      <pc:sldChg chg="modSp add mod">
        <pc:chgData name="Richard Charnigo" userId="4fe029dc7930efe6" providerId="LiveId" clId="{15593796-0510-4DC2-82DB-BD45007067B1}" dt="2025-11-12T23:33:45.947" v="6533" actId="20577"/>
        <pc:sldMkLst>
          <pc:docMk/>
          <pc:sldMk cId="4109548418" sldId="335"/>
        </pc:sldMkLst>
        <pc:spChg chg="mod">
          <ac:chgData name="Richard Charnigo" userId="4fe029dc7930efe6" providerId="LiveId" clId="{15593796-0510-4DC2-82DB-BD45007067B1}" dt="2025-11-12T23:33:45.947" v="6533" actId="20577"/>
          <ac:spMkLst>
            <pc:docMk/>
            <pc:sldMk cId="4109548418" sldId="335"/>
            <ac:spMk id="3" creationId="{940A6D83-6E2B-7C68-A633-B77B496B2B66}"/>
          </ac:spMkLst>
        </pc:spChg>
      </pc:sldChg>
      <pc:sldChg chg="del">
        <pc:chgData name="Richard Charnigo" userId="4fe029dc7930efe6" providerId="LiveId" clId="{15593796-0510-4DC2-82DB-BD45007067B1}" dt="2025-11-12T18:04:39.493" v="1323" actId="2696"/>
        <pc:sldMkLst>
          <pc:docMk/>
          <pc:sldMk cId="2287594981" sldId="336"/>
        </pc:sldMkLst>
      </pc:sldChg>
      <pc:sldChg chg="modSp add mod">
        <pc:chgData name="Richard Charnigo" userId="4fe029dc7930efe6" providerId="LiveId" clId="{15593796-0510-4DC2-82DB-BD45007067B1}" dt="2025-11-12T23:30:48.754" v="6508" actId="20577"/>
        <pc:sldMkLst>
          <pc:docMk/>
          <pc:sldMk cId="3029511911" sldId="336"/>
        </pc:sldMkLst>
        <pc:spChg chg="mod">
          <ac:chgData name="Richard Charnigo" userId="4fe029dc7930efe6" providerId="LiveId" clId="{15593796-0510-4DC2-82DB-BD45007067B1}" dt="2025-11-12T23:30:48.754" v="6508" actId="20577"/>
          <ac:spMkLst>
            <pc:docMk/>
            <pc:sldMk cId="3029511911" sldId="336"/>
            <ac:spMk id="3" creationId="{940A6D83-6E2B-7C68-A633-B77B496B2B66}"/>
          </ac:spMkLst>
        </pc:spChg>
      </pc:sldChg>
      <pc:sldChg chg="del">
        <pc:chgData name="Richard Charnigo" userId="4fe029dc7930efe6" providerId="LiveId" clId="{15593796-0510-4DC2-82DB-BD45007067B1}" dt="2025-11-12T18:04:38.877" v="1322" actId="2696"/>
        <pc:sldMkLst>
          <pc:docMk/>
          <pc:sldMk cId="1192018465" sldId="340"/>
        </pc:sldMkLst>
      </pc:sldChg>
      <pc:sldChg chg="del">
        <pc:chgData name="Richard Charnigo" userId="4fe029dc7930efe6" providerId="LiveId" clId="{15593796-0510-4DC2-82DB-BD45007067B1}" dt="2025-11-12T18:04:39.870" v="1324" actId="2696"/>
        <pc:sldMkLst>
          <pc:docMk/>
          <pc:sldMk cId="3971584578" sldId="341"/>
        </pc:sldMkLst>
      </pc:sldChg>
      <pc:sldChg chg="del">
        <pc:chgData name="Richard Charnigo" userId="4fe029dc7930efe6" providerId="LiveId" clId="{15593796-0510-4DC2-82DB-BD45007067B1}" dt="2025-11-12T18:04:40.395" v="1326" actId="2696"/>
        <pc:sldMkLst>
          <pc:docMk/>
          <pc:sldMk cId="300828068" sldId="342"/>
        </pc:sldMkLst>
      </pc:sldChg>
      <pc:sldChg chg="del">
        <pc:chgData name="Richard Charnigo" userId="4fe029dc7930efe6" providerId="LiveId" clId="{15593796-0510-4DC2-82DB-BD45007067B1}" dt="2025-11-12T18:04:41.282" v="1328" actId="2696"/>
        <pc:sldMkLst>
          <pc:docMk/>
          <pc:sldMk cId="3236704365" sldId="343"/>
        </pc:sldMkLst>
      </pc:sldChg>
      <pc:sldChg chg="del">
        <pc:chgData name="Richard Charnigo" userId="4fe029dc7930efe6" providerId="LiveId" clId="{15593796-0510-4DC2-82DB-BD45007067B1}" dt="2025-11-12T18:04:40.669" v="1327" actId="2696"/>
        <pc:sldMkLst>
          <pc:docMk/>
          <pc:sldMk cId="993919115" sldId="34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3114B-0CDD-4419-A4DE-E0C29A2AE1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FC25048-78D1-4821-8E2B-7A77CCA12F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252186-C111-43A8-A0F7-F77FFDE4DF82}" type="datetimeFigureOut">
              <a:rPr lang="en-US" smtClean="0"/>
              <a:t>11/12/2025</a:t>
            </a:fld>
            <a:endParaRPr lang="en-US" dirty="0"/>
          </a:p>
        </p:txBody>
      </p:sp>
      <p:sp>
        <p:nvSpPr>
          <p:cNvPr id="4" name="Footer Placeholder 3">
            <a:extLst>
              <a:ext uri="{FF2B5EF4-FFF2-40B4-BE49-F238E27FC236}">
                <a16:creationId xmlns:a16="http://schemas.microsoft.com/office/drawing/2014/main" id="{01924695-047D-4CC8-8801-1AA37457E7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0F00293-63F6-438D-A9A8-024975FD5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56CFAD-C154-4C9C-AD01-665A5055065E}" type="slidenum">
              <a:rPr lang="en-US" smtClean="0"/>
              <a:t>‹#›</a:t>
            </a:fld>
            <a:endParaRPr lang="en-US" dirty="0"/>
          </a:p>
        </p:txBody>
      </p:sp>
    </p:spTree>
    <p:extLst>
      <p:ext uri="{BB962C8B-B14F-4D97-AF65-F5344CB8AC3E}">
        <p14:creationId xmlns:p14="http://schemas.microsoft.com/office/powerpoint/2010/main" val="3997879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BBB5B-F3DE-41D7-B279-483D20E8E363}" type="datetimeFigureOut">
              <a:rPr lang="en-US" smtClean="0"/>
              <a:t>11/12/2025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62BC0-7DC4-4569-951D-2BB9475345C6}" type="slidenum">
              <a:rPr lang="en-US" smtClean="0"/>
              <a:t>‹#›</a:t>
            </a:fld>
            <a:endParaRPr lang="en-US" dirty="0"/>
          </a:p>
        </p:txBody>
      </p:sp>
    </p:spTree>
    <p:extLst>
      <p:ext uri="{BB962C8B-B14F-4D97-AF65-F5344CB8AC3E}">
        <p14:creationId xmlns:p14="http://schemas.microsoft.com/office/powerpoint/2010/main" val="3344641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1"/>
            </a:solidFill>
          </a:ln>
        </p:spPr>
        <p:txBody>
          <a:bodyPr lIns="914400" tIns="91440" rIns="914400" anchor="ctr"/>
          <a:lstStyle>
            <a:lvl1pPr algn="ctr">
              <a:defRPr sz="5400" b="1" cap="all" spc="100" baseline="0">
                <a:solidFill>
                  <a:schemeClr val="accent1"/>
                </a:solidFill>
              </a:defRPr>
            </a:lvl1pPr>
          </a:lstStyle>
          <a:p>
            <a:r>
              <a:rPr lang="en-US" dirty="0"/>
              <a:t>Click to add title</a:t>
            </a:r>
          </a:p>
        </p:txBody>
      </p:sp>
    </p:spTree>
    <p:extLst>
      <p:ext uri="{BB962C8B-B14F-4D97-AF65-F5344CB8AC3E}">
        <p14:creationId xmlns:p14="http://schemas.microsoft.com/office/powerpoint/2010/main" val="114832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E5E8994-67B0-7A02-C300-3232691564F0}"/>
              </a:ext>
              <a:ext uri="{C183D7F6-B498-43B3-948B-1728B52AA6E4}">
                <adec:decorative xmlns:adec="http://schemas.microsoft.com/office/drawing/2017/decorative" val="1"/>
              </a:ext>
            </a:extLst>
          </p:cNvPr>
          <p:cNvSpPr/>
          <p:nvPr userDrawn="1"/>
        </p:nvSpPr>
        <p:spPr>
          <a:xfrm>
            <a:off x="4532671" y="0"/>
            <a:ext cx="7659329" cy="6858000"/>
          </a:xfrm>
          <a:prstGeom prst="rect">
            <a:avLst/>
          </a:prstGeom>
          <a:solidFill>
            <a:schemeClr val="accent2">
              <a:lumMod val="40000"/>
              <a:lumOff val="6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D96D4A-16D3-4C35-A383-2DF039D54CF4}"/>
              </a:ext>
            </a:extLst>
          </p:cNvPr>
          <p:cNvSpPr>
            <a:spLocks noGrp="1"/>
          </p:cNvSpPr>
          <p:nvPr>
            <p:ph type="title" hasCustomPrompt="1"/>
          </p:nvPr>
        </p:nvSpPr>
        <p:spPr>
          <a:xfrm>
            <a:off x="933791" y="787869"/>
            <a:ext cx="2743200" cy="2142144"/>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Click to add title</a:t>
            </a:r>
          </a:p>
        </p:txBody>
      </p:sp>
      <p:sp>
        <p:nvSpPr>
          <p:cNvPr id="12" name="Text Placeholder 11">
            <a:extLst>
              <a:ext uri="{FF2B5EF4-FFF2-40B4-BE49-F238E27FC236}">
                <a16:creationId xmlns:a16="http://schemas.microsoft.com/office/drawing/2014/main" id="{2EA6B5C4-24E3-C021-071B-DFF6C6CC497B}"/>
              </a:ext>
            </a:extLst>
          </p:cNvPr>
          <p:cNvSpPr>
            <a:spLocks noGrp="1"/>
          </p:cNvSpPr>
          <p:nvPr>
            <p:ph type="body" sz="quarter" idx="16" hasCustomPrompt="1"/>
          </p:nvPr>
        </p:nvSpPr>
        <p:spPr>
          <a:xfrm>
            <a:off x="933449" y="3429000"/>
            <a:ext cx="2920796" cy="2927350"/>
          </a:xfrm>
          <a:prstGeom prst="rect">
            <a:avLst/>
          </a:prstGeom>
        </p:spPr>
        <p:txBody>
          <a:bodyP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600" spc="100" baseline="0"/>
            </a:lvl2pPr>
            <a:lvl3pPr marL="914400" indent="0">
              <a:lnSpc>
                <a:spcPct val="125000"/>
              </a:lnSpc>
              <a:spcBef>
                <a:spcPts val="0"/>
              </a:spcBef>
              <a:spcAft>
                <a:spcPts val="600"/>
              </a:spcAft>
              <a:buNone/>
              <a:defRPr sz="1400" spc="100" baseline="0"/>
            </a:lvl3pPr>
            <a:lvl4pPr marL="1371600" indent="0">
              <a:lnSpc>
                <a:spcPct val="125000"/>
              </a:lnSpc>
              <a:spcBef>
                <a:spcPts val="0"/>
              </a:spcBef>
              <a:spcAft>
                <a:spcPts val="600"/>
              </a:spcAft>
              <a:buNone/>
              <a:defRPr sz="1200" spc="100" baseline="0"/>
            </a:lvl4pPr>
            <a:lvl5pPr marL="1828800" indent="0">
              <a:lnSpc>
                <a:spcPct val="125000"/>
              </a:lnSpc>
              <a:spcBef>
                <a:spcPts val="0"/>
              </a:spcBef>
              <a:spcAft>
                <a:spcPts val="600"/>
              </a:spcAft>
              <a:buNone/>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FF255611-8280-41F3-A5FA-821E144AEAE7}"/>
              </a:ext>
            </a:extLst>
          </p:cNvPr>
          <p:cNvSpPr>
            <a:spLocks noGrp="1"/>
          </p:cNvSpPr>
          <p:nvPr>
            <p:ph sz="quarter" idx="15" hasCustomPrompt="1"/>
          </p:nvPr>
        </p:nvSpPr>
        <p:spPr>
          <a:xfrm>
            <a:off x="5220928" y="787869"/>
            <a:ext cx="6292646" cy="5432263"/>
          </a:xfrm>
          <a:prstGeom prst="rect">
            <a:avLst/>
          </a:prstGeom>
        </p:spPr>
        <p:txBody>
          <a:bodyPr/>
          <a:lstStyle>
            <a:lvl1pPr marL="0" indent="0" algn="ctr">
              <a:buNone/>
              <a:defRPr sz="1800" cap="all" baseline="0">
                <a:solidFill>
                  <a:schemeClr val="tx1"/>
                </a:solidFill>
              </a:defRPr>
            </a:lvl1pPr>
            <a:lvl2pPr marL="457200" indent="0">
              <a:buNone/>
              <a:defRPr sz="1600" cap="all" baseline="0">
                <a:solidFill>
                  <a:schemeClr val="accent5">
                    <a:lumMod val="50000"/>
                  </a:schemeClr>
                </a:solidFill>
              </a:defRPr>
            </a:lvl2pPr>
            <a:lvl3pPr marL="914400" indent="0">
              <a:buNone/>
              <a:defRPr sz="1400" cap="all" baseline="0">
                <a:solidFill>
                  <a:schemeClr val="accent5">
                    <a:lumMod val="50000"/>
                  </a:schemeClr>
                </a:solidFill>
              </a:defRPr>
            </a:lvl3pPr>
            <a:lvl4pPr marL="1371600" indent="0">
              <a:buNone/>
              <a:defRPr sz="1200" cap="all" baseline="0">
                <a:solidFill>
                  <a:schemeClr val="accent5">
                    <a:lumMod val="50000"/>
                  </a:schemeClr>
                </a:solidFill>
              </a:defRPr>
            </a:lvl4pPr>
            <a:lvl5pPr marL="1828800" indent="0">
              <a:buNone/>
              <a:defRPr sz="1200" cap="all" baseline="0">
                <a:solidFill>
                  <a:schemeClr val="accent5">
                    <a:lumMod val="50000"/>
                  </a:schemeClr>
                </a:solidFill>
              </a:defRPr>
            </a:lvl5pPr>
          </a:lstStyle>
          <a:p>
            <a:pPr lvl="0"/>
            <a:r>
              <a:rPr lang="en-US" dirty="0"/>
              <a:t>Click to add content</a:t>
            </a:r>
          </a:p>
        </p:txBody>
      </p:sp>
      <p:sp>
        <p:nvSpPr>
          <p:cNvPr id="3" name="Date Placeholder 2">
            <a:extLst>
              <a:ext uri="{FF2B5EF4-FFF2-40B4-BE49-F238E27FC236}">
                <a16:creationId xmlns:a16="http://schemas.microsoft.com/office/drawing/2014/main" id="{33453DB9-3C4B-4136-96D2-08A7D5AD418F}"/>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81464841-801A-499A-BFD2-9731D2D89C25}"/>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F9C78F9D-CD73-4D53-A871-D6C0B643A68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37880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225E-57F6-4605-A684-F9B30F1F664E}"/>
              </a:ext>
            </a:extLst>
          </p:cNvPr>
          <p:cNvSpPr>
            <a:spLocks noGrp="1"/>
          </p:cNvSpPr>
          <p:nvPr>
            <p:ph type="title" hasCustomPrompt="1"/>
          </p:nvPr>
        </p:nvSpPr>
        <p:spPr>
          <a:xfrm>
            <a:off x="-10559" y="1"/>
            <a:ext cx="4952999" cy="2182482"/>
          </a:xfrm>
          <a:prstGeom prst="rect">
            <a:avLst/>
          </a:prstGeom>
          <a:solidFill>
            <a:schemeClr val="accent2">
              <a:alpha val="92000"/>
            </a:schemeClr>
          </a:solidFill>
        </p:spPr>
        <p:txBody>
          <a:bodyPr lIns="731520" rIns="731520" anchor="ctr"/>
          <a:lstStyle>
            <a:lvl1pPr algn="ctr">
              <a:defRPr sz="2400" cap="all" spc="100" baseline="0">
                <a:solidFill>
                  <a:schemeClr val="bg1"/>
                </a:solidFill>
              </a:defRPr>
            </a:lvl1pPr>
          </a:lstStyle>
          <a:p>
            <a:r>
              <a:rPr lang="en-US" dirty="0"/>
              <a:t>Click to add title</a:t>
            </a:r>
          </a:p>
        </p:txBody>
      </p:sp>
      <p:sp>
        <p:nvSpPr>
          <p:cNvPr id="7" name="Picture Placeholder 8">
            <a:extLst>
              <a:ext uri="{FF2B5EF4-FFF2-40B4-BE49-F238E27FC236}">
                <a16:creationId xmlns:a16="http://schemas.microsoft.com/office/drawing/2014/main" id="{C93927AF-DF09-4CE5-8767-B2ECF0215BF5}"/>
              </a:ext>
            </a:extLst>
          </p:cNvPr>
          <p:cNvSpPr>
            <a:spLocks noGrp="1"/>
          </p:cNvSpPr>
          <p:nvPr>
            <p:ph type="pic" sz="quarter" idx="10" hasCustomPrompt="1"/>
          </p:nvPr>
        </p:nvSpPr>
        <p:spPr>
          <a:xfrm>
            <a:off x="4942932" y="0"/>
            <a:ext cx="7249067" cy="2182483"/>
          </a:xfrm>
          <a:prstGeom prst="rect">
            <a:avLst/>
          </a:prstGeom>
        </p:spPr>
        <p:txBody>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FE8D114B-8AAB-41D6-AFCF-750066A65291}"/>
              </a:ext>
            </a:extLst>
          </p:cNvPr>
          <p:cNvSpPr>
            <a:spLocks noGrp="1"/>
          </p:cNvSpPr>
          <p:nvPr>
            <p:ph type="body" sz="quarter" idx="12" hasCustomPrompt="1"/>
          </p:nvPr>
        </p:nvSpPr>
        <p:spPr>
          <a:xfrm>
            <a:off x="819728" y="2924355"/>
            <a:ext cx="3769525" cy="3300645"/>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6" name="Content Placeholder 5">
            <a:extLst>
              <a:ext uri="{FF2B5EF4-FFF2-40B4-BE49-F238E27FC236}">
                <a16:creationId xmlns:a16="http://schemas.microsoft.com/office/drawing/2014/main" id="{46E5C19A-AE6A-FEDE-6B3C-9B1701F4C501}"/>
              </a:ext>
            </a:extLst>
          </p:cNvPr>
          <p:cNvSpPr>
            <a:spLocks noGrp="1"/>
          </p:cNvSpPr>
          <p:nvPr>
            <p:ph sz="quarter" idx="13" hasCustomPrompt="1"/>
          </p:nvPr>
        </p:nvSpPr>
        <p:spPr>
          <a:xfrm>
            <a:off x="4933262" y="2932801"/>
            <a:ext cx="6411912" cy="3300851"/>
          </a:xfrm>
          <a:prstGeom prst="rect">
            <a:avLst/>
          </a:prstGeom>
        </p:spPr>
        <p:txBody>
          <a:bodyPr/>
          <a:lstStyle>
            <a:lvl1pPr marL="283464" indent="-283464">
              <a:lnSpc>
                <a:spcPct val="125000"/>
              </a:lnSpc>
              <a:spcBef>
                <a:spcPts val="0"/>
              </a:spcBef>
              <a:spcAft>
                <a:spcPts val="0"/>
              </a:spcAft>
              <a:defRPr sz="1800" spc="100" baseline="0"/>
            </a:lvl1pPr>
            <a:lvl2pPr marL="914400" indent="-283464">
              <a:lnSpc>
                <a:spcPct val="125000"/>
              </a:lnSpc>
              <a:spcBef>
                <a:spcPts val="0"/>
              </a:spcBef>
              <a:spcAft>
                <a:spcPts val="0"/>
              </a:spcAft>
              <a:defRPr sz="1800" spc="100" baseline="0"/>
            </a:lvl2pPr>
            <a:lvl3pPr marL="1371600" indent="-283464">
              <a:lnSpc>
                <a:spcPct val="125000"/>
              </a:lnSpc>
              <a:spcBef>
                <a:spcPts val="0"/>
              </a:spcBef>
              <a:spcAft>
                <a:spcPts val="0"/>
              </a:spcAft>
              <a:defRPr sz="1800" spc="100" baseline="0"/>
            </a:lvl3pPr>
            <a:lvl4pPr marL="1828800" indent="-283464">
              <a:lnSpc>
                <a:spcPct val="125000"/>
              </a:lnSpc>
              <a:spcBef>
                <a:spcPts val="0"/>
              </a:spcBef>
              <a:spcAft>
                <a:spcPts val="0"/>
              </a:spcAft>
              <a:defRPr sz="1800" spc="100" baseline="0"/>
            </a:lvl4pPr>
            <a:lvl5pPr marL="2286000" indent="-283464">
              <a:lnSpc>
                <a:spcPct val="125000"/>
              </a:lnSpc>
              <a:spcBef>
                <a:spcPts val="0"/>
              </a:spcBef>
              <a:spcAft>
                <a:spcPts val="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8751D887-2419-4911-A7CC-9B5A598D71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9" name="Footer Placeholder 4">
            <a:extLst>
              <a:ext uri="{FF2B5EF4-FFF2-40B4-BE49-F238E27FC236}">
                <a16:creationId xmlns:a16="http://schemas.microsoft.com/office/drawing/2014/main" id="{B8B214E0-C574-4CE5-8FF0-E0F965A4A0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6C033920-FB08-49F3-8A75-14E68EF78D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51951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6722F2-1968-8B82-9382-187D808D9CAE}"/>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F6663C8-5425-48D7-9E9D-F2B794222FA5}"/>
              </a:ext>
            </a:extLst>
          </p:cNvPr>
          <p:cNvSpPr>
            <a:spLocks noGrp="1"/>
          </p:cNvSpPr>
          <p:nvPr>
            <p:ph type="title" hasCustomPrompt="1"/>
          </p:nvPr>
        </p:nvSpPr>
        <p:spPr>
          <a:xfrm>
            <a:off x="838200" y="241541"/>
            <a:ext cx="10515600" cy="1215894"/>
          </a:xfrm>
          <a:prstGeom prst="rect">
            <a:avLst/>
          </a:prstGeom>
        </p:spPr>
        <p:txBody>
          <a:bodyPr anchor="b"/>
          <a:lstStyle>
            <a:lvl1pPr algn="ctr">
              <a:defRPr sz="2400" cap="all" spc="100" baseline="0">
                <a:solidFill>
                  <a:schemeClr val="tx2"/>
                </a:solidFill>
              </a:defRPr>
            </a:lvl1pPr>
          </a:lstStyle>
          <a:p>
            <a:r>
              <a:rPr lang="en-US" dirty="0"/>
              <a:t>CLICK TO add title</a:t>
            </a:r>
          </a:p>
        </p:txBody>
      </p:sp>
      <p:sp>
        <p:nvSpPr>
          <p:cNvPr id="30" name="Content Placeholder 29">
            <a:extLst>
              <a:ext uri="{FF2B5EF4-FFF2-40B4-BE49-F238E27FC236}">
                <a16:creationId xmlns:a16="http://schemas.microsoft.com/office/drawing/2014/main" id="{E7176063-74EF-4FC1-A687-2F5900412F55}"/>
              </a:ext>
            </a:extLst>
          </p:cNvPr>
          <p:cNvSpPr>
            <a:spLocks noGrp="1"/>
          </p:cNvSpPr>
          <p:nvPr>
            <p:ph sz="quarter" idx="35" hasCustomPrompt="1"/>
          </p:nvPr>
        </p:nvSpPr>
        <p:spPr>
          <a:xfrm>
            <a:off x="859468" y="2674190"/>
            <a:ext cx="10494331" cy="3605840"/>
          </a:xfrm>
          <a:prstGeom prst="rect">
            <a:avLst/>
          </a:prstGeom>
        </p:spPr>
        <p:txBody>
          <a:bodyPr/>
          <a:lstStyle>
            <a:lvl1pPr marL="0" indent="0">
              <a:buNone/>
              <a:defRPr sz="1400"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39058ECB-2935-45B1-80F1-ED38302C2759}"/>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B8FC42CC-A62B-40E8-907A-F15D7C216F8A}"/>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333E0735-85DE-48C3-8FE9-0754F9ABD6C1}"/>
              </a:ext>
            </a:extLst>
          </p:cNvPr>
          <p:cNvSpPr>
            <a:spLocks noGrp="1"/>
          </p:cNvSpPr>
          <p:nvPr>
            <p:ph type="sldNum" sz="quarter" idx="12"/>
          </p:nvPr>
        </p:nvSpPr>
        <p:spPr>
          <a:xfrm>
            <a:off x="8610600" y="6356350"/>
            <a:ext cx="2743200" cy="365125"/>
          </a:xfrm>
          <a:prstGeom prst="rect">
            <a:avLst/>
          </a:prstGeom>
        </p:spPr>
        <p:txBody>
          <a:body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78116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130061" y="1541398"/>
            <a:ext cx="4442603" cy="2124827"/>
          </a:xfrm>
          <a:prstGeom prst="rect">
            <a:avLst/>
          </a:prstGeom>
          <a:noFill/>
          <a:ln w="28575">
            <a:solidFill>
              <a:schemeClr val="tx1"/>
            </a:solidFill>
          </a:ln>
        </p:spPr>
        <p:txBody>
          <a:bodyPr anchor="ctr"/>
          <a:lstStyle>
            <a:lvl1pPr algn="ctr">
              <a:defRPr sz="2400" cap="all" spc="100" baseline="0">
                <a:solidFill>
                  <a:schemeClr val="tx1"/>
                </a:solidFill>
              </a:defRPr>
            </a:lvl1pPr>
          </a:lstStyle>
          <a:p>
            <a:r>
              <a:rPr lang="en-US" dirty="0"/>
              <a:t>Add title</a:t>
            </a:r>
          </a:p>
        </p:txBody>
      </p:sp>
      <p:sp>
        <p:nvSpPr>
          <p:cNvPr id="38" name="Text Placeholder 10">
            <a:extLst>
              <a:ext uri="{FF2B5EF4-FFF2-40B4-BE49-F238E27FC236}">
                <a16:creationId xmlns:a16="http://schemas.microsoft.com/office/drawing/2014/main" id="{34C23C4D-3C16-4A17-BF8A-A9C4E2F013E3}"/>
              </a:ext>
            </a:extLst>
          </p:cNvPr>
          <p:cNvSpPr>
            <a:spLocks noGrp="1"/>
          </p:cNvSpPr>
          <p:nvPr>
            <p:ph type="body" sz="quarter" idx="19" hasCustomPrompt="1"/>
          </p:nvPr>
        </p:nvSpPr>
        <p:spPr>
          <a:xfrm>
            <a:off x="1130061" y="3984426"/>
            <a:ext cx="4442603" cy="2424999"/>
          </a:xfrm>
          <a:prstGeom prst="rect">
            <a:avLst/>
          </a:prstGeom>
        </p:spPr>
        <p:txBody>
          <a:bodyPr anchor="t"/>
          <a:lstStyle>
            <a:lvl1pPr marL="0" indent="0" algn="ctr">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6771736" y="0"/>
            <a:ext cx="5420263" cy="6858000"/>
          </a:xfrm>
          <a:prstGeom prst="rect">
            <a:avLst/>
          </a:prstGeom>
        </p:spPr>
        <p:txBody>
          <a:bodyPr/>
          <a:lstStyle>
            <a:lvl1pPr marL="0" indent="0" algn="ctr">
              <a:buNone/>
              <a:defRPr/>
            </a:lvl1pPr>
          </a:lstStyle>
          <a:p>
            <a:r>
              <a:rPr lang="en-US" dirty="0"/>
              <a:t>Click to add photo</a:t>
            </a:r>
          </a:p>
        </p:txBody>
      </p:sp>
    </p:spTree>
    <p:extLst>
      <p:ext uri="{BB962C8B-B14F-4D97-AF65-F5344CB8AC3E}">
        <p14:creationId xmlns:p14="http://schemas.microsoft.com/office/powerpoint/2010/main" val="4257799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11/12/2025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52829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accent5">
            <a:alpha val="10000"/>
          </a:schemeClr>
        </a:solidFill>
        <a:effectLst/>
      </p:bgPr>
    </p:bg>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0" y="0"/>
            <a:ext cx="6772276" cy="6858000"/>
          </a:xfrm>
          <a:prstGeom prst="rect">
            <a:avLst/>
          </a:prstGeom>
          <a:solidFill>
            <a:schemeClr val="accent4">
              <a:lumMod val="60000"/>
              <a:lumOff val="40000"/>
            </a:schemeClr>
          </a:solidFill>
        </p:spPr>
        <p:txBody>
          <a:bodyPr/>
          <a:lstStyle>
            <a:lvl1pPr marL="0" indent="0" algn="ctr">
              <a:buNone/>
              <a:defRPr>
                <a:solidFill>
                  <a:schemeClr val="tx1"/>
                </a:solidFill>
              </a:defRPr>
            </a:lvl1pPr>
          </a:lstStyle>
          <a:p>
            <a:r>
              <a:rPr lang="en-US" dirty="0"/>
              <a:t>Click to add photo</a:t>
            </a:r>
          </a:p>
        </p:txBody>
      </p:sp>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224747" y="2365057"/>
            <a:ext cx="4377400" cy="2160644"/>
          </a:xfrm>
          <a:prstGeom prst="rect">
            <a:avLst/>
          </a:prstGeom>
          <a:gradFill>
            <a:gsLst>
              <a:gs pos="50000">
                <a:schemeClr val="accent1">
                  <a:lumMod val="5000"/>
                  <a:lumOff val="95000"/>
                  <a:alpha val="0"/>
                </a:schemeClr>
              </a:gs>
              <a:gs pos="50000">
                <a:schemeClr val="accent5">
                  <a:alpha val="10000"/>
                </a:schemeClr>
              </a:gs>
            </a:gsLst>
            <a:lin ang="0" scaled="0"/>
          </a:gradFill>
          <a:ln w="28575">
            <a:solidFill>
              <a:schemeClr val="bg1"/>
            </a:solidFill>
          </a:ln>
        </p:spPr>
        <p:txBody>
          <a:bodyPr anchor="ctr"/>
          <a:lstStyle>
            <a:lvl1pPr algn="ctr">
              <a:defRPr sz="2400" cap="all" spc="100" baseline="0">
                <a:solidFill>
                  <a:schemeClr val="bg1"/>
                </a:solidFill>
              </a:defRPr>
            </a:lvl1pPr>
          </a:lstStyle>
          <a:p>
            <a:r>
              <a:rPr lang="en-US" dirty="0"/>
              <a:t>Add title</a:t>
            </a:r>
          </a:p>
        </p:txBody>
      </p:sp>
      <p:sp>
        <p:nvSpPr>
          <p:cNvPr id="12" name="Text Placeholder 11">
            <a:extLst>
              <a:ext uri="{FF2B5EF4-FFF2-40B4-BE49-F238E27FC236}">
                <a16:creationId xmlns:a16="http://schemas.microsoft.com/office/drawing/2014/main" id="{FB3EFFF7-FFC6-16DF-B4AB-DD5A1A1DA92A}"/>
              </a:ext>
            </a:extLst>
          </p:cNvPr>
          <p:cNvSpPr>
            <a:spLocks noGrp="1"/>
          </p:cNvSpPr>
          <p:nvPr>
            <p:ph type="body" sz="quarter" idx="12" hasCustomPrompt="1"/>
          </p:nvPr>
        </p:nvSpPr>
        <p:spPr>
          <a:xfrm>
            <a:off x="3427896" y="0"/>
            <a:ext cx="3344379" cy="6858000"/>
          </a:xfrm>
          <a:custGeom>
            <a:avLst/>
            <a:gdLst>
              <a:gd name="connsiteX0" fmla="*/ 0 w 3344379"/>
              <a:gd name="connsiteY0" fmla="*/ 0 h 6858000"/>
              <a:gd name="connsiteX1" fmla="*/ 3344379 w 3344379"/>
              <a:gd name="connsiteY1" fmla="*/ 0 h 6858000"/>
              <a:gd name="connsiteX2" fmla="*/ 3344379 w 3344379"/>
              <a:gd name="connsiteY2" fmla="*/ 6858000 h 6858000"/>
              <a:gd name="connsiteX3" fmla="*/ 0 w 33443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44379" h="6858000">
                <a:moveTo>
                  <a:pt x="0" y="0"/>
                </a:moveTo>
                <a:lnTo>
                  <a:pt x="3344379" y="0"/>
                </a:lnTo>
                <a:lnTo>
                  <a:pt x="3344379" y="6858000"/>
                </a:lnTo>
                <a:lnTo>
                  <a:pt x="0" y="6858000"/>
                </a:lnTo>
                <a:close/>
              </a:path>
            </a:pathLst>
          </a:custGeom>
          <a:solidFill>
            <a:schemeClr val="accent5">
              <a:alpha val="10000"/>
            </a:schemeClr>
          </a:solidFill>
        </p:spPr>
        <p:txBody>
          <a:bodyPr wrap="square">
            <a:noAutofit/>
          </a:bodyPr>
          <a:lstStyle>
            <a:lvl1pPr marL="0" indent="0">
              <a:buNone/>
              <a:defRPr>
                <a:noFill/>
              </a:defRPr>
            </a:lvl1pPr>
          </a:lstStyle>
          <a:p>
            <a:pPr lvl="0"/>
            <a:r>
              <a:rPr lang="en-US" dirty="0"/>
              <a:t>Blank</a:t>
            </a:r>
          </a:p>
        </p:txBody>
      </p:sp>
      <p:sp>
        <p:nvSpPr>
          <p:cNvPr id="6" name="Text Placeholder 5">
            <a:extLst>
              <a:ext uri="{FF2B5EF4-FFF2-40B4-BE49-F238E27FC236}">
                <a16:creationId xmlns:a16="http://schemas.microsoft.com/office/drawing/2014/main" id="{DE6E802E-B214-0AE3-69C8-CBCA885C703A}"/>
              </a:ext>
            </a:extLst>
          </p:cNvPr>
          <p:cNvSpPr>
            <a:spLocks noGrp="1"/>
          </p:cNvSpPr>
          <p:nvPr>
            <p:ph type="body" sz="quarter" idx="11" hasCustomPrompt="1"/>
          </p:nvPr>
        </p:nvSpPr>
        <p:spPr>
          <a:xfrm>
            <a:off x="7835900" y="2071688"/>
            <a:ext cx="3773488" cy="2732087"/>
          </a:xfrm>
          <a:prstGeom prst="rect">
            <a:avLst/>
          </a:prstGeom>
        </p:spPr>
        <p:txBody>
          <a:bodyPr anchor="ct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800" spc="100" baseline="0"/>
            </a:lvl2pPr>
            <a:lvl3pPr marL="914400" indent="0">
              <a:lnSpc>
                <a:spcPct val="125000"/>
              </a:lnSpc>
              <a:spcBef>
                <a:spcPts val="0"/>
              </a:spcBef>
              <a:spcAft>
                <a:spcPts val="600"/>
              </a:spcAft>
              <a:buNone/>
              <a:defRPr sz="1800" spc="100" baseline="0"/>
            </a:lvl3pPr>
            <a:lvl4pPr marL="1371600" indent="0">
              <a:lnSpc>
                <a:spcPct val="125000"/>
              </a:lnSpc>
              <a:spcBef>
                <a:spcPts val="0"/>
              </a:spcBef>
              <a:spcAft>
                <a:spcPts val="600"/>
              </a:spcAft>
              <a:buNone/>
              <a:defRPr sz="1800" spc="100" baseline="0"/>
            </a:lvl4pPr>
            <a:lvl5pPr marL="1828800" indent="0">
              <a:lnSpc>
                <a:spcPct val="125000"/>
              </a:lnSpc>
              <a:spcBef>
                <a:spcPts val="0"/>
              </a:spcBef>
              <a:spcAft>
                <a:spcPts val="600"/>
              </a:spcAft>
              <a:buNone/>
              <a:defRPr sz="1800" spc="10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E0398655-42A6-4DBC-9542-9A8D10B44A63}"/>
              </a:ext>
            </a:extLst>
          </p:cNvPr>
          <p:cNvSpPr>
            <a:spLocks noGrp="1"/>
          </p:cNvSpPr>
          <p:nvPr>
            <p:ph type="dt" sz="half" idx="2"/>
          </p:nvPr>
        </p:nvSpPr>
        <p:spPr>
          <a:xfrm>
            <a:off x="838200" y="6356350"/>
            <a:ext cx="1590675"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9" name="Footer Placeholder 4">
            <a:extLst>
              <a:ext uri="{FF2B5EF4-FFF2-40B4-BE49-F238E27FC236}">
                <a16:creationId xmlns:a16="http://schemas.microsoft.com/office/drawing/2014/main" id="{1FF7C44B-1689-4CA8-B0BC-0671EA12750F}"/>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effectLst/>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7D6105C8-7607-448C-9CD2-9CA33B49B4DB}"/>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423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5"/>
            </a:solidFill>
          </a:ln>
        </p:spPr>
        <p:txBody>
          <a:bodyPr lIns="914400" tIns="182880" rIns="914400" anchor="ctr"/>
          <a:lstStyle>
            <a:lvl1pPr algn="ctr">
              <a:defRPr sz="5400" b="1" cap="all" spc="100" baseline="0">
                <a:solidFill>
                  <a:schemeClr val="accent5"/>
                </a:solidFill>
              </a:defRPr>
            </a:lvl1pPr>
          </a:lstStyle>
          <a:p>
            <a:r>
              <a:rPr lang="en-US" dirty="0"/>
              <a:t>Click to add title</a:t>
            </a:r>
          </a:p>
        </p:txBody>
      </p:sp>
    </p:spTree>
    <p:extLst>
      <p:ext uri="{BB962C8B-B14F-4D97-AF65-F5344CB8AC3E}">
        <p14:creationId xmlns:p14="http://schemas.microsoft.com/office/powerpoint/2010/main" val="173712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alpha val="1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C6C658-B6F5-98D2-4D95-EA3030D6F090}"/>
              </a:ext>
              <a:ext uri="{C183D7F6-B498-43B3-948B-1728B52AA6E4}">
                <adec:decorative xmlns:adec="http://schemas.microsoft.com/office/drawing/2017/decorative" val="1"/>
              </a:ext>
            </a:extLst>
          </p:cNvPr>
          <p:cNvSpPr/>
          <p:nvPr userDrawn="1"/>
        </p:nvSpPr>
        <p:spPr>
          <a:xfrm>
            <a:off x="-20322" y="-7084"/>
            <a:ext cx="12212321" cy="6858000"/>
          </a:xfrm>
          <a:prstGeom prst="rect">
            <a:avLst/>
          </a:prstGeom>
          <a:solidFill>
            <a:schemeClr val="accent5">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1250065" y="2372810"/>
            <a:ext cx="4352081" cy="2129742"/>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6789480" y="0"/>
            <a:ext cx="5394960" cy="6858000"/>
          </a:xfrm>
          <a:prstGeom prst="rect">
            <a:avLst/>
          </a:prstGeom>
        </p:spPr>
        <p:txBody>
          <a:bodyPr/>
          <a:lstStyle>
            <a:lvl1pPr marL="0" indent="0" algn="ctr">
              <a:buNone/>
              <a:defRPr/>
            </a:lvl1pPr>
          </a:lstStyle>
          <a:p>
            <a:r>
              <a:rPr lang="en-US" dirty="0"/>
              <a:t>Click to add photo</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713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3FAF69-7EBE-817B-DCEA-4A1595820E3E}"/>
              </a:ext>
              <a:ext uri="{C183D7F6-B498-43B3-948B-1728B52AA6E4}">
                <adec:decorative xmlns:adec="http://schemas.microsoft.com/office/drawing/2017/decorative" val="1"/>
              </a:ext>
            </a:extLst>
          </p:cNvPr>
          <p:cNvSpPr/>
          <p:nvPr userDrawn="1"/>
        </p:nvSpPr>
        <p:spPr>
          <a:xfrm>
            <a:off x="-1" y="-7515"/>
            <a:ext cx="4661648" cy="6871651"/>
          </a:xfrm>
          <a:prstGeom prst="rect">
            <a:avLst/>
          </a:prstGeom>
          <a:solidFill>
            <a:srgbClr val="47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720FC4D-FDE2-42C3-B907-27B071B649CC}"/>
              </a:ext>
            </a:extLst>
          </p:cNvPr>
          <p:cNvSpPr>
            <a:spLocks noGrp="1"/>
          </p:cNvSpPr>
          <p:nvPr>
            <p:ph type="title" hasCustomPrompt="1"/>
          </p:nvPr>
        </p:nvSpPr>
        <p:spPr>
          <a:xfrm>
            <a:off x="636608" y="804862"/>
            <a:ext cx="3401992" cy="5121375"/>
          </a:xfrm>
          <a:prstGeom prst="rect">
            <a:avLst/>
          </a:prstGeom>
          <a:ln w="28575">
            <a:noFill/>
          </a:ln>
        </p:spPr>
        <p:txBody>
          <a:bodyPr anchor="ctr"/>
          <a:lstStyle>
            <a:lvl1pPr algn="ctr">
              <a:defRPr sz="2400" cap="all" spc="100" baseline="0">
                <a:solidFill>
                  <a:schemeClr val="bg1"/>
                </a:solidFill>
              </a:defRPr>
            </a:lvl1pPr>
          </a:lstStyle>
          <a:p>
            <a:r>
              <a:rPr lang="en-US" dirty="0"/>
              <a:t>Title</a:t>
            </a:r>
          </a:p>
        </p:txBody>
      </p:sp>
      <p:sp>
        <p:nvSpPr>
          <p:cNvPr id="6" name="Content Placeholder 5">
            <a:extLst>
              <a:ext uri="{FF2B5EF4-FFF2-40B4-BE49-F238E27FC236}">
                <a16:creationId xmlns:a16="http://schemas.microsoft.com/office/drawing/2014/main" id="{6F4F9403-8AE5-DF79-EFCF-E99EABB83417}"/>
              </a:ext>
            </a:extLst>
          </p:cNvPr>
          <p:cNvSpPr>
            <a:spLocks noGrp="1"/>
          </p:cNvSpPr>
          <p:nvPr>
            <p:ph sz="quarter" idx="10" hasCustomPrompt="1"/>
          </p:nvPr>
        </p:nvSpPr>
        <p:spPr>
          <a:xfrm>
            <a:off x="5579338" y="804863"/>
            <a:ext cx="5716587" cy="5248276"/>
          </a:xfrm>
          <a:prstGeom prst="rect">
            <a:avLst/>
          </a:prstGeom>
        </p:spPr>
        <p:txBody>
          <a:bodyPr anchor="ctr"/>
          <a:lstStyle>
            <a:lvl1pPr marL="283464" indent="-283464">
              <a:lnSpc>
                <a:spcPct val="125000"/>
              </a:lnSpc>
              <a:spcBef>
                <a:spcPts val="0"/>
              </a:spcBef>
              <a:spcAft>
                <a:spcPts val="600"/>
              </a:spcAft>
              <a:defRPr sz="1800"/>
            </a:lvl1pPr>
            <a:lvl2pPr marL="731520" indent="-283464">
              <a:lnSpc>
                <a:spcPct val="125000"/>
              </a:lnSpc>
              <a:spcBef>
                <a:spcPts val="0"/>
              </a:spcBef>
              <a:spcAft>
                <a:spcPts val="600"/>
              </a:spcAft>
              <a:defRPr sz="1800"/>
            </a:lvl2pPr>
            <a:lvl3pPr marL="1097280" indent="-283464">
              <a:lnSpc>
                <a:spcPct val="125000"/>
              </a:lnSpc>
              <a:spcBef>
                <a:spcPts val="0"/>
              </a:spcBef>
              <a:spcAft>
                <a:spcPts val="600"/>
              </a:spcAft>
              <a:defRPr sz="1800"/>
            </a:lvl3pPr>
            <a:lvl4pPr marL="1463040" indent="-283464">
              <a:lnSpc>
                <a:spcPct val="125000"/>
              </a:lnSpc>
              <a:spcBef>
                <a:spcPts val="0"/>
              </a:spcBef>
              <a:spcAft>
                <a:spcPts val="600"/>
              </a:spcAft>
              <a:defRPr sz="1800"/>
            </a:lvl4pPr>
            <a:lvl5pPr marL="1828800" indent="-283464">
              <a:lnSpc>
                <a:spcPct val="125000"/>
              </a:lnSpc>
              <a:spcBef>
                <a:spcPts val="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Date Placeholder 3">
            <a:extLst>
              <a:ext uri="{FF2B5EF4-FFF2-40B4-BE49-F238E27FC236}">
                <a16:creationId xmlns:a16="http://schemas.microsoft.com/office/drawing/2014/main" id="{D38E30C9-543F-4532-B571-2F2EF52E7A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17" name="Footer Placeholder 4">
            <a:extLst>
              <a:ext uri="{FF2B5EF4-FFF2-40B4-BE49-F238E27FC236}">
                <a16:creationId xmlns:a16="http://schemas.microsoft.com/office/drawing/2014/main" id="{9E2F8B6B-A63E-448F-86E5-CF3F12A297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8" name="Slide Number Placeholder 5">
            <a:extLst>
              <a:ext uri="{FF2B5EF4-FFF2-40B4-BE49-F238E27FC236}">
                <a16:creationId xmlns:a16="http://schemas.microsoft.com/office/drawing/2014/main" id="{5EC1D779-DE8A-45DF-9A79-70F63DD68B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347649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Picture">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6647727" y="2060294"/>
            <a:ext cx="4359795" cy="2141316"/>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0" y="-9009"/>
            <a:ext cx="5521124" cy="6878584"/>
          </a:xfrm>
          <a:prstGeom prst="rect">
            <a:avLst/>
          </a:prstGeom>
        </p:spPr>
        <p:txBody>
          <a:bodyPr/>
          <a:lstStyle>
            <a:lvl1pPr marL="0" indent="0" algn="ctr">
              <a:buNone/>
              <a:defRPr/>
            </a:lvl1pPr>
          </a:lstStyle>
          <a:p>
            <a:r>
              <a:rPr lang="en-US" dirty="0"/>
              <a:t>Click to add photo</a:t>
            </a:r>
          </a:p>
        </p:txBody>
      </p:sp>
      <p:sp>
        <p:nvSpPr>
          <p:cNvPr id="7" name="Text Placeholder 10">
            <a:extLst>
              <a:ext uri="{FF2B5EF4-FFF2-40B4-BE49-F238E27FC236}">
                <a16:creationId xmlns:a16="http://schemas.microsoft.com/office/drawing/2014/main" id="{F20D097E-45D7-422E-A8D1-635C7DE9A997}"/>
              </a:ext>
            </a:extLst>
          </p:cNvPr>
          <p:cNvSpPr>
            <a:spLocks noGrp="1"/>
          </p:cNvSpPr>
          <p:nvPr>
            <p:ph type="body" sz="quarter" idx="14" hasCustomPrompt="1"/>
          </p:nvPr>
        </p:nvSpPr>
        <p:spPr>
          <a:xfrm>
            <a:off x="6670878" y="4550199"/>
            <a:ext cx="4359795" cy="1790164"/>
          </a:xfrm>
          <a:prstGeom prst="rect">
            <a:avLst/>
          </a:prstGeom>
        </p:spPr>
        <p:txBody>
          <a:bodyPr anchor="t"/>
          <a:lstStyle>
            <a:lvl1pPr marL="0" indent="0" algn="ctr">
              <a:lnSpc>
                <a:spcPct val="80000"/>
              </a:lnSpc>
              <a:spcBef>
                <a:spcPts val="0"/>
              </a:spcBef>
              <a:buNone/>
              <a:defRPr sz="1800" b="1" cap="all" spc="100" baseline="0">
                <a:solidFill>
                  <a:schemeClr val="accent4">
                    <a:lumMod val="50000"/>
                  </a:schemeClr>
                </a:solidFill>
                <a:latin typeface="+mn-lt"/>
              </a:defRPr>
            </a:lvl1pPr>
          </a:lstStyle>
          <a:p>
            <a:pPr lvl="0"/>
            <a:r>
              <a:rPr lang="en-US" dirty="0"/>
              <a:t>Click to add text</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1912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A5AC9-F6E1-46F9-8810-475475E17B9A}"/>
              </a:ext>
            </a:extLst>
          </p:cNvPr>
          <p:cNvSpPr>
            <a:spLocks noGrp="1"/>
          </p:cNvSpPr>
          <p:nvPr>
            <p:ph type="title" hasCustomPrompt="1"/>
          </p:nvPr>
        </p:nvSpPr>
        <p:spPr>
          <a:xfrm>
            <a:off x="5134980" y="706056"/>
            <a:ext cx="6323957" cy="1088020"/>
          </a:xfrm>
          <a:prstGeom prst="rect">
            <a:avLst/>
          </a:prstGeom>
          <a:ln w="28575">
            <a:solidFill>
              <a:schemeClr val="accent2"/>
            </a:solidFill>
          </a:ln>
        </p:spPr>
        <p:txBody>
          <a:bodyPr anchor="ctr"/>
          <a:lstStyle>
            <a:lvl1pPr algn="ctr">
              <a:defRPr sz="2400" cap="all" spc="100" baseline="0">
                <a:solidFill>
                  <a:schemeClr val="accent2"/>
                </a:solidFill>
              </a:defRPr>
            </a:lvl1pPr>
          </a:lstStyle>
          <a:p>
            <a:r>
              <a:rPr lang="en-US" dirty="0"/>
              <a:t>Title</a:t>
            </a:r>
          </a:p>
        </p:txBody>
      </p:sp>
      <p:sp>
        <p:nvSpPr>
          <p:cNvPr id="9" name="Picture Placeholder 8">
            <a:extLst>
              <a:ext uri="{FF2B5EF4-FFF2-40B4-BE49-F238E27FC236}">
                <a16:creationId xmlns:a16="http://schemas.microsoft.com/office/drawing/2014/main" id="{952C02D9-C262-43C0-BE24-402661B0594A}"/>
              </a:ext>
            </a:extLst>
          </p:cNvPr>
          <p:cNvSpPr>
            <a:spLocks noGrp="1"/>
          </p:cNvSpPr>
          <p:nvPr>
            <p:ph type="pic" sz="quarter" idx="10" hasCustomPrompt="1"/>
          </p:nvPr>
        </p:nvSpPr>
        <p:spPr>
          <a:xfrm>
            <a:off x="-1" y="0"/>
            <a:ext cx="4495801" cy="6858000"/>
          </a:xfrm>
          <a:prstGeom prst="rect">
            <a:avLst/>
          </a:prstGeom>
        </p:spPr>
        <p:txBody>
          <a:bodyPr/>
          <a:lstStyle>
            <a:lvl1pPr marL="0" indent="0" algn="ctr">
              <a:buNone/>
              <a:defRPr sz="2000"/>
            </a:lvl1pPr>
          </a:lstStyle>
          <a:p>
            <a:r>
              <a:rPr lang="en-US" dirty="0"/>
              <a:t>Click to add photo</a:t>
            </a:r>
          </a:p>
        </p:txBody>
      </p:sp>
      <p:sp>
        <p:nvSpPr>
          <p:cNvPr id="6" name="Content Placeholder 5">
            <a:extLst>
              <a:ext uri="{FF2B5EF4-FFF2-40B4-BE49-F238E27FC236}">
                <a16:creationId xmlns:a16="http://schemas.microsoft.com/office/drawing/2014/main" id="{3BC3273F-AE8F-21E6-A06E-52686D65496D}"/>
              </a:ext>
            </a:extLst>
          </p:cNvPr>
          <p:cNvSpPr>
            <a:spLocks noGrp="1"/>
          </p:cNvSpPr>
          <p:nvPr>
            <p:ph sz="quarter" idx="11" hasCustomPrompt="1"/>
          </p:nvPr>
        </p:nvSpPr>
        <p:spPr>
          <a:xfrm>
            <a:off x="5135563" y="2291786"/>
            <a:ext cx="301783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a:extLst>
              <a:ext uri="{FF2B5EF4-FFF2-40B4-BE49-F238E27FC236}">
                <a16:creationId xmlns:a16="http://schemas.microsoft.com/office/drawing/2014/main" id="{A011C768-FB8E-F917-0CF9-C9B7DA4CAA62}"/>
              </a:ext>
            </a:extLst>
          </p:cNvPr>
          <p:cNvSpPr>
            <a:spLocks noGrp="1"/>
          </p:cNvSpPr>
          <p:nvPr>
            <p:ph sz="quarter" idx="12" hasCustomPrompt="1"/>
          </p:nvPr>
        </p:nvSpPr>
        <p:spPr>
          <a:xfrm>
            <a:off x="8473281" y="2294680"/>
            <a:ext cx="313612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Date Placeholder 3">
            <a:extLst>
              <a:ext uri="{FF2B5EF4-FFF2-40B4-BE49-F238E27FC236}">
                <a16:creationId xmlns:a16="http://schemas.microsoft.com/office/drawing/2014/main" id="{61AB9D5A-1951-48B0-9CAE-84FC869BE5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31" name="Footer Placeholder 4">
            <a:extLst>
              <a:ext uri="{FF2B5EF4-FFF2-40B4-BE49-F238E27FC236}">
                <a16:creationId xmlns:a16="http://schemas.microsoft.com/office/drawing/2014/main" id="{3AEF9F4B-0EB4-4C9F-9159-80E393F3A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32" name="Slide Number Placeholder 5">
            <a:extLst>
              <a:ext uri="{FF2B5EF4-FFF2-40B4-BE49-F238E27FC236}">
                <a16:creationId xmlns:a16="http://schemas.microsoft.com/office/drawing/2014/main" id="{6BC4F905-196D-4DFF-9947-C56088B56F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03120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D970D0-182D-96E3-04B5-5D634F9C4F08}"/>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AEFB40-063A-41A7-9581-865BBE62C3C5}"/>
              </a:ext>
            </a:extLst>
          </p:cNvPr>
          <p:cNvSpPr>
            <a:spLocks noGrp="1"/>
          </p:cNvSpPr>
          <p:nvPr>
            <p:ph type="title" hasCustomPrompt="1"/>
          </p:nvPr>
        </p:nvSpPr>
        <p:spPr>
          <a:xfrm>
            <a:off x="838200" y="226143"/>
            <a:ext cx="10515600" cy="1229033"/>
          </a:xfrm>
          <a:prstGeom prst="rect">
            <a:avLst/>
          </a:prstGeom>
        </p:spPr>
        <p:txBody>
          <a:bodyPr anchor="b"/>
          <a:lstStyle>
            <a:lvl1pPr algn="ctr">
              <a:defRPr sz="2400" cap="all" spc="100" baseline="0">
                <a:solidFill>
                  <a:schemeClr val="tx2">
                    <a:lumMod val="75000"/>
                  </a:schemeClr>
                </a:solidFill>
              </a:defRPr>
            </a:lvl1pPr>
          </a:lstStyle>
          <a:p>
            <a:r>
              <a:rPr lang="en-US" dirty="0"/>
              <a:t>Click to add title</a:t>
            </a:r>
          </a:p>
        </p:txBody>
      </p:sp>
      <p:sp>
        <p:nvSpPr>
          <p:cNvPr id="8" name="Content Placeholder 7">
            <a:extLst>
              <a:ext uri="{FF2B5EF4-FFF2-40B4-BE49-F238E27FC236}">
                <a16:creationId xmlns:a16="http://schemas.microsoft.com/office/drawing/2014/main" id="{9E453354-6167-7227-F443-F984688CC493}"/>
              </a:ext>
            </a:extLst>
          </p:cNvPr>
          <p:cNvSpPr>
            <a:spLocks noGrp="1"/>
          </p:cNvSpPr>
          <p:nvPr>
            <p:ph sz="quarter" idx="10" hasCustomPrompt="1"/>
          </p:nvPr>
        </p:nvSpPr>
        <p:spPr>
          <a:xfrm>
            <a:off x="849775" y="2858625"/>
            <a:ext cx="3941763" cy="3338513"/>
          </a:xfrm>
          <a:prstGeom prst="rect">
            <a:avLst/>
          </a:prstGeom>
        </p:spPr>
        <p:txBody>
          <a:bodyPr/>
          <a:lstStyle>
            <a:lvl1pPr marL="347472" indent="-347472">
              <a:lnSpc>
                <a:spcPct val="125000"/>
              </a:lnSpc>
              <a:spcBef>
                <a:spcPts val="0"/>
              </a:spcBef>
              <a:spcAft>
                <a:spcPts val="600"/>
              </a:spcAft>
              <a:buFont typeface="+mj-lt"/>
              <a:buAutoNum type="arabicPeriod"/>
              <a:defRPr sz="1800" spc="100" baseline="0"/>
            </a:lvl1pPr>
            <a:lvl2pPr marL="685800" indent="-347472">
              <a:lnSpc>
                <a:spcPct val="125000"/>
              </a:lnSpc>
              <a:spcBef>
                <a:spcPts val="0"/>
              </a:spcBef>
              <a:spcAft>
                <a:spcPts val="600"/>
              </a:spcAft>
              <a:buFont typeface="+mj-lt"/>
              <a:buAutoNum type="alphaLcPeriod"/>
              <a:defRPr sz="1600" spc="100" baseline="0"/>
            </a:lvl2pPr>
            <a:lvl3pPr marL="1143000" indent="-347472">
              <a:lnSpc>
                <a:spcPct val="125000"/>
              </a:lnSpc>
              <a:spcBef>
                <a:spcPts val="0"/>
              </a:spcBef>
              <a:spcAft>
                <a:spcPts val="600"/>
              </a:spcAft>
              <a:buFont typeface="+mj-lt"/>
              <a:buAutoNum type="arabicParenR"/>
              <a:defRPr sz="1400" spc="100" baseline="0"/>
            </a:lvl3pPr>
            <a:lvl4pPr marL="1600200" indent="-347472">
              <a:lnSpc>
                <a:spcPct val="125000"/>
              </a:lnSpc>
              <a:spcBef>
                <a:spcPts val="0"/>
              </a:spcBef>
              <a:spcAft>
                <a:spcPts val="600"/>
              </a:spcAft>
              <a:buFont typeface="+mj-lt"/>
              <a:buAutoNum type="alphaLcParenR"/>
              <a:defRPr sz="1200" spc="100" baseline="0"/>
            </a:lvl4pPr>
            <a:lvl5pPr marL="2057400" indent="-347472">
              <a:lnSpc>
                <a:spcPct val="125000"/>
              </a:lnSpc>
              <a:spcBef>
                <a:spcPts val="0"/>
              </a:spcBef>
              <a:spcAft>
                <a:spcPts val="600"/>
              </a:spcAft>
              <a:buFont typeface="+mj-lt"/>
              <a:buAutoNum type="romanLcPeriod"/>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7">
            <a:extLst>
              <a:ext uri="{FF2B5EF4-FFF2-40B4-BE49-F238E27FC236}">
                <a16:creationId xmlns:a16="http://schemas.microsoft.com/office/drawing/2014/main" id="{DDA14B5C-C6A4-65FB-34DD-E1C0FF465FF7}"/>
              </a:ext>
            </a:extLst>
          </p:cNvPr>
          <p:cNvSpPr>
            <a:spLocks noGrp="1"/>
          </p:cNvSpPr>
          <p:nvPr>
            <p:ph sz="quarter" idx="11" hasCustomPrompt="1"/>
          </p:nvPr>
        </p:nvSpPr>
        <p:spPr>
          <a:xfrm>
            <a:off x="5342681" y="2858625"/>
            <a:ext cx="6011119" cy="3338513"/>
          </a:xfrm>
          <a:prstGeom prst="rect">
            <a:avLst/>
          </a:prstGeom>
        </p:spPr>
        <p:txBody>
          <a:bodyPr/>
          <a:lstStyle>
            <a:lvl1pPr marL="0" indent="0">
              <a:lnSpc>
                <a:spcPct val="125000"/>
              </a:lnSpc>
              <a:spcBef>
                <a:spcPts val="0"/>
              </a:spcBef>
              <a:spcAft>
                <a:spcPts val="600"/>
              </a:spcAft>
              <a:buFont typeface="+mj-lt"/>
              <a:buNone/>
              <a:defRPr sz="1800" spc="100" baseline="0"/>
            </a:lvl1pPr>
            <a:lvl2pPr marL="285750" indent="-285750">
              <a:lnSpc>
                <a:spcPct val="125000"/>
              </a:lnSpc>
              <a:spcBef>
                <a:spcPts val="0"/>
              </a:spcBef>
              <a:spcAft>
                <a:spcPts val="600"/>
              </a:spcAft>
              <a:buFont typeface="Arial" panose="020B0604020202020204" pitchFamily="34" charset="0"/>
              <a:buChar char="•"/>
              <a:defRPr sz="1800" spc="100" baseline="0"/>
            </a:lvl2pPr>
            <a:lvl3pPr marL="685800" indent="-285750">
              <a:lnSpc>
                <a:spcPct val="125000"/>
              </a:lnSpc>
              <a:spcBef>
                <a:spcPts val="0"/>
              </a:spcBef>
              <a:spcAft>
                <a:spcPts val="600"/>
              </a:spcAft>
              <a:buFont typeface="Arial" panose="020B0604020202020204" pitchFamily="34" charset="0"/>
              <a:buChar char="•"/>
              <a:defRPr sz="1800" spc="100" baseline="0"/>
            </a:lvl3pPr>
            <a:lvl4pPr marL="1143000" indent="-285750">
              <a:lnSpc>
                <a:spcPct val="125000"/>
              </a:lnSpc>
              <a:spcBef>
                <a:spcPts val="0"/>
              </a:spcBef>
              <a:spcAft>
                <a:spcPts val="600"/>
              </a:spcAft>
              <a:buFont typeface="Arial" panose="020B0604020202020204" pitchFamily="34" charset="0"/>
              <a:buChar char="•"/>
              <a:defRPr sz="1800" spc="100" baseline="0"/>
            </a:lvl4pPr>
            <a:lvl5pPr marL="1600200" indent="-285750">
              <a:lnSpc>
                <a:spcPct val="125000"/>
              </a:lnSpc>
              <a:spcBef>
                <a:spcPts val="0"/>
              </a:spcBef>
              <a:spcAft>
                <a:spcPts val="600"/>
              </a:spcAft>
              <a:buFont typeface="Arial" panose="020B0604020202020204" pitchFamily="34" charset="0"/>
              <a:buChar char="•"/>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0" name="Date Placeholder 3">
            <a:extLst>
              <a:ext uri="{FF2B5EF4-FFF2-40B4-BE49-F238E27FC236}">
                <a16:creationId xmlns:a16="http://schemas.microsoft.com/office/drawing/2014/main" id="{573EDDB2-8AC2-4A88-95EE-20082E77DE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41" name="Footer Placeholder 4">
            <a:extLst>
              <a:ext uri="{FF2B5EF4-FFF2-40B4-BE49-F238E27FC236}">
                <a16:creationId xmlns:a16="http://schemas.microsoft.com/office/drawing/2014/main" id="{325A34CF-B8DC-4A28-86BC-8D450E3D3C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42" name="Slide Number Placeholder 5">
            <a:extLst>
              <a:ext uri="{FF2B5EF4-FFF2-40B4-BE49-F238E27FC236}">
                <a16:creationId xmlns:a16="http://schemas.microsoft.com/office/drawing/2014/main" id="{3F009426-0603-4EF7-8DE1-0CA50818F7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147655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E109A-BBBE-498A-AC65-464AAF5710C4}"/>
              </a:ext>
            </a:extLst>
          </p:cNvPr>
          <p:cNvSpPr>
            <a:spLocks noGrp="1"/>
          </p:cNvSpPr>
          <p:nvPr>
            <p:ph type="title" hasCustomPrompt="1"/>
          </p:nvPr>
        </p:nvSpPr>
        <p:spPr>
          <a:xfrm>
            <a:off x="914400" y="766915"/>
            <a:ext cx="2782529" cy="2163098"/>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title</a:t>
            </a:r>
          </a:p>
        </p:txBody>
      </p:sp>
      <p:sp>
        <p:nvSpPr>
          <p:cNvPr id="10" name="Text Placeholder 10">
            <a:extLst>
              <a:ext uri="{FF2B5EF4-FFF2-40B4-BE49-F238E27FC236}">
                <a16:creationId xmlns:a16="http://schemas.microsoft.com/office/drawing/2014/main" id="{7408009F-7441-4960-8688-598E5537784A}"/>
              </a:ext>
            </a:extLst>
          </p:cNvPr>
          <p:cNvSpPr>
            <a:spLocks noGrp="1"/>
          </p:cNvSpPr>
          <p:nvPr>
            <p:ph type="body" sz="quarter" idx="12" hasCustomPrompt="1"/>
          </p:nvPr>
        </p:nvSpPr>
        <p:spPr>
          <a:xfrm>
            <a:off x="4864796" y="960385"/>
            <a:ext cx="6341212" cy="1969628"/>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8" name="Picture Placeholder 7">
            <a:extLst>
              <a:ext uri="{FF2B5EF4-FFF2-40B4-BE49-F238E27FC236}">
                <a16:creationId xmlns:a16="http://schemas.microsoft.com/office/drawing/2014/main" id="{0721A019-F5C2-4A15-A6AE-C03209D1D7DB}"/>
              </a:ext>
            </a:extLst>
          </p:cNvPr>
          <p:cNvSpPr>
            <a:spLocks noGrp="1"/>
          </p:cNvSpPr>
          <p:nvPr>
            <p:ph type="pic" sz="quarter" idx="10" hasCustomPrompt="1"/>
          </p:nvPr>
        </p:nvSpPr>
        <p:spPr>
          <a:xfrm>
            <a:off x="0" y="3716594"/>
            <a:ext cx="12192000" cy="3141406"/>
          </a:xfrm>
          <a:prstGeom prst="rect">
            <a:avLst/>
          </a:prstGeom>
        </p:spPr>
        <p:txBody>
          <a:bodyPr/>
          <a:lstStyle>
            <a:lvl1pPr marL="0" indent="0" algn="ctr">
              <a:buNone/>
              <a:defRPr/>
            </a:lvl1pPr>
          </a:lstStyle>
          <a:p>
            <a:r>
              <a:rPr lang="en-US" dirty="0"/>
              <a:t>Click to add photo</a:t>
            </a:r>
          </a:p>
        </p:txBody>
      </p:sp>
      <p:sp>
        <p:nvSpPr>
          <p:cNvPr id="11" name="Date Placeholder 3">
            <a:extLst>
              <a:ext uri="{FF2B5EF4-FFF2-40B4-BE49-F238E27FC236}">
                <a16:creationId xmlns:a16="http://schemas.microsoft.com/office/drawing/2014/main" id="{CFE1DF53-32D0-456E-8221-7FCD23325D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12" name="Footer Placeholder 4">
            <a:extLst>
              <a:ext uri="{FF2B5EF4-FFF2-40B4-BE49-F238E27FC236}">
                <a16:creationId xmlns:a16="http://schemas.microsoft.com/office/drawing/2014/main" id="{DC108F1B-58C5-43B6-8251-B1392CA9A8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C530B1E0-03D4-4E5B-A2A7-903B17B306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691211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BE02389-643A-44A3-9E32-4459CAEAC3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5" name="Footer Placeholder 4">
            <a:extLst>
              <a:ext uri="{FF2B5EF4-FFF2-40B4-BE49-F238E27FC236}">
                <a16:creationId xmlns:a16="http://schemas.microsoft.com/office/drawing/2014/main" id="{1E3E221A-6F27-4890-B073-7BA27B8FB5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6" name="Slide Number Placeholder 5">
            <a:extLst>
              <a:ext uri="{FF2B5EF4-FFF2-40B4-BE49-F238E27FC236}">
                <a16:creationId xmlns:a16="http://schemas.microsoft.com/office/drawing/2014/main" id="{40B06CAC-A122-486F-81C6-4299D83E94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23011387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73" r:id="rId3"/>
    <p:sldLayoutId id="2147483669" r:id="rId4"/>
    <p:sldLayoutId id="2147483651" r:id="rId5"/>
    <p:sldLayoutId id="2147483671" r:id="rId6"/>
    <p:sldLayoutId id="2147483652" r:id="rId7"/>
    <p:sldLayoutId id="2147483653" r:id="rId8"/>
    <p:sldLayoutId id="2147483650" r:id="rId9"/>
    <p:sldLayoutId id="2147483664" r:id="rId10"/>
    <p:sldLayoutId id="2147483659" r:id="rId11"/>
    <p:sldLayoutId id="2147483662" r:id="rId12"/>
    <p:sldLayoutId id="2147483670"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up of a green field">
            <a:extLst>
              <a:ext uri="{FF2B5EF4-FFF2-40B4-BE49-F238E27FC236}">
                <a16:creationId xmlns:a16="http://schemas.microsoft.com/office/drawing/2014/main" id="{FE4A4B5C-D71A-0CFA-A601-EB93F13F5AA0}"/>
              </a:ext>
            </a:extLst>
          </p:cNvPr>
          <p:cNvPicPr>
            <a:picLocks noGrp="1" noChangeAspect="1"/>
          </p:cNvPicPr>
          <p:nvPr>
            <p:ph type="pic" sz="quarter" idx="10"/>
          </p:nvPr>
        </p:nvPicPr>
        <p:blipFill>
          <a:blip r:embed="rId2">
            <a:alphaModFix amt="50000"/>
          </a:blip>
          <a:srcRect/>
          <a:stretch/>
        </p:blipFill>
        <p:spPr>
          <a:xfrm>
            <a:off x="0" y="-2"/>
            <a:ext cx="12192000" cy="6858000"/>
          </a:xfrm>
        </p:spPr>
      </p:pic>
      <p:sp>
        <p:nvSpPr>
          <p:cNvPr id="7" name="Title 6">
            <a:extLst>
              <a:ext uri="{FF2B5EF4-FFF2-40B4-BE49-F238E27FC236}">
                <a16:creationId xmlns:a16="http://schemas.microsoft.com/office/drawing/2014/main" id="{C0147929-8D39-DAA9-C3C5-4829D9C31C27}"/>
              </a:ext>
            </a:extLst>
          </p:cNvPr>
          <p:cNvSpPr>
            <a:spLocks noGrp="1"/>
          </p:cNvSpPr>
          <p:nvPr>
            <p:ph type="title"/>
          </p:nvPr>
        </p:nvSpPr>
        <p:spPr>
          <a:xfrm>
            <a:off x="1199909" y="2335192"/>
            <a:ext cx="9792182" cy="2187616"/>
          </a:xfrm>
        </p:spPr>
        <p:txBody>
          <a:bodyPr/>
          <a:lstStyle/>
          <a:p>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rPr>
              <a:t>ESTIMATION AND TESTING IN</a:t>
            </a:r>
            <a:r>
              <a:rPr lang="en-US" sz="4000" b="1" dirty="0">
                <a:solidFill>
                  <a:srgbClr val="00B0F0"/>
                </a:solidFill>
                <a:latin typeface="Calibri" panose="020F0502020204030204" pitchFamily="34" charset="0"/>
                <a:ea typeface="Calibri" panose="020F0502020204030204" pitchFamily="34" charset="0"/>
                <a:cs typeface="Calibri" panose="020F0502020204030204" pitchFamily="34" charset="0"/>
              </a:rPr>
              <a:t> simple linear regression</a:t>
            </a: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BST 600, Fall 2025, Lecture 19</a:t>
            </a:r>
            <a:b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Dr. Richard Charnigo</a:t>
            </a:r>
            <a:endPar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026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 (continued)</a:t>
            </a:r>
          </a:p>
          <a:p>
            <a:pPr marL="0" indent="0">
              <a:spcBef>
                <a:spcPts val="0"/>
              </a:spcBef>
              <a:buNone/>
            </a:pPr>
            <a:r>
              <a:rPr lang="en-US" sz="3200" b="1"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r>
              <a:rPr lang="en-US" sz="3200" b="1"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Calibri" panose="020F0502020204030204" pitchFamily="34" charset="0"/>
                <a:ea typeface="Calibri" panose="020F0502020204030204" pitchFamily="34" charset="0"/>
                <a:cs typeface="Calibri" panose="020F0502020204030204" pitchFamily="34" charset="0"/>
              </a:rPr>
              <a:t>At left is a scatterplot</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						with the best fitting</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						line.  The data seem 							consistent with a positive 						relationship between  X  and						and  Y,  but the data are 						too scattered and not 						</a:t>
            </a:r>
            <a:r>
              <a:rPr lang="en-US" sz="3200" dirty="0" err="1">
                <a:latin typeface="Calibri" panose="020F0502020204030204" pitchFamily="34" charset="0"/>
                <a:ea typeface="Calibri" panose="020F0502020204030204" pitchFamily="34" charset="0"/>
                <a:cs typeface="Calibri" panose="020F0502020204030204" pitchFamily="34" charset="0"/>
              </a:rPr>
              <a:t>suf</a:t>
            </a:r>
            <a:r>
              <a:rPr lang="en-US" sz="3200" dirty="0">
                <a:latin typeface="Calibri" panose="020F0502020204030204" pitchFamily="34" charset="0"/>
                <a:ea typeface="Calibri" panose="020F0502020204030204" pitchFamily="34" charset="0"/>
                <a:cs typeface="Calibri" panose="020F0502020204030204" pitchFamily="34" charset="0"/>
              </a:rPr>
              <a:t>	sufficiently numerous to 						yield a solid conclusion.</a:t>
            </a:r>
          </a:p>
        </p:txBody>
      </p:sp>
      <p:pic>
        <p:nvPicPr>
          <p:cNvPr id="9" name="Picture 8">
            <a:extLst>
              <a:ext uri="{FF2B5EF4-FFF2-40B4-BE49-F238E27FC236}">
                <a16:creationId xmlns:a16="http://schemas.microsoft.com/office/drawing/2014/main" id="{3831F6CE-389B-7001-8660-41408332C881}"/>
              </a:ext>
            </a:extLst>
          </p:cNvPr>
          <p:cNvPicPr>
            <a:picLocks noChangeAspect="1"/>
          </p:cNvPicPr>
          <p:nvPr/>
        </p:nvPicPr>
        <p:blipFill>
          <a:blip r:embed="rId2"/>
          <a:stretch>
            <a:fillRect/>
          </a:stretch>
        </p:blipFill>
        <p:spPr>
          <a:xfrm>
            <a:off x="1143000" y="1298860"/>
            <a:ext cx="5435082" cy="5435082"/>
          </a:xfrm>
          <a:prstGeom prst="rect">
            <a:avLst/>
          </a:prstGeom>
        </p:spPr>
      </p:pic>
    </p:spTree>
    <p:extLst>
      <p:ext uri="{BB962C8B-B14F-4D97-AF65-F5344CB8AC3E}">
        <p14:creationId xmlns:p14="http://schemas.microsoft.com/office/powerpoint/2010/main" val="1206191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CONFIDENCE INTERVALS</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95% confidence interval for  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is as follows:</a:t>
                </a:r>
              </a:p>
              <a:p>
                <a:pPr marL="0" indent="0">
                  <a:spcBef>
                    <a:spcPts val="0"/>
                  </a:spcBef>
                  <a:buNone/>
                </a:pPr>
                <a14:m>
                  <m:oMathPara xmlns:m="http://schemas.openxmlformats.org/officeDocument/2006/math">
                    <m:oMathParaPr>
                      <m:jc m:val="centerGroup"/>
                    </m:oMathParaPr>
                    <m:oMath xmlns:m="http://schemas.openxmlformats.org/officeDocument/2006/math">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e>
                      </m:acc>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𝑡</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−2,   .975</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 </m:t>
                      </m:r>
                      <m:rad>
                        <m:radPr>
                          <m:degHide m:val="on"/>
                          <m:ctrlPr>
                            <a:rPr lang="en-US" sz="3200" b="0" i="1" smtClean="0">
                              <a:latin typeface="Cambria Math" panose="02040503050406030204" pitchFamily="18" charset="0"/>
                              <a:ea typeface="Calibri" panose="020F0502020204030204" pitchFamily="34" charset="0"/>
                              <a:cs typeface="Calibri" panose="020F0502020204030204" pitchFamily="34" charset="0"/>
                            </a:rPr>
                          </m:ctrlPr>
                        </m:radPr>
                        <m:deg/>
                        <m:e>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nary>
                                <m:nary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naryPr>
                                <m:sub>
                                  <m:r>
                                    <m:rPr>
                                      <m:brk m:alnAt="23"/>
                                    </m:rPr>
                                    <a:rPr lang="en-US" sz="3200" b="0" i="1" smtClean="0">
                                      <a:latin typeface="Cambria Math" panose="02040503050406030204" pitchFamily="18" charset="0"/>
                                      <a:ea typeface="Calibri" panose="020F0502020204030204" pitchFamily="34" charset="0"/>
                                      <a:cs typeface="Calibri" panose="020F0502020204030204" pitchFamily="34" charset="0"/>
                                    </a:rPr>
                                    <m:t>𝑖</m:t>
                                  </m:r>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𝑛</m:t>
                                  </m:r>
                                </m:sup>
                                <m:e>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𝑥</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𝑖</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e>
                              </m:nary>
                            </m:num>
                            <m:den>
                              <m:r>
                                <a:rPr lang="en-US" sz="3200" b="0" i="1" smtClean="0">
                                  <a:latin typeface="Cambria Math" panose="02040503050406030204" pitchFamily="18" charset="0"/>
                                  <a:ea typeface="Calibri" panose="020F0502020204030204" pitchFamily="34" charset="0"/>
                                  <a:cs typeface="Calibri" panose="020F0502020204030204" pitchFamily="34" charset="0"/>
                                </a:rPr>
                                <m:t>𝑛</m:t>
                              </m:r>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−1</m:t>
                                  </m:r>
                                </m:e>
                              </m:d>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𝑋</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den>
                          </m:f>
                        </m:e>
                      </m:rad>
                      <m:r>
                        <a:rPr lang="en-US" sz="3200" b="0" i="1" smtClean="0">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95% confidence interval for  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is as follows:</a:t>
                </a:r>
              </a:p>
              <a:p>
                <a:pPr marL="0" indent="0">
                  <a:spcBef>
                    <a:spcPts val="0"/>
                  </a:spcBef>
                  <a:buNone/>
                </a:pPr>
                <a14:m>
                  <m:oMathPara xmlns:m="http://schemas.openxmlformats.org/officeDocument/2006/math">
                    <m:oMathParaPr>
                      <m:jc m:val="centerGroup"/>
                    </m:oMathParaPr>
                    <m:oMath xmlns:m="http://schemas.openxmlformats.org/officeDocument/2006/math">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e>
                      </m:acc>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𝑡</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−2,   .975</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 </m:t>
                      </m:r>
                      <m:rad>
                        <m:radPr>
                          <m:degHide m:val="on"/>
                          <m:ctrlPr>
                            <a:rPr lang="en-US" sz="3200" b="0" i="1" smtClean="0">
                              <a:latin typeface="Cambria Math" panose="02040503050406030204" pitchFamily="18" charset="0"/>
                              <a:ea typeface="Calibri" panose="020F0502020204030204" pitchFamily="34" charset="0"/>
                              <a:cs typeface="Calibri" panose="020F0502020204030204" pitchFamily="34" charset="0"/>
                            </a:rPr>
                          </m:ctrlPr>
                        </m:radPr>
                        <m:deg/>
                        <m:e>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num>
                            <m:den>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−1</m:t>
                                  </m:r>
                                </m:e>
                              </m:d>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𝑋</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den>
                          </m:f>
                        </m:e>
                      </m:rad>
                    </m:oMath>
                  </m:oMathPara>
                </a14:m>
                <a:endParaRPr lang="en-US" sz="3200" dirty="0">
                  <a:latin typeface="Calibri" panose="020F0502020204030204" pitchFamily="34" charset="0"/>
                  <a:ea typeface="Calibri" panose="020F0502020204030204" pitchFamily="34" charset="0"/>
                  <a:cs typeface="Calibri" panose="020F0502020204030204" pitchFamily="34" charset="0"/>
                </a:endParaRP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669781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REMARKS</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1. The squared sample correlation is sometimes denoted  (capital)  R</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and interpreted as </a:t>
                </a:r>
                <a:r>
                  <a:rPr lang="en-US" sz="3200">
                    <a:latin typeface="Calibri" panose="020F0502020204030204" pitchFamily="34" charset="0"/>
                    <a:ea typeface="Calibri" panose="020F0502020204030204" pitchFamily="34" charset="0"/>
                    <a:cs typeface="Calibri" panose="020F0502020204030204" pitchFamily="34" charset="0"/>
                  </a:rPr>
                  <a:t>the proportion </a:t>
                </a:r>
                <a:r>
                  <a:rPr lang="en-US" sz="3200" dirty="0">
                    <a:latin typeface="Calibri" panose="020F0502020204030204" pitchFamily="34" charset="0"/>
                    <a:ea typeface="Calibri" panose="020F0502020204030204" pitchFamily="34" charset="0"/>
                    <a:cs typeface="Calibri" panose="020F0502020204030204" pitchFamily="34" charset="0"/>
                  </a:rPr>
                  <a:t>of variability in  Y  explained by  X  in the present sample.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2. Estimation of the slope in simple linear regression is sensitive to the units of measurement.  In our numerical example, if  X  had been sodium intake in milligrams rather than in grams, then  </a:t>
                </a:r>
                <a14:m>
                  <m:oMath xmlns:m="http://schemas.openxmlformats.org/officeDocument/2006/math">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i="1">
                                <a:latin typeface="Cambria Math" panose="02040503050406030204" pitchFamily="18" charset="0"/>
                                <a:ea typeface="Calibri" panose="020F0502020204030204" pitchFamily="34" charset="0"/>
                                <a:cs typeface="Calibri" panose="020F0502020204030204" pitchFamily="34" charset="0"/>
                              </a:rPr>
                              <m:t>1</m:t>
                            </m:r>
                          </m:sub>
                        </m:sSub>
                      </m:e>
                    </m:acc>
                  </m:oMath>
                </a14:m>
                <a:r>
                  <a:rPr lang="en-US" sz="3200" dirty="0">
                    <a:latin typeface="Calibri" panose="020F0502020204030204" pitchFamily="34" charset="0"/>
                    <a:ea typeface="Calibri" panose="020F0502020204030204" pitchFamily="34" charset="0"/>
                    <a:cs typeface="Calibri" panose="020F0502020204030204" pitchFamily="34" charset="0"/>
                  </a:rPr>
                  <a:t>  would have been  0.00799.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54716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95% confidence interval for  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is  55.3  to  149.0.</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95% confidence interval for  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is  -9.02  to  25.00.</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proportion of variation in systolic blood pressure explained by sodium intake in the present sample is           R</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0.128.</a:t>
            </a:r>
          </a:p>
        </p:txBody>
      </p:sp>
    </p:spTree>
    <p:extLst>
      <p:ext uri="{BB962C8B-B14F-4D97-AF65-F5344CB8AC3E}">
        <p14:creationId xmlns:p14="http://schemas.microsoft.com/office/powerpoint/2010/main" val="861214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APPENDIX</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#R code</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x = c(2.71,1.93,2.55,2.68,2.22,3.66,2.32,3.28,3.77,1.56)</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y = c(109,133,145,132,106,146,99,118,129,118)</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reg = </a:t>
            </a:r>
            <a:r>
              <a:rPr lang="en-US" sz="2000" dirty="0" err="1">
                <a:latin typeface="Calibri" panose="020F0502020204030204" pitchFamily="34" charset="0"/>
                <a:ea typeface="Calibri" panose="020F0502020204030204" pitchFamily="34" charset="0"/>
                <a:cs typeface="Calibri" panose="020F0502020204030204" pitchFamily="34" charset="0"/>
              </a:rPr>
              <a:t>lm</a:t>
            </a:r>
            <a:r>
              <a:rPr lang="en-US" sz="2000" dirty="0">
                <a:latin typeface="Calibri" panose="020F0502020204030204" pitchFamily="34" charset="0"/>
                <a:ea typeface="Calibri" panose="020F0502020204030204" pitchFamily="34" charset="0"/>
                <a:cs typeface="Calibri" panose="020F0502020204030204" pitchFamily="34" charset="0"/>
              </a:rPr>
              <a:t>(</a:t>
            </a:r>
            <a:r>
              <a:rPr lang="en-US" sz="2000" dirty="0" err="1">
                <a:latin typeface="Calibri" panose="020F0502020204030204" pitchFamily="34" charset="0"/>
                <a:ea typeface="Calibri" panose="020F0502020204030204" pitchFamily="34" charset="0"/>
                <a:cs typeface="Calibri" panose="020F0502020204030204" pitchFamily="34" charset="0"/>
              </a:rPr>
              <a:t>y~x</a:t>
            </a:r>
            <a:r>
              <a:rPr lang="en-US" sz="20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summary(reg)</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pdf("C:\\Users\\richa\\Downloads\\Regplot.pdf")</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plot(</a:t>
            </a:r>
            <a:r>
              <a:rPr lang="en-US" sz="2000" dirty="0" err="1">
                <a:latin typeface="Calibri" panose="020F0502020204030204" pitchFamily="34" charset="0"/>
                <a:ea typeface="Calibri" panose="020F0502020204030204" pitchFamily="34" charset="0"/>
                <a:cs typeface="Calibri" panose="020F0502020204030204" pitchFamily="34" charset="0"/>
              </a:rPr>
              <a:t>x,y,xlab</a:t>
            </a:r>
            <a:r>
              <a:rPr lang="en-US" sz="2000" dirty="0">
                <a:latin typeface="Calibri" panose="020F0502020204030204" pitchFamily="34" charset="0"/>
                <a:ea typeface="Calibri" panose="020F0502020204030204" pitchFamily="34" charset="0"/>
                <a:cs typeface="Calibri" panose="020F0502020204030204" pitchFamily="34" charset="0"/>
              </a:rPr>
              <a:t>="Sodium intake (grams)", </a:t>
            </a:r>
            <a:r>
              <a:rPr lang="en-US" sz="2000" dirty="0" err="1">
                <a:latin typeface="Calibri" panose="020F0502020204030204" pitchFamily="34" charset="0"/>
                <a:ea typeface="Calibri" panose="020F0502020204030204" pitchFamily="34" charset="0"/>
                <a:cs typeface="Calibri" panose="020F0502020204030204" pitchFamily="34" charset="0"/>
              </a:rPr>
              <a:t>ylab</a:t>
            </a:r>
            <a:r>
              <a:rPr lang="en-US" sz="2000" dirty="0">
                <a:latin typeface="Calibri" panose="020F0502020204030204" pitchFamily="34" charset="0"/>
                <a:ea typeface="Calibri" panose="020F0502020204030204" pitchFamily="34" charset="0"/>
                <a:cs typeface="Calibri" panose="020F0502020204030204" pitchFamily="34" charset="0"/>
              </a:rPr>
              <a:t>="Systolic blood pressure (mm Hg)",</a:t>
            </a:r>
            <a:r>
              <a:rPr lang="en-US" sz="2000" dirty="0" err="1">
                <a:latin typeface="Calibri" panose="020F0502020204030204" pitchFamily="34" charset="0"/>
                <a:ea typeface="Calibri" panose="020F0502020204030204" pitchFamily="34" charset="0"/>
                <a:cs typeface="Calibri" panose="020F0502020204030204" pitchFamily="34" charset="0"/>
              </a:rPr>
              <a:t>xlim</a:t>
            </a:r>
            <a:r>
              <a:rPr lang="en-US" sz="2000" dirty="0">
                <a:latin typeface="Calibri" panose="020F0502020204030204" pitchFamily="34" charset="0"/>
                <a:ea typeface="Calibri" panose="020F0502020204030204" pitchFamily="34" charset="0"/>
                <a:cs typeface="Calibri" panose="020F0502020204030204" pitchFamily="34" charset="0"/>
              </a:rPr>
              <a:t>=c(1.5,4))</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lines(</a:t>
            </a:r>
            <a:r>
              <a:rPr lang="en-US" sz="2000" dirty="0" err="1">
                <a:latin typeface="Calibri" panose="020F0502020204030204" pitchFamily="34" charset="0"/>
                <a:ea typeface="Calibri" panose="020F0502020204030204" pitchFamily="34" charset="0"/>
                <a:cs typeface="Calibri" panose="020F0502020204030204" pitchFamily="34" charset="0"/>
              </a:rPr>
              <a:t>x,reg$f,lwd</a:t>
            </a:r>
            <a:r>
              <a:rPr lang="en-US" sz="2000" dirty="0">
                <a:latin typeface="Calibri" panose="020F0502020204030204" pitchFamily="34" charset="0"/>
                <a:ea typeface="Calibri" panose="020F0502020204030204" pitchFamily="34" charset="0"/>
                <a:cs typeface="Calibri" panose="020F0502020204030204" pitchFamily="34" charset="0"/>
              </a:rPr>
              <a:t>=2)</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title("Linear regression example")</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dev.off</a:t>
            </a:r>
            <a:r>
              <a:rPr lang="en-US" sz="2000" dirty="0">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4109548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APPENDIX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#Python code</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import </a:t>
            </a:r>
            <a:r>
              <a:rPr lang="en-US" sz="2000" dirty="0" err="1">
                <a:latin typeface="Calibri" panose="020F0502020204030204" pitchFamily="34" charset="0"/>
                <a:ea typeface="Calibri" panose="020F0502020204030204" pitchFamily="34" charset="0"/>
                <a:cs typeface="Calibri" panose="020F0502020204030204" pitchFamily="34" charset="0"/>
              </a:rPr>
              <a:t>scipy</a:t>
            </a:r>
            <a:r>
              <a:rPr lang="en-US" sz="2000" dirty="0">
                <a:latin typeface="Calibri" panose="020F0502020204030204" pitchFamily="34" charset="0"/>
                <a:ea typeface="Calibri" panose="020F0502020204030204" pitchFamily="34" charset="0"/>
                <a:cs typeface="Calibri" panose="020F0502020204030204" pitchFamily="34" charset="0"/>
              </a:rPr>
              <a:t>, </a:t>
            </a:r>
            <a:r>
              <a:rPr lang="en-US" sz="2000" dirty="0" err="1">
                <a:latin typeface="Calibri" panose="020F0502020204030204" pitchFamily="34" charset="0"/>
                <a:ea typeface="Calibri" panose="020F0502020204030204" pitchFamily="34" charset="0"/>
                <a:cs typeface="Calibri" panose="020F0502020204030204" pitchFamily="34" charset="0"/>
              </a:rPr>
              <a:t>numpy</a:t>
            </a:r>
            <a:r>
              <a:rPr lang="en-US" sz="2000" dirty="0">
                <a:latin typeface="Calibri" panose="020F0502020204030204" pitchFamily="34" charset="0"/>
                <a:ea typeface="Calibri" panose="020F0502020204030204" pitchFamily="34" charset="0"/>
                <a:cs typeface="Calibri" panose="020F0502020204030204" pitchFamily="34" charset="0"/>
              </a:rPr>
              <a:t>, matplotlib, </a:t>
            </a:r>
            <a:r>
              <a:rPr lang="en-US" sz="2000" dirty="0" err="1">
                <a:latin typeface="Calibri" panose="020F0502020204030204" pitchFamily="34" charset="0"/>
                <a:ea typeface="Calibri" panose="020F0502020204030204" pitchFamily="34" charset="0"/>
                <a:cs typeface="Calibri" panose="020F0502020204030204" pitchFamily="34" charset="0"/>
              </a:rPr>
              <a:t>matplotlib.pyplot</a:t>
            </a:r>
            <a:endParaRPr lang="en-US" sz="2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x = [2.71,1.93,2.55,2.68,2.22,3.66,2.32,3.28,3.77,1.56]</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y = [109,133,145,132,106,146,99,118,129,118]</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reg = </a:t>
            </a:r>
            <a:r>
              <a:rPr lang="en-US" sz="2000" dirty="0" err="1">
                <a:latin typeface="Calibri" panose="020F0502020204030204" pitchFamily="34" charset="0"/>
                <a:ea typeface="Calibri" panose="020F0502020204030204" pitchFamily="34" charset="0"/>
                <a:cs typeface="Calibri" panose="020F0502020204030204" pitchFamily="34" charset="0"/>
              </a:rPr>
              <a:t>scipy.stats.linregress</a:t>
            </a:r>
            <a:r>
              <a:rPr lang="en-US" sz="2000" dirty="0">
                <a:latin typeface="Calibri" panose="020F0502020204030204" pitchFamily="34" charset="0"/>
                <a:ea typeface="Calibri" panose="020F0502020204030204" pitchFamily="34" charset="0"/>
                <a:cs typeface="Calibri" panose="020F0502020204030204" pitchFamily="34" charset="0"/>
              </a:rPr>
              <a:t>(</a:t>
            </a:r>
            <a:r>
              <a:rPr lang="en-US" sz="2000" dirty="0" err="1">
                <a:latin typeface="Calibri" panose="020F0502020204030204" pitchFamily="34" charset="0"/>
                <a:ea typeface="Calibri" panose="020F0502020204030204" pitchFamily="34" charset="0"/>
                <a:cs typeface="Calibri" panose="020F0502020204030204" pitchFamily="34" charset="0"/>
              </a:rPr>
              <a:t>x,y</a:t>
            </a:r>
            <a:r>
              <a:rPr lang="en-US" sz="20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print(reg)</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fig, ax = </a:t>
            </a:r>
            <a:r>
              <a:rPr lang="en-US" sz="2000" dirty="0" err="1">
                <a:latin typeface="Calibri" panose="020F0502020204030204" pitchFamily="34" charset="0"/>
                <a:ea typeface="Calibri" panose="020F0502020204030204" pitchFamily="34" charset="0"/>
                <a:cs typeface="Calibri" panose="020F0502020204030204" pitchFamily="34" charset="0"/>
              </a:rPr>
              <a:t>matplotlib.pyplot.subplots</a:t>
            </a:r>
            <a:r>
              <a:rPr lang="en-US" sz="20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ax.scatter</a:t>
            </a:r>
            <a:r>
              <a:rPr lang="en-US" sz="2000" dirty="0">
                <a:latin typeface="Calibri" panose="020F0502020204030204" pitchFamily="34" charset="0"/>
                <a:ea typeface="Calibri" panose="020F0502020204030204" pitchFamily="34" charset="0"/>
                <a:cs typeface="Calibri" panose="020F0502020204030204" pitchFamily="34" charset="0"/>
              </a:rPr>
              <a:t>(</a:t>
            </a:r>
            <a:r>
              <a:rPr lang="en-US" sz="2000" dirty="0" err="1">
                <a:latin typeface="Calibri" panose="020F0502020204030204" pitchFamily="34" charset="0"/>
                <a:ea typeface="Calibri" panose="020F0502020204030204" pitchFamily="34" charset="0"/>
                <a:cs typeface="Calibri" panose="020F0502020204030204" pitchFamily="34" charset="0"/>
              </a:rPr>
              <a:t>x,y</a:t>
            </a:r>
            <a:r>
              <a:rPr lang="en-US" sz="20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ax.set_xlabel</a:t>
            </a:r>
            <a:r>
              <a:rPr lang="en-US" sz="2000" dirty="0">
                <a:latin typeface="Calibri" panose="020F0502020204030204" pitchFamily="34" charset="0"/>
                <a:ea typeface="Calibri" panose="020F0502020204030204" pitchFamily="34" charset="0"/>
                <a:cs typeface="Calibri" panose="020F0502020204030204" pitchFamily="34" charset="0"/>
              </a:rPr>
              <a:t>('Sodium intake (grams)')</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ax.set_ylabel</a:t>
            </a:r>
            <a:r>
              <a:rPr lang="en-US" sz="2000" dirty="0">
                <a:latin typeface="Calibri" panose="020F0502020204030204" pitchFamily="34" charset="0"/>
                <a:ea typeface="Calibri" panose="020F0502020204030204" pitchFamily="34" charset="0"/>
                <a:cs typeface="Calibri" panose="020F0502020204030204" pitchFamily="34" charset="0"/>
              </a:rPr>
              <a:t>('Systolic blood pressure (mm Hg)')</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ax.set_title</a:t>
            </a:r>
            <a:r>
              <a:rPr lang="en-US" sz="2000" dirty="0">
                <a:latin typeface="Calibri" panose="020F0502020204030204" pitchFamily="34" charset="0"/>
                <a:ea typeface="Calibri" panose="020F0502020204030204" pitchFamily="34" charset="0"/>
                <a:cs typeface="Calibri" panose="020F0502020204030204" pitchFamily="34" charset="0"/>
              </a:rPr>
              <a:t>('Linear regression example')</a:t>
            </a:r>
          </a:p>
          <a:p>
            <a:pPr marL="0" indent="0">
              <a:spcBef>
                <a:spcPts val="0"/>
              </a:spcBef>
              <a:buNone/>
            </a:pPr>
            <a:r>
              <a:rPr lang="en-US" sz="2000" dirty="0">
                <a:latin typeface="Calibri" panose="020F0502020204030204" pitchFamily="34" charset="0"/>
                <a:ea typeface="Calibri" panose="020F0502020204030204" pitchFamily="34" charset="0"/>
                <a:cs typeface="Calibri" panose="020F0502020204030204" pitchFamily="34" charset="0"/>
              </a:rPr>
              <a:t>xc = </a:t>
            </a:r>
            <a:r>
              <a:rPr lang="en-US" sz="2000" dirty="0" err="1">
                <a:latin typeface="Calibri" panose="020F0502020204030204" pitchFamily="34" charset="0"/>
                <a:ea typeface="Calibri" panose="020F0502020204030204" pitchFamily="34" charset="0"/>
                <a:cs typeface="Calibri" panose="020F0502020204030204" pitchFamily="34" charset="0"/>
              </a:rPr>
              <a:t>numpy.arange</a:t>
            </a:r>
            <a:r>
              <a:rPr lang="en-US" sz="2000" dirty="0">
                <a:latin typeface="Calibri" panose="020F0502020204030204" pitchFamily="34" charset="0"/>
                <a:ea typeface="Calibri" panose="020F0502020204030204" pitchFamily="34" charset="0"/>
                <a:cs typeface="Calibri" panose="020F0502020204030204" pitchFamily="34" charset="0"/>
              </a:rPr>
              <a:t>(1.5,4.0,0.1)</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yc</a:t>
            </a:r>
            <a:r>
              <a:rPr lang="en-US" sz="2000" dirty="0">
                <a:latin typeface="Calibri" panose="020F0502020204030204" pitchFamily="34" charset="0"/>
                <a:ea typeface="Calibri" panose="020F0502020204030204" pitchFamily="34" charset="0"/>
                <a:cs typeface="Calibri" panose="020F0502020204030204" pitchFamily="34" charset="0"/>
              </a:rPr>
              <a:t> = </a:t>
            </a:r>
            <a:r>
              <a:rPr lang="en-US" sz="2000" dirty="0" err="1">
                <a:latin typeface="Calibri" panose="020F0502020204030204" pitchFamily="34" charset="0"/>
                <a:ea typeface="Calibri" panose="020F0502020204030204" pitchFamily="34" charset="0"/>
                <a:cs typeface="Calibri" panose="020F0502020204030204" pitchFamily="34" charset="0"/>
              </a:rPr>
              <a:t>reg.intercept</a:t>
            </a:r>
            <a:r>
              <a:rPr lang="en-US" sz="2000" dirty="0">
                <a:latin typeface="Calibri" panose="020F0502020204030204" pitchFamily="34" charset="0"/>
                <a:ea typeface="Calibri" panose="020F0502020204030204" pitchFamily="34" charset="0"/>
                <a:cs typeface="Calibri" panose="020F0502020204030204" pitchFamily="34" charset="0"/>
              </a:rPr>
              <a:t> + </a:t>
            </a:r>
            <a:r>
              <a:rPr lang="en-US" sz="2000" dirty="0" err="1">
                <a:latin typeface="Calibri" panose="020F0502020204030204" pitchFamily="34" charset="0"/>
                <a:ea typeface="Calibri" panose="020F0502020204030204" pitchFamily="34" charset="0"/>
                <a:cs typeface="Calibri" panose="020F0502020204030204" pitchFamily="34" charset="0"/>
              </a:rPr>
              <a:t>reg.slope</a:t>
            </a:r>
            <a:r>
              <a:rPr lang="en-US" sz="2000" dirty="0">
                <a:latin typeface="Calibri" panose="020F0502020204030204" pitchFamily="34" charset="0"/>
                <a:ea typeface="Calibri" panose="020F0502020204030204" pitchFamily="34" charset="0"/>
                <a:cs typeface="Calibri" panose="020F0502020204030204" pitchFamily="34" charset="0"/>
              </a:rPr>
              <a:t>*xc </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ax.plot</a:t>
            </a:r>
            <a:r>
              <a:rPr lang="en-US" sz="2000" dirty="0">
                <a:latin typeface="Calibri" panose="020F0502020204030204" pitchFamily="34" charset="0"/>
                <a:ea typeface="Calibri" panose="020F0502020204030204" pitchFamily="34" charset="0"/>
                <a:cs typeface="Calibri" panose="020F0502020204030204" pitchFamily="34" charset="0"/>
              </a:rPr>
              <a:t>(</a:t>
            </a:r>
            <a:r>
              <a:rPr lang="en-US" sz="2000" dirty="0" err="1">
                <a:latin typeface="Calibri" panose="020F0502020204030204" pitchFamily="34" charset="0"/>
                <a:ea typeface="Calibri" panose="020F0502020204030204" pitchFamily="34" charset="0"/>
                <a:cs typeface="Calibri" panose="020F0502020204030204" pitchFamily="34" charset="0"/>
              </a:rPr>
              <a:t>xc,yc,linewidth</a:t>
            </a:r>
            <a:r>
              <a:rPr lang="en-US" sz="2000" dirty="0">
                <a:latin typeface="Calibri" panose="020F0502020204030204" pitchFamily="34" charset="0"/>
                <a:ea typeface="Calibri" panose="020F0502020204030204" pitchFamily="34" charset="0"/>
                <a:cs typeface="Calibri" panose="020F0502020204030204" pitchFamily="34" charset="0"/>
              </a:rPr>
              <a:t>=2)</a:t>
            </a:r>
          </a:p>
          <a:p>
            <a:pPr marL="0" indent="0">
              <a:spcBef>
                <a:spcPts val="0"/>
              </a:spcBef>
              <a:buNone/>
            </a:pPr>
            <a:r>
              <a:rPr lang="en-US" sz="2000" dirty="0" err="1">
                <a:latin typeface="Calibri" panose="020F0502020204030204" pitchFamily="34" charset="0"/>
                <a:ea typeface="Calibri" panose="020F0502020204030204" pitchFamily="34" charset="0"/>
                <a:cs typeface="Calibri" panose="020F0502020204030204" pitchFamily="34" charset="0"/>
              </a:rPr>
              <a:t>matplotlib.pyplot.savefig</a:t>
            </a:r>
            <a:r>
              <a:rPr lang="en-US" sz="2000" dirty="0">
                <a:latin typeface="Calibri" panose="020F0502020204030204" pitchFamily="34" charset="0"/>
                <a:ea typeface="Calibri" panose="020F0502020204030204" pitchFamily="34" charset="0"/>
                <a:cs typeface="Calibri" panose="020F0502020204030204" pitchFamily="34" charset="0"/>
              </a:rPr>
              <a:t>('C:\\Users\\</a:t>
            </a:r>
            <a:r>
              <a:rPr lang="en-US" sz="2000" dirty="0" err="1">
                <a:latin typeface="Calibri" panose="020F0502020204030204" pitchFamily="34" charset="0"/>
                <a:ea typeface="Calibri" panose="020F0502020204030204" pitchFamily="34" charset="0"/>
                <a:cs typeface="Calibri" panose="020F0502020204030204" pitchFamily="34" charset="0"/>
              </a:rPr>
              <a:t>richa</a:t>
            </a:r>
            <a:r>
              <a:rPr lang="en-US" sz="2000" dirty="0">
                <a:latin typeface="Calibri" panose="020F0502020204030204" pitchFamily="34" charset="0"/>
                <a:ea typeface="Calibri" panose="020F0502020204030204" pitchFamily="34" charset="0"/>
                <a:cs typeface="Calibri" panose="020F0502020204030204" pitchFamily="34" charset="0"/>
              </a:rPr>
              <a:t>\\Downloads\\RegplotPython.pdf')</a:t>
            </a:r>
          </a:p>
          <a:p>
            <a:pPr marL="0" indent="0">
              <a:spcBef>
                <a:spcPts val="0"/>
              </a:spcBef>
              <a:buNone/>
            </a:pPr>
            <a:endParaRPr lang="en-US" sz="2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29511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simple linear regression model (Lecture 18) relates two numeric variables  X  and  Y  via the equation                 Y =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X + </a:t>
            </a:r>
            <a:r>
              <a:rPr lang="el-GR" sz="3200" dirty="0">
                <a:latin typeface="Calibri" panose="020F0502020204030204" pitchFamily="34" charset="0"/>
                <a:ea typeface="Calibri" panose="020F0502020204030204" pitchFamily="34" charset="0"/>
                <a:cs typeface="Calibri" panose="020F0502020204030204" pitchFamily="34" charset="0"/>
              </a:rPr>
              <a:t>ε</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Estimating the parameters of the simple linear regression model, namely the intercept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and the slope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is basically putting a best fitting line through a scatterplot displaying the data  (x</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y</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(x</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y</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dirty="0" err="1">
                <a:latin typeface="Calibri" panose="020F0502020204030204" pitchFamily="34" charset="0"/>
                <a:ea typeface="Calibri" panose="020F0502020204030204" pitchFamily="34" charset="0"/>
                <a:cs typeface="Calibri" panose="020F0502020204030204" pitchFamily="34" charset="0"/>
              </a:rPr>
              <a:t>x</a:t>
            </a:r>
            <a:r>
              <a:rPr lang="en-US" sz="3200" baseline="-25000" dirty="0" err="1">
                <a:latin typeface="Calibri" panose="020F0502020204030204" pitchFamily="34" charset="0"/>
                <a:ea typeface="Calibri" panose="020F0502020204030204" pitchFamily="34" charset="0"/>
                <a:cs typeface="Calibri" panose="020F0502020204030204" pitchFamily="34" charset="0"/>
              </a:rPr>
              <a:t>n</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err="1">
                <a:latin typeface="Calibri" panose="020F0502020204030204" pitchFamily="34" charset="0"/>
                <a:ea typeface="Calibri" panose="020F0502020204030204" pitchFamily="34" charset="0"/>
                <a:cs typeface="Calibri" panose="020F0502020204030204" pitchFamily="34" charset="0"/>
              </a:rPr>
              <a:t>y</a:t>
            </a:r>
            <a:r>
              <a:rPr lang="en-US" sz="3200" baseline="-25000" dirty="0" err="1">
                <a:latin typeface="Calibri" panose="020F0502020204030204" pitchFamily="34" charset="0"/>
                <a:ea typeface="Calibri" panose="020F0502020204030204" pitchFamily="34" charset="0"/>
                <a:cs typeface="Calibri" panose="020F0502020204030204" pitchFamily="34" charset="0"/>
              </a:rPr>
              <a:t>n</a:t>
            </a:r>
            <a:r>
              <a:rPr lang="en-US" sz="3200" dirty="0">
                <a:latin typeface="Calibri" panose="020F050202020403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581522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Assuming that  X  and  Y  have a bivariate normal distribution (Lecture 17), we have</a:t>
                </a:r>
                <a:r>
                  <a:rPr lang="el-GR"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ρ σ</a:t>
                </a:r>
                <a:r>
                  <a:rPr lang="en-US" sz="3200" baseline="-25000" dirty="0">
                    <a:latin typeface="Calibri" panose="020F0502020204030204" pitchFamily="34" charset="0"/>
                    <a:ea typeface="Calibri" panose="020F0502020204030204" pitchFamily="34" charset="0"/>
                    <a:cs typeface="Calibri" panose="020F0502020204030204" pitchFamily="34" charset="0"/>
                  </a:rPr>
                  <a:t>Y</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25000" dirty="0">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  and</a:t>
                </a:r>
              </a:p>
              <a:p>
                <a:pPr marL="0" indent="0">
                  <a:spcBef>
                    <a:spcPts val="0"/>
                  </a:spcBef>
                  <a:buNone/>
                </a:pP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 μ</a:t>
                </a:r>
                <a:r>
                  <a:rPr lang="en-US" sz="3200" baseline="-25000" dirty="0">
                    <a:latin typeface="Calibri" panose="020F0502020204030204" pitchFamily="34" charset="0"/>
                    <a:ea typeface="Calibri" panose="020F0502020204030204" pitchFamily="34" charset="0"/>
                    <a:cs typeface="Calibri" panose="020F0502020204030204" pitchFamily="34" charset="0"/>
                  </a:rPr>
                  <a:t>Y</a:t>
                </a:r>
                <a:r>
                  <a:rPr lang="en-US" sz="3200" baseline="300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 (Lecture 18).</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Above,  </a:t>
                </a:r>
                <a:r>
                  <a:rPr lang="el-GR" sz="3200" dirty="0">
                    <a:latin typeface="Calibri" panose="020F0502020204030204" pitchFamily="34" charset="0"/>
                    <a:ea typeface="Calibri" panose="020F0502020204030204" pitchFamily="34" charset="0"/>
                    <a:cs typeface="Calibri" panose="020F0502020204030204" pitchFamily="34" charset="0"/>
                  </a:rPr>
                  <a:t>ρ</a:t>
                </a:r>
                <a:r>
                  <a:rPr lang="en-US" sz="3200" dirty="0">
                    <a:latin typeface="Calibri" panose="020F0502020204030204" pitchFamily="34" charset="0"/>
                    <a:ea typeface="Calibri" panose="020F0502020204030204" pitchFamily="34" charset="0"/>
                    <a:cs typeface="Calibri" panose="020F0502020204030204" pitchFamily="34" charset="0"/>
                  </a:rPr>
                  <a:t>  represents the correlation between  X  and  Y,  which itself can be estimated by the sample correlation  </a:t>
                </a:r>
                <a14:m>
                  <m:oMath xmlns:m="http://schemas.openxmlformats.org/officeDocument/2006/math">
                    <m:r>
                      <a:rPr lang="en-US" sz="3200" b="0" i="1" smtClean="0">
                        <a:latin typeface="Cambria Math" panose="02040503050406030204" pitchFamily="18" charset="0"/>
                      </a:rPr>
                      <m:t>𝑟</m:t>
                    </m:r>
                    <m:r>
                      <a:rPr lang="en-US" sz="3200" b="0" i="1" smtClean="0">
                        <a:latin typeface="Cambria Math" panose="02040503050406030204" pitchFamily="18" charset="0"/>
                      </a:rPr>
                      <m:t> ≔ </m:t>
                    </m:r>
                    <m:f>
                      <m:fPr>
                        <m:ctrlPr>
                          <a:rPr lang="en-US" sz="3200" b="0" i="1" smtClean="0">
                            <a:latin typeface="Cambria Math" panose="02040503050406030204" pitchFamily="18" charset="0"/>
                          </a:rPr>
                        </m:ctrlPr>
                      </m:fPr>
                      <m:num>
                        <m:nary>
                          <m:naryPr>
                            <m:chr m:val="∑"/>
                            <m:ctrlPr>
                              <a:rPr lang="en-US" sz="3200" b="0" i="1" smtClean="0">
                                <a:latin typeface="Cambria Math" panose="02040503050406030204" pitchFamily="18" charset="0"/>
                              </a:rPr>
                            </m:ctrlPr>
                          </m:naryPr>
                          <m:sub>
                            <m: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d>
                              <m:dPr>
                                <m:ctrlPr>
                                  <a:rPr lang="en-US" sz="3200" b="0" i="1" smtClean="0">
                                    <a:latin typeface="Cambria Math" panose="02040503050406030204" pitchFamily="18" charset="0"/>
                                  </a:rPr>
                                </m:ctrlPr>
                              </m:dPr>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𝑥</m:t>
                                    </m:r>
                                  </m:e>
                                </m:acc>
                              </m:e>
                            </m:d>
                            <m:d>
                              <m:dPr>
                                <m:ctrlPr>
                                  <a:rPr lang="en-US" sz="3200" b="0" i="1" smtClean="0">
                                    <a:latin typeface="Cambria Math" panose="02040503050406030204" pitchFamily="18" charset="0"/>
                                  </a:rPr>
                                </m:ctrlPr>
                              </m:dPr>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𝑦</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e>
                            </m:d>
                          </m:e>
                        </m:nary>
                      </m:num>
                      <m:den>
                        <m:rad>
                          <m:radPr>
                            <m:degHide m:val="on"/>
                            <m:ctrlPr>
                              <a:rPr lang="en-US" sz="3200" b="0" i="1" smtClean="0">
                                <a:latin typeface="Cambria Math" panose="02040503050406030204" pitchFamily="18" charset="0"/>
                              </a:rPr>
                            </m:ctrlPr>
                          </m:radPr>
                          <m:deg/>
                          <m:e>
                            <m:nary>
                              <m:naryPr>
                                <m:chr m:val="∑"/>
                                <m:ctrlPr>
                                  <a:rPr lang="en-US" sz="3200" b="0" i="1" smtClean="0">
                                    <a:latin typeface="Cambria Math" panose="02040503050406030204" pitchFamily="18" charset="0"/>
                                  </a:rPr>
                                </m:ctrlPr>
                              </m:naryPr>
                              <m:sub>
                                <m:r>
                                  <m:rPr>
                                    <m:brk m:alnAt="23"/>
                                  </m:rP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p>
                                  <m:sSupPr>
                                    <m:ctrlPr>
                                      <a:rPr lang="en-US" sz="3200" b="0" i="1" smtClean="0">
                                        <a:latin typeface="Cambria Math" panose="02040503050406030204" pitchFamily="18" charset="0"/>
                                      </a:rPr>
                                    </m:ctrlPr>
                                  </m:sSupPr>
                                  <m:e>
                                    <m:d>
                                      <m:dPr>
                                        <m:ctrlPr>
                                          <a:rPr lang="en-US" sz="3200" b="0" i="1" smtClean="0">
                                            <a:latin typeface="Cambria Math" panose="02040503050406030204" pitchFamily="18" charset="0"/>
                                          </a:rPr>
                                        </m:ctrlPr>
                                      </m:dPr>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𝑥</m:t>
                                            </m:r>
                                          </m:e>
                                        </m:acc>
                                      </m:e>
                                    </m:d>
                                  </m:e>
                                  <m:sup>
                                    <m:r>
                                      <a:rPr lang="en-US" sz="3200" b="0" i="1" smtClean="0">
                                        <a:latin typeface="Cambria Math" panose="02040503050406030204" pitchFamily="18" charset="0"/>
                                      </a:rPr>
                                      <m:t>2</m:t>
                                    </m:r>
                                  </m:sup>
                                </m:sSup>
                                <m:nary>
                                  <m:naryPr>
                                    <m:chr m:val="∑"/>
                                    <m:ctrlPr>
                                      <a:rPr lang="en-US" sz="3200" b="0" i="1" smtClean="0">
                                        <a:latin typeface="Cambria Math" panose="02040503050406030204" pitchFamily="18" charset="0"/>
                                      </a:rPr>
                                    </m:ctrlPr>
                                  </m:naryPr>
                                  <m:sub>
                                    <m:r>
                                      <m:rPr>
                                        <m:brk m:alnAt="23"/>
                                      </m:rP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p>
                                      <m:sSupPr>
                                        <m:ctrlPr>
                                          <a:rPr lang="en-US" sz="3200" b="0" i="1" smtClean="0">
                                            <a:latin typeface="Cambria Math" panose="02040503050406030204" pitchFamily="18" charset="0"/>
                                          </a:rPr>
                                        </m:ctrlPr>
                                      </m:sSupPr>
                                      <m:e>
                                        <m:d>
                                          <m:dPr>
                                            <m:ctrlPr>
                                              <a:rPr lang="en-US" sz="3200" b="0" i="1" smtClean="0">
                                                <a:latin typeface="Cambria Math" panose="02040503050406030204" pitchFamily="18" charset="0"/>
                                              </a:rPr>
                                            </m:ctrlPr>
                                          </m:dPr>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𝑦</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e>
                                        </m:d>
                                      </m:e>
                                      <m:sup>
                                        <m:r>
                                          <a:rPr lang="en-US" sz="3200" b="0" i="1" smtClean="0">
                                            <a:latin typeface="Cambria Math" panose="02040503050406030204" pitchFamily="18" charset="0"/>
                                          </a:rPr>
                                          <m:t>2</m:t>
                                        </m:r>
                                      </m:sup>
                                    </m:sSup>
                                  </m:e>
                                </m:nary>
                              </m:e>
                            </m:nary>
                          </m:e>
                        </m:rad>
                      </m:den>
                    </m:f>
                  </m:oMath>
                </a14:m>
                <a:r>
                  <a:rPr lang="en-US" sz="3200" dirty="0">
                    <a:latin typeface="Calibri" panose="020F0502020204030204" pitchFamily="34" charset="0"/>
                    <a:ea typeface="Calibri" panose="020F0502020204030204" pitchFamily="34" charset="0"/>
                    <a:cs typeface="Calibri" panose="020F0502020204030204" pitchFamily="34" charset="0"/>
                  </a:rPr>
                  <a:t>  (Lecture 17).</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084216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ESTIMATION</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With this background, we present our estimates of  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and  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They parallel the expressions of  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and  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on the preceding slide, with parameters replaced by estimates.  A circumflex (“hat”) is used to distinguish the estimates of  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and  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from the parameters themselves.</a:t>
                </a:r>
              </a:p>
              <a:p>
                <a:pPr marL="0" indent="0">
                  <a:spcBef>
                    <a:spcPts val="0"/>
                  </a:spcBef>
                  <a:buNone/>
                </a:pPr>
                <a:endParaRPr lang="en-US" sz="3200" b="0" i="1" dirty="0">
                  <a:latin typeface="Cambria Math" panose="02040503050406030204" pitchFamily="18" charset="0"/>
                  <a:ea typeface="Calibri" panose="020F0502020204030204" pitchFamily="34" charset="0"/>
                  <a:cs typeface="Calibri" panose="020F0502020204030204" pitchFamily="34" charset="0"/>
                </a:endParaRPr>
              </a:p>
              <a:p>
                <a:pPr marL="0" indent="0">
                  <a:spcBef>
                    <a:spcPts val="0"/>
                  </a:spcBef>
                  <a:buNone/>
                </a:pPr>
                <a14:m>
                  <m:oMath xmlns:m="http://schemas.openxmlformats.org/officeDocument/2006/math">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e>
                    </m:acc>
                    <m:r>
                      <a:rPr lang="en-US" sz="3200" b="0" i="1" smtClean="0">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𝑟</m:t>
                    </m:r>
                    <m:r>
                      <a:rPr lang="en-US" sz="3200" b="0" i="1" smtClean="0">
                        <a:latin typeface="Cambria Math" panose="02040503050406030204" pitchFamily="18" charset="0"/>
                        <a:ea typeface="Calibri" panose="020F0502020204030204" pitchFamily="34" charset="0"/>
                        <a:cs typeface="Calibri" panose="020F0502020204030204" pitchFamily="34" charset="0"/>
                      </a:rPr>
                      <m:t> </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𝑌</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𝑋</m:t>
                        </m:r>
                      </m:sub>
                    </m:sSub>
                  </m:oMath>
                </a14:m>
                <a:r>
                  <a:rPr lang="en-US" sz="3200" dirty="0">
                    <a:latin typeface="Calibri" panose="020F0502020204030204" pitchFamily="34" charset="0"/>
                    <a:ea typeface="Calibri" panose="020F0502020204030204" pitchFamily="34" charset="0"/>
                    <a:cs typeface="Calibri" panose="020F0502020204030204" pitchFamily="34" charset="0"/>
                  </a:rPr>
                  <a:t>   and   </a:t>
                </a:r>
                <a14:m>
                  <m:oMath xmlns:m="http://schemas.openxmlformats.org/officeDocument/2006/math">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e>
                    </m:acc>
                    <m:r>
                      <a:rPr lang="en-US" sz="3200" i="1">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acc>
                    <m:r>
                      <a:rPr lang="en-US" sz="3200" b="0" i="1" smtClean="0">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e>
                    </m:acc>
                    <m:r>
                      <a:rPr lang="en-US" sz="3200" b="0" i="1" smtClean="0">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latin typeface="Cambria Math" panose="02040503050406030204" pitchFamily="18" charset="0"/>
                            <a:ea typeface="Calibri" panose="020F0502020204030204" pitchFamily="34" charset="0"/>
                            <a:cs typeface="Calibri" panose="020F0502020204030204" pitchFamily="34" charset="0"/>
                          </a:rPr>
                          <m:t>𝑥</m:t>
                        </m:r>
                      </m:e>
                    </m:acc>
                  </m:oMath>
                </a14:m>
                <a:endParaRPr lang="en-US" sz="3200" dirty="0">
                  <a:latin typeface="Calibri" panose="020F0502020204030204" pitchFamily="34" charset="0"/>
                  <a:ea typeface="Calibri" panose="020F0502020204030204" pitchFamily="34" charset="0"/>
                  <a:cs typeface="Calibri" panose="020F0502020204030204" pitchFamily="34" charset="0"/>
                </a:endParaRP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83733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ESTIMATION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following result, which depends on bivariate calculus, is stated without proof:</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Consider the sum of squared differences of observed  Y  values from “predicted”  Y  values, namely</a:t>
                </a:r>
              </a:p>
              <a:p>
                <a:pPr marL="0" indent="0">
                  <a:spcBef>
                    <a:spcPts val="0"/>
                  </a:spcBef>
                  <a:buNone/>
                </a:pPr>
                <a14:m>
                  <m:oMath xmlns:m="http://schemas.openxmlformats.org/officeDocument/2006/math">
                    <m:nary>
                      <m:nary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naryPr>
                      <m:sub>
                        <m:r>
                          <a:rPr lang="en-US" sz="3200" b="0" i="1" smtClean="0">
                            <a:latin typeface="Cambria Math" panose="02040503050406030204" pitchFamily="18" charset="0"/>
                            <a:ea typeface="Calibri" panose="020F0502020204030204" pitchFamily="34" charset="0"/>
                            <a:cs typeface="Calibri" panose="020F0502020204030204" pitchFamily="34" charset="0"/>
                          </a:rPr>
                          <m:t>𝑖</m:t>
                        </m:r>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𝑛</m:t>
                        </m:r>
                      </m:sup>
                      <m:e>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𝑖</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d>
                                  <m:dPr>
                                    <m:begChr m:val="{"/>
                                    <m:end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i="1">
                                                <a:latin typeface="Cambria Math" panose="02040503050406030204" pitchFamily="18" charset="0"/>
                                                <a:ea typeface="Calibri" panose="020F0502020204030204" pitchFamily="34" charset="0"/>
                                                <a:cs typeface="Calibri" panose="020F0502020204030204" pitchFamily="34" charset="0"/>
                                              </a:rPr>
                                              <m:t>0</m:t>
                                            </m:r>
                                          </m:sub>
                                        </m:sSub>
                                      </m:e>
                                    </m:acc>
                                    <m:r>
                                      <a:rPr lang="en-US" sz="3200" b="0" i="1" smtClean="0">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i="1">
                                                <a:latin typeface="Cambria Math" panose="02040503050406030204" pitchFamily="18" charset="0"/>
                                                <a:ea typeface="Calibri" panose="020F0502020204030204" pitchFamily="34" charset="0"/>
                                                <a:cs typeface="Calibri" panose="020F0502020204030204" pitchFamily="34" charset="0"/>
                                              </a:rPr>
                                              <m:t>1</m:t>
                                            </m:r>
                                          </m:sub>
                                        </m:sSub>
                                      </m:e>
                                    </m:acc>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𝑥</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𝑖</m:t>
                                        </m:r>
                                      </m:sub>
                                    </m:sSub>
                                  </m:e>
                                </m:d>
                              </m:e>
                            </m:d>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e>
                    </m:nary>
                  </m:oMath>
                </a14:m>
                <a:r>
                  <a:rPr lang="en-US" sz="3200" dirty="0">
                    <a:latin typeface="Calibri" panose="020F0502020204030204" pitchFamily="34" charset="0"/>
                    <a:ea typeface="Calibri" panose="020F0502020204030204" pitchFamily="34" charset="0"/>
                    <a:cs typeface="Calibri" panose="020F0502020204030204" pitchFamily="34" charset="0"/>
                  </a:rPr>
                  <a:t>.  Replacing </a:t>
                </a:r>
                <a14:m>
                  <m:oMath xmlns:m="http://schemas.openxmlformats.org/officeDocument/2006/math">
                    <m:r>
                      <a:rPr lang="en-US" sz="3200" b="0" i="0" smtClean="0">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i="1">
                                <a:latin typeface="Cambria Math" panose="02040503050406030204" pitchFamily="18" charset="0"/>
                                <a:ea typeface="Calibri" panose="020F0502020204030204" pitchFamily="34" charset="0"/>
                                <a:cs typeface="Calibri" panose="020F0502020204030204" pitchFamily="34" charset="0"/>
                              </a:rPr>
                              <m:t>0</m:t>
                            </m:r>
                          </m:sub>
                        </m:sSub>
                      </m:e>
                    </m:acc>
                  </m:oMath>
                </a14:m>
                <a:r>
                  <a:rPr lang="en-US" sz="3200" dirty="0">
                    <a:latin typeface="Calibri" panose="020F0502020204030204" pitchFamily="34" charset="0"/>
                    <a:ea typeface="Calibri" panose="020F0502020204030204" pitchFamily="34" charset="0"/>
                    <a:cs typeface="Calibri" panose="020F0502020204030204" pitchFamily="34" charset="0"/>
                  </a:rPr>
                  <a:t>  and  </a:t>
                </a:r>
                <a14:m>
                  <m:oMath xmlns:m="http://schemas.openxmlformats.org/officeDocument/2006/math">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i="1">
                                <a:latin typeface="Cambria Math" panose="02040503050406030204" pitchFamily="18" charset="0"/>
                                <a:ea typeface="Calibri" panose="020F0502020204030204" pitchFamily="34" charset="0"/>
                                <a:cs typeface="Calibri" panose="020F0502020204030204" pitchFamily="34" charset="0"/>
                              </a:rPr>
                              <m:t>1</m:t>
                            </m:r>
                          </m:sub>
                        </m:sSub>
                      </m:e>
                    </m:acc>
                  </m:oMath>
                </a14:m>
                <a:r>
                  <a:rPr lang="en-US" sz="3200" dirty="0">
                    <a:latin typeface="Calibri" panose="020F0502020204030204" pitchFamily="34" charset="0"/>
                    <a:ea typeface="Calibri" panose="020F0502020204030204" pitchFamily="34" charset="0"/>
                    <a:cs typeface="Calibri" panose="020F0502020204030204" pitchFamily="34" charset="0"/>
                  </a:rPr>
                  <a:t>  by any other numbers would increase the sum of squared differences.  Thus,  </a:t>
                </a:r>
                <a14:m>
                  <m:oMath xmlns:m="http://schemas.openxmlformats.org/officeDocument/2006/math">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i="1">
                                <a:latin typeface="Cambria Math" panose="02040503050406030204" pitchFamily="18" charset="0"/>
                                <a:ea typeface="Calibri" panose="020F0502020204030204" pitchFamily="34" charset="0"/>
                                <a:cs typeface="Calibri" panose="020F0502020204030204" pitchFamily="34" charset="0"/>
                              </a:rPr>
                              <m:t>0</m:t>
                            </m:r>
                          </m:sub>
                        </m:sSub>
                      </m:e>
                    </m:acc>
                  </m:oMath>
                </a14:m>
                <a:r>
                  <a:rPr lang="en-US" sz="3200" dirty="0">
                    <a:latin typeface="Calibri" panose="020F0502020204030204" pitchFamily="34" charset="0"/>
                    <a:ea typeface="Calibri" panose="020F0502020204030204" pitchFamily="34" charset="0"/>
                    <a:cs typeface="Calibri" panose="020F0502020204030204" pitchFamily="34" charset="0"/>
                  </a:rPr>
                  <a:t>  and  </a:t>
                </a:r>
                <a14:m>
                  <m:oMath xmlns:m="http://schemas.openxmlformats.org/officeDocument/2006/math">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i="1">
                                <a:latin typeface="Cambria Math" panose="02040503050406030204" pitchFamily="18" charset="0"/>
                                <a:ea typeface="Calibri" panose="020F0502020204030204" pitchFamily="34" charset="0"/>
                                <a:cs typeface="Calibri" panose="020F0502020204030204" pitchFamily="34" charset="0"/>
                              </a:rPr>
                              <m:t>1</m:t>
                            </m:r>
                          </m:sub>
                        </m:sSub>
                      </m:e>
                    </m:acc>
                  </m:oMath>
                </a14:m>
                <a:r>
                  <a:rPr lang="en-US" sz="3200" dirty="0">
                    <a:latin typeface="Calibri" panose="020F0502020204030204" pitchFamily="34" charset="0"/>
                    <a:ea typeface="Calibri" panose="020F0502020204030204" pitchFamily="34" charset="0"/>
                    <a:cs typeface="Calibri" panose="020F0502020204030204" pitchFamily="34" charset="0"/>
                  </a:rPr>
                  <a:t>  are optimal estimates of  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and  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in this “least [sum of] squares” sense.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92788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RESIDUAL MEAN SQUARE</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what follows, let  s</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without subscript denote</a:t>
                </a:r>
              </a:p>
              <a:p>
                <a:pPr marL="0" indent="0">
                  <a:spcBef>
                    <a:spcPts val="0"/>
                  </a:spcBef>
                  <a:buNone/>
                </a:pPr>
                <a14:m>
                  <m:oMathPara xmlns:m="http://schemas.openxmlformats.org/officeDocument/2006/math">
                    <m:oMathParaPr>
                      <m:jc m:val="centerGroup"/>
                    </m:oMathParaPr>
                    <m:oMath xmlns:m="http://schemas.openxmlformats.org/officeDocument/2006/math">
                      <m:nary>
                        <m:nary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naryPr>
                        <m:sub>
                          <m:r>
                            <a:rPr lang="en-US" sz="3200" b="0" i="1" smtClean="0">
                              <a:latin typeface="Cambria Math" panose="02040503050406030204" pitchFamily="18" charset="0"/>
                              <a:ea typeface="Calibri" panose="020F0502020204030204" pitchFamily="34" charset="0"/>
                              <a:cs typeface="Calibri" panose="020F0502020204030204" pitchFamily="34" charset="0"/>
                            </a:rPr>
                            <m:t>𝑖</m:t>
                          </m:r>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𝑛</m:t>
                          </m:r>
                        </m:sup>
                        <m:e>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𝑦</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𝑖</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d>
                                    <m:dPr>
                                      <m:begChr m:val="{"/>
                                      <m:end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i="1">
                                                  <a:latin typeface="Cambria Math" panose="02040503050406030204" pitchFamily="18" charset="0"/>
                                                  <a:ea typeface="Calibri" panose="020F0502020204030204" pitchFamily="34" charset="0"/>
                                                  <a:cs typeface="Calibri" panose="020F0502020204030204" pitchFamily="34" charset="0"/>
                                                </a:rPr>
                                                <m:t>0</m:t>
                                              </m:r>
                                            </m:sub>
                                          </m:sSub>
                                        </m:e>
                                      </m:acc>
                                      <m:r>
                                        <a:rPr lang="en-US" sz="3200" b="0" i="1" smtClean="0">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i="1">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i="1">
                                                  <a:latin typeface="Cambria Math" panose="02040503050406030204" pitchFamily="18" charset="0"/>
                                                  <a:ea typeface="Calibri" panose="020F0502020204030204" pitchFamily="34" charset="0"/>
                                                  <a:cs typeface="Calibri" panose="020F0502020204030204" pitchFamily="34" charset="0"/>
                                                </a:rPr>
                                              </m:ctrlPr>
                                            </m:sSubPr>
                                            <m:e>
                                              <m:r>
                                                <a:rPr lang="en-US" sz="3200" i="1">
                                                  <a:latin typeface="Cambria Math" panose="02040503050406030204" pitchFamily="18" charset="0"/>
                                                  <a:ea typeface="Calibri" panose="020F0502020204030204" pitchFamily="34" charset="0"/>
                                                  <a:cs typeface="Calibri" panose="020F0502020204030204" pitchFamily="34" charset="0"/>
                                                </a:rPr>
                                                <m:t>𝛽</m:t>
                                              </m:r>
                                            </m:e>
                                            <m:sub>
                                              <m:r>
                                                <a:rPr lang="en-US" sz="3200" i="1">
                                                  <a:latin typeface="Cambria Math" panose="02040503050406030204" pitchFamily="18" charset="0"/>
                                                  <a:ea typeface="Calibri" panose="020F0502020204030204" pitchFamily="34" charset="0"/>
                                                  <a:cs typeface="Calibri" panose="020F0502020204030204" pitchFamily="34" charset="0"/>
                                                </a:rPr>
                                                <m:t>1</m:t>
                                              </m:r>
                                            </m:sub>
                                          </m:sSub>
                                        </m:e>
                                      </m:acc>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𝑥</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𝑖</m:t>
                                          </m:r>
                                        </m:sub>
                                      </m:sSub>
                                    </m:e>
                                  </m:d>
                                </m:e>
                              </m:d>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e>
                      </m:nary>
                      <m:r>
                        <a:rPr lang="en-US" sz="3200" b="0" i="0" smtClean="0">
                          <a:latin typeface="Cambria Math" panose="02040503050406030204" pitchFamily="18" charset="0"/>
                          <a:ea typeface="Calibri" panose="020F0502020204030204" pitchFamily="34" charset="0"/>
                          <a:cs typeface="Calibri" panose="020F0502020204030204" pitchFamily="34" charset="0"/>
                        </a:rPr>
                        <m:t> / </m:t>
                      </m:r>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r>
                            <m:rPr>
                              <m:sty m:val="p"/>
                            </m:rPr>
                            <a:rPr lang="en-US" sz="3200" b="0" i="0" smtClean="0">
                              <a:latin typeface="Cambria Math" panose="02040503050406030204" pitchFamily="18" charset="0"/>
                              <a:ea typeface="Calibri" panose="020F0502020204030204" pitchFamily="34" charset="0"/>
                              <a:cs typeface="Calibri" panose="020F0502020204030204" pitchFamily="34" charset="0"/>
                            </a:rPr>
                            <m:t>n</m:t>
                          </m:r>
                          <m:r>
                            <a:rPr lang="en-US" sz="3200" b="0" i="0" smtClean="0">
                              <a:latin typeface="Cambria Math" panose="02040503050406030204" pitchFamily="18" charset="0"/>
                              <a:ea typeface="Calibri" panose="020F0502020204030204" pitchFamily="34" charset="0"/>
                              <a:cs typeface="Calibri" panose="020F0502020204030204" pitchFamily="34" charset="0"/>
                            </a:rPr>
                            <m:t>−2</m:t>
                          </m:r>
                        </m:e>
                      </m:d>
                      <m:r>
                        <a:rPr lang="en-US" sz="3200" b="0" i="0" smtClean="0">
                          <a:latin typeface="Cambria Math" panose="02040503050406030204" pitchFamily="18" charset="0"/>
                          <a:ea typeface="Calibri" panose="020F0502020204030204" pitchFamily="34" charset="0"/>
                          <a:cs typeface="Calibri" panose="020F0502020204030204" pitchFamily="34" charset="0"/>
                        </a:rPr>
                        <m:t>.</m:t>
                      </m:r>
                    </m:oMath>
                  </m:oMathPara>
                </a14:m>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This is called the </a:t>
                </a:r>
                <a:r>
                  <a:rPr lang="en-US" sz="3200" u="sng" dirty="0">
                    <a:latin typeface="Calibri" panose="020F0502020204030204" pitchFamily="34" charset="0"/>
                    <a:ea typeface="Calibri" panose="020F0502020204030204" pitchFamily="34" charset="0"/>
                    <a:cs typeface="Calibri" panose="020F0502020204030204" pitchFamily="34" charset="0"/>
                  </a:rPr>
                  <a:t>residual mean square</a:t>
                </a:r>
                <a:r>
                  <a:rPr lang="en-US" sz="3200" dirty="0">
                    <a:latin typeface="Calibri" panose="020F0502020204030204" pitchFamily="34" charset="0"/>
                    <a:ea typeface="Calibri" panose="020F0502020204030204" pitchFamily="34" charset="0"/>
                    <a:cs typeface="Calibri" panose="020F0502020204030204" pitchFamily="34" charset="0"/>
                  </a:rPr>
                  <a:t> and estimates the variance of the error term  </a:t>
                </a:r>
                <a:r>
                  <a:rPr lang="el-GR" sz="3200" dirty="0">
                    <a:latin typeface="Calibri" panose="020F0502020204030204" pitchFamily="34" charset="0"/>
                    <a:ea typeface="Calibri" panose="020F0502020204030204" pitchFamily="34" charset="0"/>
                    <a:cs typeface="Calibri" panose="020F0502020204030204" pitchFamily="34" charset="0"/>
                  </a:rPr>
                  <a:t>ε </a:t>
                </a:r>
                <a:r>
                  <a:rPr lang="en-US" sz="3200" dirty="0">
                    <a:latin typeface="Calibri" panose="020F0502020204030204" pitchFamily="34" charset="0"/>
                    <a:ea typeface="Calibri" panose="020F0502020204030204" pitchFamily="34" charset="0"/>
                    <a:cs typeface="Calibri" panose="020F0502020204030204" pitchFamily="34" charset="0"/>
                  </a:rPr>
                  <a:t> in the simple linear regression model.  The residual mean square plays a role in hypothesis testing and confidence intervals.</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02060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HYPOTHESIS TESTING</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To test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 0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 0  at the 5% significance level, we calculate  </a:t>
                </a:r>
                <a14:m>
                  <m:oMath xmlns:m="http://schemas.openxmlformats.org/officeDocument/2006/math">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𝑡</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e>
                    </m:acc>
                    <m:r>
                      <a:rPr lang="en-US" sz="3200" b="0" i="1" smtClean="0">
                        <a:latin typeface="Cambria Math" panose="02040503050406030204" pitchFamily="18" charset="0"/>
                        <a:ea typeface="Calibri" panose="020F0502020204030204" pitchFamily="34" charset="0"/>
                        <a:cs typeface="Calibri" panose="020F0502020204030204" pitchFamily="34" charset="0"/>
                      </a:rPr>
                      <m:t>  / </m:t>
                    </m:r>
                    <m:rad>
                      <m:radPr>
                        <m:degHide m:val="on"/>
                        <m:ctrlPr>
                          <a:rPr lang="en-US" sz="3200" b="0" i="1" smtClean="0">
                            <a:latin typeface="Cambria Math" panose="02040503050406030204" pitchFamily="18" charset="0"/>
                            <a:ea typeface="Calibri" panose="020F0502020204030204" pitchFamily="34" charset="0"/>
                            <a:cs typeface="Calibri" panose="020F0502020204030204" pitchFamily="34" charset="0"/>
                          </a:rPr>
                        </m:ctrlPr>
                      </m:radPr>
                      <m:deg/>
                      <m:e>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nary>
                              <m:nary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naryPr>
                              <m:sub>
                                <m:r>
                                  <m:rPr>
                                    <m:brk m:alnAt="23"/>
                                  </m:rPr>
                                  <a:rPr lang="en-US" sz="3200" b="0" i="1" smtClean="0">
                                    <a:latin typeface="Cambria Math" panose="02040503050406030204" pitchFamily="18" charset="0"/>
                                    <a:ea typeface="Calibri" panose="020F0502020204030204" pitchFamily="34" charset="0"/>
                                    <a:cs typeface="Calibri" panose="020F0502020204030204" pitchFamily="34" charset="0"/>
                                  </a:rPr>
                                  <m:t>𝑖</m:t>
                                </m:r>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𝑛</m:t>
                                </m:r>
                              </m:sup>
                              <m:e>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𝑥</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𝑖</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e>
                            </m:nary>
                          </m:num>
                          <m:den>
                            <m:r>
                              <a:rPr lang="en-US" sz="3200" b="0" i="1" smtClean="0">
                                <a:latin typeface="Cambria Math" panose="02040503050406030204" pitchFamily="18" charset="0"/>
                                <a:ea typeface="Calibri" panose="020F0502020204030204" pitchFamily="34" charset="0"/>
                                <a:cs typeface="Calibri" panose="020F0502020204030204" pitchFamily="34" charset="0"/>
                              </a:rPr>
                              <m:t>𝑛</m:t>
                            </m:r>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−1</m:t>
                                </m:r>
                              </m:e>
                            </m:d>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𝑋</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den>
                        </m:f>
                      </m:e>
                    </m:rad>
                    <m:r>
                      <a:rPr lang="en-US" sz="3200" b="0" i="1" smtClean="0">
                        <a:latin typeface="Cambria Math" panose="02040503050406030204" pitchFamily="18" charset="0"/>
                        <a:ea typeface="Calibri" panose="020F0502020204030204" pitchFamily="34" charset="0"/>
                        <a:cs typeface="Calibri" panose="020F0502020204030204" pitchFamily="34" charset="0"/>
                      </a:rPr>
                      <m:t>  </m:t>
                    </m:r>
                  </m:oMath>
                </a14:m>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and compare its absolute value to  </a:t>
                </a:r>
                <a14:m>
                  <m:oMath xmlns:m="http://schemas.openxmlformats.org/officeDocument/2006/math">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𝑡</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−2,   .975</m:t>
                        </m:r>
                      </m:sub>
                    </m:sSub>
                  </m:oMath>
                </a14:m>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To test  H</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0  against  H</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0  at the 5% significance level, we calculate  </a:t>
                </a:r>
                <a14:m>
                  <m:oMath xmlns:m="http://schemas.openxmlformats.org/officeDocument/2006/math">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𝑡</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0" i="1" smtClean="0">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e>
                    </m:acc>
                    <m:r>
                      <a:rPr lang="en-US" sz="3200" b="0" i="1" smtClean="0">
                        <a:latin typeface="Cambria Math" panose="02040503050406030204" pitchFamily="18" charset="0"/>
                        <a:ea typeface="Calibri" panose="020F0502020204030204" pitchFamily="34" charset="0"/>
                        <a:cs typeface="Calibri" panose="020F0502020204030204" pitchFamily="34" charset="0"/>
                      </a:rPr>
                      <m:t>  / </m:t>
                    </m:r>
                    <m:rad>
                      <m:radPr>
                        <m:degHide m:val="on"/>
                        <m:ctrlPr>
                          <a:rPr lang="en-US" sz="3200" b="0" i="1" smtClean="0">
                            <a:latin typeface="Cambria Math" panose="02040503050406030204" pitchFamily="18" charset="0"/>
                            <a:ea typeface="Calibri" panose="020F0502020204030204" pitchFamily="34" charset="0"/>
                            <a:cs typeface="Calibri" panose="020F0502020204030204" pitchFamily="34" charset="0"/>
                          </a:rPr>
                        </m:ctrlPr>
                      </m:radPr>
                      <m:deg/>
                      <m:e>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p>
                          </m:num>
                          <m:den>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−1</m:t>
                                </m:r>
                              </m:e>
                            </m:d>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𝑠</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𝑋</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den>
                        </m:f>
                      </m:e>
                    </m:rad>
                    <m:r>
                      <a:rPr lang="en-US" sz="3200" b="0" i="1" smtClean="0">
                        <a:latin typeface="Cambria Math" panose="02040503050406030204" pitchFamily="18" charset="0"/>
                        <a:ea typeface="Calibri" panose="020F0502020204030204" pitchFamily="34" charset="0"/>
                        <a:cs typeface="Calibri" panose="020F0502020204030204" pitchFamily="34" charset="0"/>
                      </a:rPr>
                      <m:t>  </m:t>
                    </m:r>
                  </m:oMath>
                </a14:m>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and compare its absolute value to  </a:t>
                </a:r>
                <a14:m>
                  <m:oMath xmlns:m="http://schemas.openxmlformats.org/officeDocument/2006/math">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𝑡</m:t>
                        </m:r>
                      </m:e>
                      <m:sub>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−2,   .975</m:t>
                        </m:r>
                      </m:sub>
                    </m:sSub>
                  </m:oMath>
                </a14:m>
                <a:r>
                  <a:rPr lang="en-US" sz="3200" dirty="0">
                    <a:latin typeface="Calibri" panose="020F0502020204030204" pitchFamily="34" charset="0"/>
                    <a:ea typeface="Calibri" panose="020F0502020204030204" pitchFamily="34" charset="0"/>
                    <a:cs typeface="Calibri" panose="020F0502020204030204" pitchFamily="34" charset="0"/>
                  </a:rPr>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98694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NUMERICAL EXAMPLE</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Consider the following data set.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4" name="Table 4">
            <a:extLst>
              <a:ext uri="{FF2B5EF4-FFF2-40B4-BE49-F238E27FC236}">
                <a16:creationId xmlns:a16="http://schemas.microsoft.com/office/drawing/2014/main" id="{851675EC-6061-7EF1-0213-043291D7E401}"/>
              </a:ext>
            </a:extLst>
          </p:cNvPr>
          <p:cNvGraphicFramePr>
            <a:graphicFrameLocks noGrp="1"/>
          </p:cNvGraphicFramePr>
          <p:nvPr>
            <p:extLst>
              <p:ext uri="{D42A27DB-BD31-4B8C-83A1-F6EECF244321}">
                <p14:modId xmlns:p14="http://schemas.microsoft.com/office/powerpoint/2010/main" val="2019220388"/>
              </p:ext>
            </p:extLst>
          </p:nvPr>
        </p:nvGraphicFramePr>
        <p:xfrm>
          <a:off x="1266890" y="2184572"/>
          <a:ext cx="9164734" cy="4358640"/>
        </p:xfrm>
        <a:graphic>
          <a:graphicData uri="http://schemas.openxmlformats.org/drawingml/2006/table">
            <a:tbl>
              <a:tblPr firstRow="1" bandRow="1">
                <a:tableStyleId>{9DCAF9ED-07DC-4A11-8D7F-57B35C25682E}</a:tableStyleId>
              </a:tblPr>
              <a:tblGrid>
                <a:gridCol w="1001808">
                  <a:extLst>
                    <a:ext uri="{9D8B030D-6E8A-4147-A177-3AD203B41FA5}">
                      <a16:colId xmlns:a16="http://schemas.microsoft.com/office/drawing/2014/main" val="4219575766"/>
                    </a:ext>
                  </a:extLst>
                </a:gridCol>
                <a:gridCol w="3903197">
                  <a:extLst>
                    <a:ext uri="{9D8B030D-6E8A-4147-A177-3AD203B41FA5}">
                      <a16:colId xmlns:a16="http://schemas.microsoft.com/office/drawing/2014/main" val="2864006703"/>
                    </a:ext>
                  </a:extLst>
                </a:gridCol>
                <a:gridCol w="4259729">
                  <a:extLst>
                    <a:ext uri="{9D8B030D-6E8A-4147-A177-3AD203B41FA5}">
                      <a16:colId xmlns:a16="http://schemas.microsoft.com/office/drawing/2014/main" val="4182637711"/>
                    </a:ext>
                  </a:extLst>
                </a:gridCol>
              </a:tblGrid>
              <a:tr h="370840">
                <a:tc>
                  <a:txBody>
                    <a:bodyPr/>
                    <a:lstStyle/>
                    <a:p>
                      <a:r>
                        <a:rPr lang="en-US" sz="2000" b="1" dirty="0"/>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baseline="0" dirty="0"/>
                        <a:t>x</a:t>
                      </a:r>
                      <a:r>
                        <a:rPr lang="en-US" sz="2000" b="1" baseline="-25000" dirty="0"/>
                        <a:t>i</a:t>
                      </a:r>
                      <a:r>
                        <a:rPr lang="en-US" sz="2000" b="1" baseline="0" dirty="0"/>
                        <a:t>  (sodium intake, grams)</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baseline="0" dirty="0" err="1"/>
                        <a:t>y</a:t>
                      </a:r>
                      <a:r>
                        <a:rPr lang="en-US" sz="2000" b="1" baseline="-25000" dirty="0" err="1"/>
                        <a:t>i</a:t>
                      </a:r>
                      <a:r>
                        <a:rPr lang="en-US" sz="2000" b="1" baseline="0" dirty="0"/>
                        <a:t>  (systolic blood pressure, mm Hg)</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0737513"/>
                  </a:ext>
                </a:extLst>
              </a:tr>
              <a:tr h="370840">
                <a:tc>
                  <a:txBody>
                    <a:bodyPr/>
                    <a:lstStyle/>
                    <a:p>
                      <a:r>
                        <a:rPr lang="en-US" sz="2000" b="1"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2.71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747847"/>
                  </a:ext>
                </a:extLst>
              </a:tr>
              <a:tr h="370840">
                <a:tc>
                  <a:txBody>
                    <a:bodyPr/>
                    <a:lstStyle/>
                    <a:p>
                      <a:r>
                        <a:rPr lang="en-US" sz="2000" b="1"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713034"/>
                  </a:ext>
                </a:extLst>
              </a:tr>
              <a:tr h="370840">
                <a:tc>
                  <a:txBody>
                    <a:bodyPr/>
                    <a:lstStyle/>
                    <a:p>
                      <a:r>
                        <a:rPr lang="en-US" sz="2000" b="1"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2.55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4818521"/>
                  </a:ext>
                </a:extLst>
              </a:tr>
              <a:tr h="370840">
                <a:tc>
                  <a:txBody>
                    <a:bodyPr/>
                    <a:lstStyle/>
                    <a:p>
                      <a:r>
                        <a:rPr lang="en-US" sz="2000" b="1"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2.68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62702666"/>
                  </a:ext>
                </a:extLst>
              </a:tr>
              <a:tr h="370840">
                <a:tc>
                  <a:txBody>
                    <a:bodyPr/>
                    <a:lstStyle/>
                    <a:p>
                      <a:r>
                        <a:rPr lang="en-US" sz="2000" b="1"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3333417"/>
                  </a:ext>
                </a:extLst>
              </a:tr>
              <a:tr h="370840">
                <a:tc>
                  <a:txBody>
                    <a:bodyPr/>
                    <a:lstStyle/>
                    <a:p>
                      <a:r>
                        <a:rPr lang="en-US" sz="2000" b="1"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3.66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0621705"/>
                  </a:ext>
                </a:extLst>
              </a:tr>
              <a:tr h="370840">
                <a:tc>
                  <a:txBody>
                    <a:bodyPr/>
                    <a:lstStyle/>
                    <a:p>
                      <a:r>
                        <a:rPr lang="en-US" sz="2000" b="1"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2.32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20631434"/>
                  </a:ext>
                </a:extLst>
              </a:tr>
              <a:tr h="370840">
                <a:tc>
                  <a:txBody>
                    <a:bodyPr/>
                    <a:lstStyle/>
                    <a:p>
                      <a:r>
                        <a:rPr lang="en-US" sz="2000" b="1"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3.28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3048647"/>
                  </a:ext>
                </a:extLst>
              </a:tr>
              <a:tr h="370840">
                <a:tc>
                  <a:txBody>
                    <a:bodyPr/>
                    <a:lstStyle/>
                    <a:p>
                      <a:r>
                        <a:rPr lang="en-US" sz="2000" b="1"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3.77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0242136"/>
                  </a:ext>
                </a:extLst>
              </a:tr>
              <a:tr h="370840">
                <a:tc>
                  <a:txBody>
                    <a:bodyPr/>
                    <a:lstStyle/>
                    <a:p>
                      <a:r>
                        <a:rPr lang="en-US" sz="2000" b="1"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t>118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9274774"/>
                  </a:ext>
                </a:extLst>
              </a:tr>
            </a:tbl>
          </a:graphicData>
        </a:graphic>
      </p:graphicFrame>
    </p:spTree>
    <p:extLst>
      <p:ext uri="{BB962C8B-B14F-4D97-AF65-F5344CB8AC3E}">
        <p14:creationId xmlns:p14="http://schemas.microsoft.com/office/powerpoint/2010/main" val="2473064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fontScale="92500" lnSpcReduction="10000"/>
              </a:bodyPr>
              <a:lstStyle/>
              <a:p>
                <a:pPr marL="0" indent="0">
                  <a:spcBef>
                    <a:spcPts val="0"/>
                  </a:spcBef>
                  <a:buNone/>
                </a:pPr>
                <a:r>
                  <a:rPr lang="en-US" sz="4800" b="1" dirty="0">
                    <a:latin typeface="Calibri" panose="020F0502020204030204" pitchFamily="34" charset="0"/>
                    <a:ea typeface="Calibri" panose="020F0502020204030204" pitchFamily="34" charset="0"/>
                    <a:cs typeface="Calibri" panose="020F0502020204030204" pitchFamily="34" charset="0"/>
                  </a:rPr>
                  <a:t>NUMERICAL EXAMPLE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500" dirty="0">
                    <a:latin typeface="Calibri" panose="020F0502020204030204" pitchFamily="34" charset="0"/>
                    <a:ea typeface="Calibri" panose="020F0502020204030204" pitchFamily="34" charset="0"/>
                    <a:cs typeface="Calibri" panose="020F0502020204030204" pitchFamily="34" charset="0"/>
                  </a:rPr>
                  <a:t>Using  R,  I obtained the results shown below.</a:t>
                </a:r>
                <a:r>
                  <a:rPr lang="en-US" sz="3500" baseline="30000" dirty="0">
                    <a:latin typeface="Calibri" panose="020F0502020204030204" pitchFamily="34" charset="0"/>
                    <a:ea typeface="Calibri" panose="020F0502020204030204" pitchFamily="34" charset="0"/>
                    <a:cs typeface="Calibri" panose="020F0502020204030204" pitchFamily="34" charset="0"/>
                  </a:rPr>
                  <a:t>1</a:t>
                </a:r>
                <a:endParaRPr lang="en-US" sz="35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500" b="0" i="1" dirty="0">
                  <a:latin typeface="Cambria Math" panose="02040503050406030204" pitchFamily="18" charset="0"/>
                  <a:ea typeface="Calibri" panose="020F0502020204030204" pitchFamily="34" charset="0"/>
                  <a:cs typeface="Calibri" panose="020F0502020204030204" pitchFamily="34" charset="0"/>
                </a:endParaRPr>
              </a:p>
              <a:p>
                <a:pPr marL="0" indent="0">
                  <a:spcBef>
                    <a:spcPts val="0"/>
                  </a:spcBef>
                  <a:buNone/>
                </a:pPr>
                <a14:m>
                  <m:oMath xmlns:m="http://schemas.openxmlformats.org/officeDocument/2006/math">
                    <m:acc>
                      <m:accPr>
                        <m:chr m:val="̂"/>
                        <m:ctrlPr>
                          <a:rPr lang="en-US" sz="3500" b="0" i="1" smtClean="0">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5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5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500" b="0" i="1" smtClean="0">
                                <a:latin typeface="Cambria Math" panose="02040503050406030204" pitchFamily="18" charset="0"/>
                                <a:ea typeface="Calibri" panose="020F0502020204030204" pitchFamily="34" charset="0"/>
                                <a:cs typeface="Calibri" panose="020F0502020204030204" pitchFamily="34" charset="0"/>
                              </a:rPr>
                              <m:t>0</m:t>
                            </m:r>
                          </m:sub>
                        </m:sSub>
                      </m:e>
                    </m:acc>
                    <m:r>
                      <a:rPr lang="en-US" sz="3500" b="0" i="0" smtClean="0">
                        <a:latin typeface="Cambria Math" panose="02040503050406030204" pitchFamily="18" charset="0"/>
                        <a:ea typeface="Calibri" panose="020F0502020204030204" pitchFamily="34" charset="0"/>
                        <a:cs typeface="Calibri" panose="020F0502020204030204" pitchFamily="34" charset="0"/>
                      </a:rPr>
                      <m:t>=102.2</m:t>
                    </m:r>
                  </m:oMath>
                </a14:m>
                <a:r>
                  <a:rPr lang="en-US" sz="3500" b="0" dirty="0">
                    <a:latin typeface="Calibri" panose="020F0502020204030204" pitchFamily="34" charset="0"/>
                    <a:ea typeface="Calibri" panose="020F0502020204030204" pitchFamily="34" charset="0"/>
                    <a:cs typeface="Calibri" panose="020F0502020204030204" pitchFamily="34" charset="0"/>
                  </a:rPr>
                  <a:t>,  denominator of </a:t>
                </a:r>
                <a14:m>
                  <m:oMath xmlns:m="http://schemas.openxmlformats.org/officeDocument/2006/math">
                    <m:sSub>
                      <m:sSubPr>
                        <m:ctrlPr>
                          <a:rPr lang="en-US" sz="3500" i="1">
                            <a:latin typeface="Cambria Math" panose="02040503050406030204" pitchFamily="18" charset="0"/>
                            <a:ea typeface="Calibri" panose="020F0502020204030204" pitchFamily="34" charset="0"/>
                            <a:cs typeface="Calibri" panose="020F0502020204030204" pitchFamily="34" charset="0"/>
                          </a:rPr>
                        </m:ctrlPr>
                      </m:sSubPr>
                      <m:e>
                        <m:r>
                          <a:rPr lang="en-US" sz="3500" b="0" i="1" smtClean="0">
                            <a:latin typeface="Cambria Math" panose="02040503050406030204" pitchFamily="18" charset="0"/>
                            <a:ea typeface="Calibri" panose="020F0502020204030204" pitchFamily="34" charset="0"/>
                            <a:cs typeface="Calibri" panose="020F0502020204030204" pitchFamily="34" charset="0"/>
                          </a:rPr>
                          <m:t> </m:t>
                        </m:r>
                        <m:r>
                          <a:rPr lang="en-US" sz="3500" i="1">
                            <a:latin typeface="Cambria Math" panose="02040503050406030204" pitchFamily="18" charset="0"/>
                            <a:ea typeface="Calibri" panose="020F0502020204030204" pitchFamily="34" charset="0"/>
                            <a:cs typeface="Calibri" panose="020F0502020204030204" pitchFamily="34" charset="0"/>
                          </a:rPr>
                          <m:t>𝑡</m:t>
                        </m:r>
                      </m:e>
                      <m:sub>
                        <m:r>
                          <a:rPr lang="en-US" sz="3500" i="1">
                            <a:latin typeface="Cambria Math" panose="02040503050406030204" pitchFamily="18" charset="0"/>
                            <a:ea typeface="Calibri" panose="020F0502020204030204" pitchFamily="34" charset="0"/>
                            <a:cs typeface="Calibri" panose="020F0502020204030204" pitchFamily="34" charset="0"/>
                          </a:rPr>
                          <m:t>0</m:t>
                        </m:r>
                      </m:sub>
                    </m:sSub>
                  </m:oMath>
                </a14:m>
                <a:r>
                  <a:rPr lang="en-US" sz="3500" dirty="0">
                    <a:latin typeface="Calibri" panose="020F0502020204030204" pitchFamily="34" charset="0"/>
                    <a:ea typeface="Calibri" panose="020F0502020204030204" pitchFamily="34" charset="0"/>
                    <a:cs typeface="Calibri" panose="020F0502020204030204" pitchFamily="34" charset="0"/>
                  </a:rPr>
                  <a:t> = 20.3, </a:t>
                </a:r>
                <a14:m>
                  <m:oMath xmlns:m="http://schemas.openxmlformats.org/officeDocument/2006/math">
                    <m:sSub>
                      <m:sSubPr>
                        <m:ctrlPr>
                          <a:rPr lang="en-US" sz="3500" i="1">
                            <a:latin typeface="Cambria Math" panose="02040503050406030204" pitchFamily="18" charset="0"/>
                            <a:ea typeface="Calibri" panose="020F0502020204030204" pitchFamily="34" charset="0"/>
                            <a:cs typeface="Calibri" panose="020F0502020204030204" pitchFamily="34" charset="0"/>
                          </a:rPr>
                        </m:ctrlPr>
                      </m:sSubPr>
                      <m:e>
                        <m:r>
                          <a:rPr lang="en-US" sz="3500" i="1">
                            <a:latin typeface="Cambria Math" panose="02040503050406030204" pitchFamily="18" charset="0"/>
                            <a:ea typeface="Calibri" panose="020F0502020204030204" pitchFamily="34" charset="0"/>
                            <a:cs typeface="Calibri" panose="020F0502020204030204" pitchFamily="34" charset="0"/>
                          </a:rPr>
                          <m:t> </m:t>
                        </m:r>
                        <m:r>
                          <a:rPr lang="en-US" sz="3500" i="1">
                            <a:latin typeface="Cambria Math" panose="02040503050406030204" pitchFamily="18" charset="0"/>
                            <a:ea typeface="Calibri" panose="020F0502020204030204" pitchFamily="34" charset="0"/>
                            <a:cs typeface="Calibri" panose="020F0502020204030204" pitchFamily="34" charset="0"/>
                          </a:rPr>
                          <m:t>𝑡</m:t>
                        </m:r>
                      </m:e>
                      <m:sub>
                        <m:r>
                          <a:rPr lang="en-US" sz="3500" i="1">
                            <a:latin typeface="Cambria Math" panose="02040503050406030204" pitchFamily="18" charset="0"/>
                            <a:ea typeface="Calibri" panose="020F0502020204030204" pitchFamily="34" charset="0"/>
                            <a:cs typeface="Calibri" panose="020F0502020204030204" pitchFamily="34" charset="0"/>
                          </a:rPr>
                          <m:t>0</m:t>
                        </m:r>
                      </m:sub>
                    </m:sSub>
                  </m:oMath>
                </a14:m>
                <a:r>
                  <a:rPr lang="en-US" sz="3500" dirty="0">
                    <a:latin typeface="Calibri" panose="020F0502020204030204" pitchFamily="34" charset="0"/>
                    <a:ea typeface="Calibri" panose="020F0502020204030204" pitchFamily="34" charset="0"/>
                    <a:cs typeface="Calibri" panose="020F0502020204030204" pitchFamily="34" charset="0"/>
                  </a:rPr>
                  <a:t> = 5.03</a:t>
                </a:r>
              </a:p>
              <a:p>
                <a:pPr marL="0" indent="0">
                  <a:spcBef>
                    <a:spcPts val="0"/>
                  </a:spcBef>
                  <a:buNone/>
                </a:pPr>
                <a:r>
                  <a:rPr lang="en-US" sz="3500" dirty="0">
                    <a:latin typeface="Calibri" panose="020F0502020204030204" pitchFamily="34" charset="0"/>
                    <a:ea typeface="Calibri" panose="020F0502020204030204" pitchFamily="34" charset="0"/>
                    <a:cs typeface="Calibri" panose="020F0502020204030204" pitchFamily="34" charset="0"/>
                  </a:rPr>
                  <a:t>p-value = 0.001 for testing  H</a:t>
                </a:r>
                <a:r>
                  <a:rPr lang="en-US" sz="3500" baseline="-25000" dirty="0">
                    <a:latin typeface="Calibri" panose="020F0502020204030204" pitchFamily="34" charset="0"/>
                    <a:ea typeface="Calibri" panose="020F0502020204030204" pitchFamily="34" charset="0"/>
                    <a:cs typeface="Calibri" panose="020F0502020204030204" pitchFamily="34" charset="0"/>
                  </a:rPr>
                  <a:t>0</a:t>
                </a:r>
                <a:r>
                  <a:rPr lang="en-US" sz="3500" dirty="0">
                    <a:latin typeface="Calibri" panose="020F0502020204030204" pitchFamily="34" charset="0"/>
                    <a:ea typeface="Calibri" panose="020F0502020204030204" pitchFamily="34" charset="0"/>
                    <a:cs typeface="Calibri" panose="020F0502020204030204" pitchFamily="34" charset="0"/>
                  </a:rPr>
                  <a:t>: β</a:t>
                </a:r>
                <a:r>
                  <a:rPr lang="en-US" sz="3500" baseline="-25000" dirty="0">
                    <a:latin typeface="Calibri" panose="020F0502020204030204" pitchFamily="34" charset="0"/>
                    <a:ea typeface="Calibri" panose="020F0502020204030204" pitchFamily="34" charset="0"/>
                    <a:cs typeface="Calibri" panose="020F0502020204030204" pitchFamily="34" charset="0"/>
                  </a:rPr>
                  <a:t>0</a:t>
                </a:r>
                <a:r>
                  <a:rPr lang="en-US" sz="3500" dirty="0">
                    <a:latin typeface="Calibri" panose="020F0502020204030204" pitchFamily="34" charset="0"/>
                    <a:ea typeface="Calibri" panose="020F0502020204030204" pitchFamily="34" charset="0"/>
                    <a:cs typeface="Calibri" panose="020F0502020204030204" pitchFamily="34" charset="0"/>
                  </a:rPr>
                  <a:t> = 0  against  H</a:t>
                </a:r>
                <a:r>
                  <a:rPr lang="en-US" sz="3500" baseline="-25000" dirty="0">
                    <a:latin typeface="Calibri" panose="020F0502020204030204" pitchFamily="34" charset="0"/>
                    <a:ea typeface="Calibri" panose="020F0502020204030204" pitchFamily="34" charset="0"/>
                    <a:cs typeface="Calibri" panose="020F0502020204030204" pitchFamily="34" charset="0"/>
                  </a:rPr>
                  <a:t>1</a:t>
                </a:r>
                <a:r>
                  <a:rPr lang="en-US" sz="3500" dirty="0">
                    <a:latin typeface="Calibri" panose="020F0502020204030204" pitchFamily="34" charset="0"/>
                    <a:ea typeface="Calibri" panose="020F0502020204030204" pitchFamily="34" charset="0"/>
                    <a:cs typeface="Calibri" panose="020F0502020204030204" pitchFamily="34" charset="0"/>
                  </a:rPr>
                  <a:t>: β</a:t>
                </a:r>
                <a:r>
                  <a:rPr lang="en-US" sz="3500" baseline="-25000" dirty="0">
                    <a:latin typeface="Calibri" panose="020F0502020204030204" pitchFamily="34" charset="0"/>
                    <a:ea typeface="Calibri" panose="020F0502020204030204" pitchFamily="34" charset="0"/>
                    <a:cs typeface="Calibri" panose="020F0502020204030204" pitchFamily="34" charset="0"/>
                  </a:rPr>
                  <a:t>0</a:t>
                </a:r>
                <a:r>
                  <a:rPr lang="en-US" sz="3500" dirty="0">
                    <a:latin typeface="Calibri" panose="020F0502020204030204" pitchFamily="34" charset="0"/>
                    <a:ea typeface="Calibri" panose="020F0502020204030204" pitchFamily="34" charset="0"/>
                    <a:cs typeface="Calibri" panose="020F0502020204030204" pitchFamily="34" charset="0"/>
                  </a:rPr>
                  <a:t> ≠ 0 </a:t>
                </a:r>
              </a:p>
              <a:p>
                <a:pPr marL="0" indent="0">
                  <a:spcBef>
                    <a:spcPts val="0"/>
                  </a:spcBef>
                  <a:buNone/>
                </a:pPr>
                <a:endParaRPr lang="en-US" sz="35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14:m>
                  <m:oMath xmlns:m="http://schemas.openxmlformats.org/officeDocument/2006/math">
                    <m:acc>
                      <m:accPr>
                        <m:chr m:val="̂"/>
                        <m:ctrlPr>
                          <a:rPr lang="en-US" sz="3500" b="0" i="1" smtClean="0">
                            <a:latin typeface="Cambria Math" panose="02040503050406030204" pitchFamily="18" charset="0"/>
                            <a:ea typeface="Calibri" panose="020F0502020204030204" pitchFamily="34" charset="0"/>
                            <a:cs typeface="Calibri" panose="020F0502020204030204" pitchFamily="34" charset="0"/>
                          </a:rPr>
                        </m:ctrlPr>
                      </m:accPr>
                      <m:e>
                        <m:sSub>
                          <m:sSubPr>
                            <m:ctrlPr>
                              <a:rPr lang="en-US" sz="35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5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500" b="0" i="1" smtClean="0">
                                <a:latin typeface="Cambria Math" panose="02040503050406030204" pitchFamily="18" charset="0"/>
                                <a:ea typeface="Calibri" panose="020F0502020204030204" pitchFamily="34" charset="0"/>
                                <a:cs typeface="Calibri" panose="020F0502020204030204" pitchFamily="34" charset="0"/>
                              </a:rPr>
                              <m:t>1</m:t>
                            </m:r>
                          </m:sub>
                        </m:sSub>
                      </m:e>
                    </m:acc>
                    <m:r>
                      <a:rPr lang="en-US" sz="3500" b="0" i="0" smtClean="0">
                        <a:latin typeface="Cambria Math" panose="02040503050406030204" pitchFamily="18" charset="0"/>
                        <a:ea typeface="Calibri" panose="020F0502020204030204" pitchFamily="34" charset="0"/>
                        <a:cs typeface="Calibri" panose="020F0502020204030204" pitchFamily="34" charset="0"/>
                      </a:rPr>
                      <m:t>=7.99</m:t>
                    </m:r>
                  </m:oMath>
                </a14:m>
                <a:r>
                  <a:rPr lang="en-US" sz="3500" b="0" dirty="0">
                    <a:latin typeface="Calibri" panose="020F0502020204030204" pitchFamily="34" charset="0"/>
                    <a:ea typeface="Calibri" panose="020F0502020204030204" pitchFamily="34" charset="0"/>
                    <a:cs typeface="Calibri" panose="020F0502020204030204" pitchFamily="34" charset="0"/>
                  </a:rPr>
                  <a:t>,  denominator of </a:t>
                </a:r>
                <a14:m>
                  <m:oMath xmlns:m="http://schemas.openxmlformats.org/officeDocument/2006/math">
                    <m:sSub>
                      <m:sSubPr>
                        <m:ctrlPr>
                          <a:rPr lang="en-US" sz="3500" i="1">
                            <a:latin typeface="Cambria Math" panose="02040503050406030204" pitchFamily="18" charset="0"/>
                            <a:ea typeface="Calibri" panose="020F0502020204030204" pitchFamily="34" charset="0"/>
                            <a:cs typeface="Calibri" panose="020F0502020204030204" pitchFamily="34" charset="0"/>
                          </a:rPr>
                        </m:ctrlPr>
                      </m:sSubPr>
                      <m:e>
                        <m:r>
                          <a:rPr lang="en-US" sz="3500" b="0" i="1" smtClean="0">
                            <a:latin typeface="Cambria Math" panose="02040503050406030204" pitchFamily="18" charset="0"/>
                            <a:ea typeface="Calibri" panose="020F0502020204030204" pitchFamily="34" charset="0"/>
                            <a:cs typeface="Calibri" panose="020F0502020204030204" pitchFamily="34" charset="0"/>
                          </a:rPr>
                          <m:t> </m:t>
                        </m:r>
                        <m:r>
                          <a:rPr lang="en-US" sz="3500" i="1">
                            <a:latin typeface="Cambria Math" panose="02040503050406030204" pitchFamily="18" charset="0"/>
                            <a:ea typeface="Calibri" panose="020F0502020204030204" pitchFamily="34" charset="0"/>
                            <a:cs typeface="Calibri" panose="020F0502020204030204" pitchFamily="34" charset="0"/>
                          </a:rPr>
                          <m:t>𝑡</m:t>
                        </m:r>
                      </m:e>
                      <m:sub>
                        <m:r>
                          <a:rPr lang="en-US" sz="3500" b="0" i="1" smtClean="0">
                            <a:latin typeface="Cambria Math" panose="02040503050406030204" pitchFamily="18" charset="0"/>
                            <a:ea typeface="Calibri" panose="020F0502020204030204" pitchFamily="34" charset="0"/>
                            <a:cs typeface="Calibri" panose="020F0502020204030204" pitchFamily="34" charset="0"/>
                          </a:rPr>
                          <m:t>1</m:t>
                        </m:r>
                      </m:sub>
                    </m:sSub>
                  </m:oMath>
                </a14:m>
                <a:r>
                  <a:rPr lang="en-US" sz="3500" dirty="0">
                    <a:latin typeface="Calibri" panose="020F0502020204030204" pitchFamily="34" charset="0"/>
                    <a:ea typeface="Calibri" panose="020F0502020204030204" pitchFamily="34" charset="0"/>
                    <a:cs typeface="Calibri" panose="020F0502020204030204" pitchFamily="34" charset="0"/>
                  </a:rPr>
                  <a:t> = 7.38, </a:t>
                </a:r>
                <a14:m>
                  <m:oMath xmlns:m="http://schemas.openxmlformats.org/officeDocument/2006/math">
                    <m:sSub>
                      <m:sSubPr>
                        <m:ctrlPr>
                          <a:rPr lang="en-US" sz="3500" i="1">
                            <a:latin typeface="Cambria Math" panose="02040503050406030204" pitchFamily="18" charset="0"/>
                            <a:ea typeface="Calibri" panose="020F0502020204030204" pitchFamily="34" charset="0"/>
                            <a:cs typeface="Calibri" panose="020F0502020204030204" pitchFamily="34" charset="0"/>
                          </a:rPr>
                        </m:ctrlPr>
                      </m:sSubPr>
                      <m:e>
                        <m:r>
                          <a:rPr lang="en-US" sz="3500" i="1">
                            <a:latin typeface="Cambria Math" panose="02040503050406030204" pitchFamily="18" charset="0"/>
                            <a:ea typeface="Calibri" panose="020F0502020204030204" pitchFamily="34" charset="0"/>
                            <a:cs typeface="Calibri" panose="020F0502020204030204" pitchFamily="34" charset="0"/>
                          </a:rPr>
                          <m:t> </m:t>
                        </m:r>
                        <m:r>
                          <a:rPr lang="en-US" sz="3500" i="1">
                            <a:latin typeface="Cambria Math" panose="02040503050406030204" pitchFamily="18" charset="0"/>
                            <a:ea typeface="Calibri" panose="020F0502020204030204" pitchFamily="34" charset="0"/>
                            <a:cs typeface="Calibri" panose="020F0502020204030204" pitchFamily="34" charset="0"/>
                          </a:rPr>
                          <m:t>𝑡</m:t>
                        </m:r>
                      </m:e>
                      <m:sub>
                        <m:r>
                          <a:rPr lang="en-US" sz="3500" b="0" i="1" smtClean="0">
                            <a:latin typeface="Cambria Math" panose="02040503050406030204" pitchFamily="18" charset="0"/>
                            <a:ea typeface="Calibri" panose="020F0502020204030204" pitchFamily="34" charset="0"/>
                            <a:cs typeface="Calibri" panose="020F0502020204030204" pitchFamily="34" charset="0"/>
                          </a:rPr>
                          <m:t>1</m:t>
                        </m:r>
                      </m:sub>
                    </m:sSub>
                  </m:oMath>
                </a14:m>
                <a:r>
                  <a:rPr lang="en-US" sz="3500" dirty="0">
                    <a:latin typeface="Calibri" panose="020F0502020204030204" pitchFamily="34" charset="0"/>
                    <a:ea typeface="Calibri" panose="020F0502020204030204" pitchFamily="34" charset="0"/>
                    <a:cs typeface="Calibri" panose="020F0502020204030204" pitchFamily="34" charset="0"/>
                  </a:rPr>
                  <a:t> = 1.08</a:t>
                </a:r>
              </a:p>
              <a:p>
                <a:pPr marL="0" indent="0">
                  <a:spcBef>
                    <a:spcPts val="0"/>
                  </a:spcBef>
                  <a:buNone/>
                </a:pPr>
                <a:r>
                  <a:rPr lang="en-US" sz="3500" dirty="0">
                    <a:latin typeface="Calibri" panose="020F0502020204030204" pitchFamily="34" charset="0"/>
                    <a:ea typeface="Calibri" panose="020F0502020204030204" pitchFamily="34" charset="0"/>
                    <a:cs typeface="Calibri" panose="020F0502020204030204" pitchFamily="34" charset="0"/>
                  </a:rPr>
                  <a:t>p-value = 0.310 for testing  H</a:t>
                </a:r>
                <a:r>
                  <a:rPr lang="en-US" sz="3500" baseline="-25000" dirty="0">
                    <a:latin typeface="Calibri" panose="020F0502020204030204" pitchFamily="34" charset="0"/>
                    <a:ea typeface="Calibri" panose="020F0502020204030204" pitchFamily="34" charset="0"/>
                    <a:cs typeface="Calibri" panose="020F0502020204030204" pitchFamily="34" charset="0"/>
                  </a:rPr>
                  <a:t>0</a:t>
                </a:r>
                <a:r>
                  <a:rPr lang="en-US" sz="3500" dirty="0">
                    <a:latin typeface="Calibri" panose="020F0502020204030204" pitchFamily="34" charset="0"/>
                    <a:ea typeface="Calibri" panose="020F0502020204030204" pitchFamily="34" charset="0"/>
                    <a:cs typeface="Calibri" panose="020F0502020204030204" pitchFamily="34" charset="0"/>
                  </a:rPr>
                  <a:t>: β</a:t>
                </a:r>
                <a:r>
                  <a:rPr lang="en-US" sz="3500" baseline="-25000" dirty="0">
                    <a:latin typeface="Calibri" panose="020F0502020204030204" pitchFamily="34" charset="0"/>
                    <a:ea typeface="Calibri" panose="020F0502020204030204" pitchFamily="34" charset="0"/>
                    <a:cs typeface="Calibri" panose="020F0502020204030204" pitchFamily="34" charset="0"/>
                  </a:rPr>
                  <a:t>1</a:t>
                </a:r>
                <a:r>
                  <a:rPr lang="en-US" sz="3500" dirty="0">
                    <a:latin typeface="Calibri" panose="020F0502020204030204" pitchFamily="34" charset="0"/>
                    <a:ea typeface="Calibri" panose="020F0502020204030204" pitchFamily="34" charset="0"/>
                    <a:cs typeface="Calibri" panose="020F0502020204030204" pitchFamily="34" charset="0"/>
                  </a:rPr>
                  <a:t> = 0  against  H</a:t>
                </a:r>
                <a:r>
                  <a:rPr lang="en-US" sz="3500" baseline="-25000" dirty="0">
                    <a:latin typeface="Calibri" panose="020F0502020204030204" pitchFamily="34" charset="0"/>
                    <a:ea typeface="Calibri" panose="020F0502020204030204" pitchFamily="34" charset="0"/>
                    <a:cs typeface="Calibri" panose="020F0502020204030204" pitchFamily="34" charset="0"/>
                  </a:rPr>
                  <a:t>1</a:t>
                </a:r>
                <a:r>
                  <a:rPr lang="en-US" sz="3500" dirty="0">
                    <a:latin typeface="Calibri" panose="020F0502020204030204" pitchFamily="34" charset="0"/>
                    <a:ea typeface="Calibri" panose="020F0502020204030204" pitchFamily="34" charset="0"/>
                    <a:cs typeface="Calibri" panose="020F0502020204030204" pitchFamily="34" charset="0"/>
                  </a:rPr>
                  <a:t>: β</a:t>
                </a:r>
                <a:r>
                  <a:rPr lang="en-US" sz="3500" baseline="-25000" dirty="0">
                    <a:latin typeface="Calibri" panose="020F0502020204030204" pitchFamily="34" charset="0"/>
                    <a:ea typeface="Calibri" panose="020F0502020204030204" pitchFamily="34" charset="0"/>
                    <a:cs typeface="Calibri" panose="020F0502020204030204" pitchFamily="34" charset="0"/>
                  </a:rPr>
                  <a:t>1</a:t>
                </a:r>
                <a:r>
                  <a:rPr lang="en-US" sz="3500" dirty="0">
                    <a:latin typeface="Calibri" panose="020F0502020204030204" pitchFamily="34" charset="0"/>
                    <a:ea typeface="Calibri" panose="020F0502020204030204" pitchFamily="34" charset="0"/>
                    <a:cs typeface="Calibri" panose="020F0502020204030204" pitchFamily="34" charset="0"/>
                  </a:rPr>
                  <a:t> ≠ 0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2200" baseline="300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2200" baseline="30000" dirty="0">
                    <a:latin typeface="Calibri" panose="020F0502020204030204" pitchFamily="34" charset="0"/>
                    <a:ea typeface="Calibri" panose="020F0502020204030204" pitchFamily="34" charset="0"/>
                    <a:cs typeface="Calibri" panose="020F0502020204030204" pitchFamily="34" charset="0"/>
                  </a:rPr>
                  <a:t>1</a:t>
                </a:r>
                <a:r>
                  <a:rPr lang="en-US" sz="2200" dirty="0">
                    <a:latin typeface="Calibri" panose="020F0502020204030204" pitchFamily="34" charset="0"/>
                    <a:ea typeface="Calibri" panose="020F0502020204030204" pitchFamily="34" charset="0"/>
                    <a:cs typeface="Calibri" panose="020F0502020204030204" pitchFamily="34" charset="0"/>
                  </a:rPr>
                  <a:t> The  R  code and analogous Python code are in the APPENDIX at the end of these slides.  The </a:t>
                </a:r>
                <a:r>
                  <a:rPr lang="en-US" sz="2200" dirty="0" err="1">
                    <a:latin typeface="Calibri" panose="020F0502020204030204" pitchFamily="34" charset="0"/>
                    <a:ea typeface="Calibri" panose="020F0502020204030204" pitchFamily="34" charset="0"/>
                    <a:cs typeface="Calibri" panose="020F0502020204030204" pitchFamily="34" charset="0"/>
                  </a:rPr>
                  <a:t>linregress</a:t>
                </a:r>
                <a:r>
                  <a:rPr lang="en-US" sz="2200" dirty="0">
                    <a:latin typeface="Calibri" panose="020F0502020204030204" pitchFamily="34" charset="0"/>
                    <a:ea typeface="Calibri" panose="020F0502020204030204" pitchFamily="34" charset="0"/>
                    <a:cs typeface="Calibri" panose="020F0502020204030204" pitchFamily="34" charset="0"/>
                  </a:rPr>
                  <a:t> function in </a:t>
                </a:r>
                <a:r>
                  <a:rPr lang="en-US" sz="2200" dirty="0" err="1">
                    <a:latin typeface="Calibri" panose="020F0502020204030204" pitchFamily="34" charset="0"/>
                    <a:ea typeface="Calibri" panose="020F0502020204030204" pitchFamily="34" charset="0"/>
                    <a:cs typeface="Calibri" panose="020F0502020204030204" pitchFamily="34" charset="0"/>
                  </a:rPr>
                  <a:t>scipy.stats</a:t>
                </a:r>
                <a:r>
                  <a:rPr lang="en-US" sz="2200" dirty="0">
                    <a:latin typeface="Calibri" panose="020F0502020204030204" pitchFamily="34" charset="0"/>
                    <a:ea typeface="Calibri" panose="020F0502020204030204" pitchFamily="34" charset="0"/>
                    <a:cs typeface="Calibri" panose="020F0502020204030204" pitchFamily="34" charset="0"/>
                  </a:rPr>
                  <a:t> (Python) does not furnish a p-value for a hypothesis test on the intercept.  However, the denominator of the test statistic is provided, so the hypothesis test on the intercept can still be carried out if one writes some more code.  (I did not do so.)</a:t>
                </a:r>
                <a:endParaRPr lang="en-US" sz="2200" baseline="30000" dirty="0">
                  <a:latin typeface="Calibri" panose="020F0502020204030204" pitchFamily="34" charset="0"/>
                  <a:ea typeface="Calibri" panose="020F0502020204030204" pitchFamily="34" charset="0"/>
                  <a:cs typeface="Calibri" panose="020F0502020204030204" pitchFamily="34" charset="0"/>
                </a:endParaRP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03595944"/>
      </p:ext>
    </p:extLst>
  </p:cSld>
  <p:clrMapOvr>
    <a:masterClrMapping/>
  </p:clrMapOvr>
</p:sld>
</file>

<file path=ppt/theme/theme1.xml><?xml version="1.0" encoding="utf-8"?>
<a:theme xmlns:a="http://schemas.openxmlformats.org/drawingml/2006/main" name="Custom">
  <a:themeElements>
    <a:clrScheme name="Custom 19">
      <a:dk1>
        <a:sysClr val="windowText" lastClr="000000"/>
      </a:dk1>
      <a:lt1>
        <a:sysClr val="window" lastClr="FFFFFF"/>
      </a:lt1>
      <a:dk2>
        <a:srgbClr val="44546A"/>
      </a:dk2>
      <a:lt2>
        <a:srgbClr val="E7E6E6"/>
      </a:lt2>
      <a:accent1>
        <a:srgbClr val="B4D0E9"/>
      </a:accent1>
      <a:accent2>
        <a:srgbClr val="476977"/>
      </a:accent2>
      <a:accent3>
        <a:srgbClr val="79BBE9"/>
      </a:accent3>
      <a:accent4>
        <a:srgbClr val="6B8043"/>
      </a:accent4>
      <a:accent5>
        <a:srgbClr val="9ACF21"/>
      </a:accent5>
      <a:accent6>
        <a:srgbClr val="CFDCA5"/>
      </a:accent6>
      <a:hlink>
        <a:srgbClr val="0563C1"/>
      </a:hlink>
      <a:folHlink>
        <a:srgbClr val="954F72"/>
      </a:folHlink>
    </a:clrScheme>
    <a:fontScheme name="Custom 26">
      <a:majorFont>
        <a:latin typeface="Tenorite Bold"/>
        <a:ea typeface=""/>
        <a:cs typeface=""/>
      </a:majorFont>
      <a:minorFont>
        <a:latin typeface="Tenorite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175_Win32_SL_V6" id="{2596AF0E-92BF-4F5A-A2A1-B1C9D33CD0CE}" vid="{0709752F-9199-467A-B305-5274ECB683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424615-5FE5-4F43-AE24-3BC9A0532687}">
  <ds:schemaRefs>
    <ds:schemaRef ds:uri="http://schemas.microsoft.com/sharepoint/v3/contenttype/forms"/>
  </ds:schemaRefs>
</ds:datastoreItem>
</file>

<file path=customXml/itemProps2.xml><?xml version="1.0" encoding="utf-8"?>
<ds:datastoreItem xmlns:ds="http://schemas.openxmlformats.org/officeDocument/2006/customXml" ds:itemID="{AF19A644-6410-4EC7-894C-877E70305DFF}">
  <ds:schemaRefs>
    <ds:schemaRef ds:uri="http://schemas.microsoft.com/office/2006/documentManagement/types"/>
    <ds:schemaRef ds:uri="230e9df3-be65-4c73-a93b-d1236ebd677e"/>
    <ds:schemaRef ds:uri="http://www.w3.org/XML/1998/namespace"/>
    <ds:schemaRef ds:uri="71af3243-3dd4-4a8d-8c0d-dd76da1f02a5"/>
    <ds:schemaRef ds:uri="http://purl.org/dc/terms/"/>
    <ds:schemaRef ds:uri="http://schemas.openxmlformats.org/package/2006/metadata/core-properties"/>
    <ds:schemaRef ds:uri="http://schemas.microsoft.com/office/infopath/2007/PartnerControls"/>
    <ds:schemaRef ds:uri="16c05727-aa75-4e4a-9b5f-8a80a1165891"/>
    <ds:schemaRef ds:uri="http://purl.org/dc/dcmitype/"/>
    <ds:schemaRef ds:uri="http://schemas.microsoft.com/sharepoint/v3"/>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15AD180A-D253-4F84-BD24-8EE736E655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{6D703914-E1C6-4156-A77F-6781093C2427}TF8c6975b0-03aa-48e8-8a23-2a6072f108da7bca746b_win32-937fb968a2bf</Template>
  <TotalTime>900</TotalTime>
  <Words>1226</Words>
  <Application>Microsoft Office PowerPoint</Application>
  <PresentationFormat>Widescreen</PresentationFormat>
  <Paragraphs>151</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Cambria Math</vt:lpstr>
      <vt:lpstr>Tenorite </vt:lpstr>
      <vt:lpstr>Tenorite Bold</vt:lpstr>
      <vt:lpstr>Custom</vt:lpstr>
      <vt:lpstr>  ESTIMATION AND TESTING IN simple linear regression  BST 600, Fall 2025, Lecture 19 Dr. Richard Charnigo</vt:lpstr>
      <vt:lpstr>     </vt:lpstr>
      <vt:lpstr>     </vt:lpstr>
      <vt:lpstr>     </vt:lpstr>
      <vt:lpstr>     </vt:lpstr>
      <vt:lpstr>     </vt:lpstr>
      <vt:lpstr>     </vt:lpstr>
      <vt:lpstr>     </vt:lpstr>
      <vt:lpstr>     </vt:lpstr>
      <vt:lpstr>     </vt:lpstr>
      <vt:lpstr>     </vt:lpstr>
      <vt:lpstr>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PRESENTATION</dc:title>
  <dc:creator>Richard Charnigo</dc:creator>
  <cp:lastModifiedBy>Richard Charnigo</cp:lastModifiedBy>
  <cp:revision>5</cp:revision>
  <cp:lastPrinted>2025-11-03T05:19:06Z</cp:lastPrinted>
  <dcterms:created xsi:type="dcterms:W3CDTF">2025-11-01T05:05:53Z</dcterms:created>
  <dcterms:modified xsi:type="dcterms:W3CDTF">2025-11-12T23:52:00Z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