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sldIdLst>
    <p:sldId id="256" r:id="rId2"/>
    <p:sldId id="257" r:id="rId3"/>
    <p:sldId id="258" r:id="rId4"/>
    <p:sldId id="259" r:id="rId5"/>
    <p:sldId id="261" r:id="rId6"/>
    <p:sldId id="260"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5B0CEE-BC74-472C-AC45-1047BA55CFBC}" v="22" dt="2025-08-20T14:20:06.2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2F5B0CEE-BC74-472C-AC45-1047BA55CFBC}"/>
    <pc:docChg chg="undo custSel addSld delSld modSld">
      <pc:chgData name="Richard Charnigo" userId="4fe029dc7930efe6" providerId="LiveId" clId="{2F5B0CEE-BC74-472C-AC45-1047BA55CFBC}" dt="2025-08-21T15:39:00.753" v="11427" actId="20577"/>
      <pc:docMkLst>
        <pc:docMk/>
      </pc:docMkLst>
      <pc:sldChg chg="modSp mod modAnim">
        <pc:chgData name="Richard Charnigo" userId="4fe029dc7930efe6" providerId="LiveId" clId="{2F5B0CEE-BC74-472C-AC45-1047BA55CFBC}" dt="2025-08-20T14:20:25.816" v="62" actId="1076"/>
        <pc:sldMkLst>
          <pc:docMk/>
          <pc:sldMk cId="340496337" sldId="256"/>
        </pc:sldMkLst>
        <pc:spChg chg="mod">
          <ac:chgData name="Richard Charnigo" userId="4fe029dc7930efe6" providerId="LiveId" clId="{2F5B0CEE-BC74-472C-AC45-1047BA55CFBC}" dt="2025-08-20T14:20:21.316" v="61" actId="1076"/>
          <ac:spMkLst>
            <pc:docMk/>
            <pc:sldMk cId="340496337" sldId="256"/>
            <ac:spMk id="2" creationId="{25BC26E0-8949-3811-511C-2040B1CD54E6}"/>
          </ac:spMkLst>
        </pc:spChg>
        <pc:spChg chg="mod">
          <ac:chgData name="Richard Charnigo" userId="4fe029dc7930efe6" providerId="LiveId" clId="{2F5B0CEE-BC74-472C-AC45-1047BA55CFBC}" dt="2025-08-20T14:20:25.816" v="62" actId="1076"/>
          <ac:spMkLst>
            <pc:docMk/>
            <pc:sldMk cId="340496337" sldId="256"/>
            <ac:spMk id="3" creationId="{24A1EF70-41E0-5BCD-9EEC-E9E73B761C0C}"/>
          </ac:spMkLst>
        </pc:spChg>
      </pc:sldChg>
      <pc:sldChg chg="modSp new mod">
        <pc:chgData name="Richard Charnigo" userId="4fe029dc7930efe6" providerId="LiveId" clId="{2F5B0CEE-BC74-472C-AC45-1047BA55CFBC}" dt="2025-08-21T02:36:36.936" v="11027" actId="115"/>
        <pc:sldMkLst>
          <pc:docMk/>
          <pc:sldMk cId="138268939" sldId="257"/>
        </pc:sldMkLst>
        <pc:spChg chg="mod">
          <ac:chgData name="Richard Charnigo" userId="4fe029dc7930efe6" providerId="LiveId" clId="{2F5B0CEE-BC74-472C-AC45-1047BA55CFBC}" dt="2025-08-20T14:19:46.182" v="47" actId="20577"/>
          <ac:spMkLst>
            <pc:docMk/>
            <pc:sldMk cId="138268939" sldId="257"/>
            <ac:spMk id="2" creationId="{031EB903-700B-36AF-6058-F6DC510AEB99}"/>
          </ac:spMkLst>
        </pc:spChg>
        <pc:spChg chg="mod">
          <ac:chgData name="Richard Charnigo" userId="4fe029dc7930efe6" providerId="LiveId" clId="{2F5B0CEE-BC74-472C-AC45-1047BA55CFBC}" dt="2025-08-21T02:36:36.936" v="11027" actId="115"/>
          <ac:spMkLst>
            <pc:docMk/>
            <pc:sldMk cId="138268939" sldId="257"/>
            <ac:spMk id="3" creationId="{D0F77F9F-E451-09F2-9595-3C1A6274DEC2}"/>
          </ac:spMkLst>
        </pc:spChg>
      </pc:sldChg>
      <pc:sldChg chg="modSp add mod">
        <pc:chgData name="Richard Charnigo" userId="4fe029dc7930efe6" providerId="LiveId" clId="{2F5B0CEE-BC74-472C-AC45-1047BA55CFBC}" dt="2025-08-21T02:36:49.495" v="11040" actId="20577"/>
        <pc:sldMkLst>
          <pc:docMk/>
          <pc:sldMk cId="2689789690" sldId="258"/>
        </pc:sldMkLst>
        <pc:spChg chg="mod">
          <ac:chgData name="Richard Charnigo" userId="4fe029dc7930efe6" providerId="LiveId" clId="{2F5B0CEE-BC74-472C-AC45-1047BA55CFBC}" dt="2025-08-20T14:23:24.561" v="586" actId="113"/>
          <ac:spMkLst>
            <pc:docMk/>
            <pc:sldMk cId="2689789690" sldId="258"/>
            <ac:spMk id="2" creationId="{031EB903-700B-36AF-6058-F6DC510AEB99}"/>
          </ac:spMkLst>
        </pc:spChg>
        <pc:spChg chg="mod">
          <ac:chgData name="Richard Charnigo" userId="4fe029dc7930efe6" providerId="LiveId" clId="{2F5B0CEE-BC74-472C-AC45-1047BA55CFBC}" dt="2025-08-21T02:36:49.495" v="11040" actId="20577"/>
          <ac:spMkLst>
            <pc:docMk/>
            <pc:sldMk cId="2689789690" sldId="258"/>
            <ac:spMk id="3" creationId="{D0F77F9F-E451-09F2-9595-3C1A6274DEC2}"/>
          </ac:spMkLst>
        </pc:spChg>
      </pc:sldChg>
      <pc:sldChg chg="modSp new mod">
        <pc:chgData name="Richard Charnigo" userId="4fe029dc7930efe6" providerId="LiveId" clId="{2F5B0CEE-BC74-472C-AC45-1047BA55CFBC}" dt="2025-08-21T02:37:07.414" v="11064" actId="20577"/>
        <pc:sldMkLst>
          <pc:docMk/>
          <pc:sldMk cId="3487639202" sldId="259"/>
        </pc:sldMkLst>
        <pc:spChg chg="mod">
          <ac:chgData name="Richard Charnigo" userId="4fe029dc7930efe6" providerId="LiveId" clId="{2F5B0CEE-BC74-472C-AC45-1047BA55CFBC}" dt="2025-08-20T14:27:45.729" v="996" actId="20577"/>
          <ac:spMkLst>
            <pc:docMk/>
            <pc:sldMk cId="3487639202" sldId="259"/>
            <ac:spMk id="2" creationId="{94F2A6C9-F5D3-F574-FA6B-08A813DB487F}"/>
          </ac:spMkLst>
        </pc:spChg>
        <pc:spChg chg="mod">
          <ac:chgData name="Richard Charnigo" userId="4fe029dc7930efe6" providerId="LiveId" clId="{2F5B0CEE-BC74-472C-AC45-1047BA55CFBC}" dt="2025-08-21T02:37:07.414" v="11064" actId="20577"/>
          <ac:spMkLst>
            <pc:docMk/>
            <pc:sldMk cId="3487639202" sldId="259"/>
            <ac:spMk id="3" creationId="{DFE0760F-494F-7ABD-E4EA-4B51F9A94FA4}"/>
          </ac:spMkLst>
        </pc:spChg>
      </pc:sldChg>
      <pc:sldChg chg="modSp add mod">
        <pc:chgData name="Richard Charnigo" userId="4fe029dc7930efe6" providerId="LiveId" clId="{2F5B0CEE-BC74-472C-AC45-1047BA55CFBC}" dt="2025-08-21T02:37:48.744" v="11077" actId="20577"/>
        <pc:sldMkLst>
          <pc:docMk/>
          <pc:sldMk cId="486145219" sldId="260"/>
        </pc:sldMkLst>
        <pc:spChg chg="mod">
          <ac:chgData name="Richard Charnigo" userId="4fe029dc7930efe6" providerId="LiveId" clId="{2F5B0CEE-BC74-472C-AC45-1047BA55CFBC}" dt="2025-08-20T20:05:14.972" v="1715" actId="20577"/>
          <ac:spMkLst>
            <pc:docMk/>
            <pc:sldMk cId="486145219" sldId="260"/>
            <ac:spMk id="2" creationId="{94F2A6C9-F5D3-F574-FA6B-08A813DB487F}"/>
          </ac:spMkLst>
        </pc:spChg>
        <pc:spChg chg="mod">
          <ac:chgData name="Richard Charnigo" userId="4fe029dc7930efe6" providerId="LiveId" clId="{2F5B0CEE-BC74-472C-AC45-1047BA55CFBC}" dt="2025-08-21T02:37:48.744" v="11077" actId="20577"/>
          <ac:spMkLst>
            <pc:docMk/>
            <pc:sldMk cId="486145219" sldId="260"/>
            <ac:spMk id="3" creationId="{DFE0760F-494F-7ABD-E4EA-4B51F9A94FA4}"/>
          </ac:spMkLst>
        </pc:spChg>
      </pc:sldChg>
      <pc:sldChg chg="modSp add mod">
        <pc:chgData name="Richard Charnigo" userId="4fe029dc7930efe6" providerId="LiveId" clId="{2F5B0CEE-BC74-472C-AC45-1047BA55CFBC}" dt="2025-08-20T20:19:08.021" v="3000" actId="20577"/>
        <pc:sldMkLst>
          <pc:docMk/>
          <pc:sldMk cId="1669827461" sldId="261"/>
        </pc:sldMkLst>
        <pc:spChg chg="mod">
          <ac:chgData name="Richard Charnigo" userId="4fe029dc7930efe6" providerId="LiveId" clId="{2F5B0CEE-BC74-472C-AC45-1047BA55CFBC}" dt="2025-08-20T20:10:04.767" v="1820" actId="20577"/>
          <ac:spMkLst>
            <pc:docMk/>
            <pc:sldMk cId="1669827461" sldId="261"/>
            <ac:spMk id="2" creationId="{94F2A6C9-F5D3-F574-FA6B-08A813DB487F}"/>
          </ac:spMkLst>
        </pc:spChg>
        <pc:spChg chg="mod">
          <ac:chgData name="Richard Charnigo" userId="4fe029dc7930efe6" providerId="LiveId" clId="{2F5B0CEE-BC74-472C-AC45-1047BA55CFBC}" dt="2025-08-20T20:19:08.021" v="3000" actId="20577"/>
          <ac:spMkLst>
            <pc:docMk/>
            <pc:sldMk cId="1669827461" sldId="261"/>
            <ac:spMk id="3" creationId="{DFE0760F-494F-7ABD-E4EA-4B51F9A94FA4}"/>
          </ac:spMkLst>
        </pc:spChg>
      </pc:sldChg>
      <pc:sldChg chg="modSp add mod">
        <pc:chgData name="Richard Charnigo" userId="4fe029dc7930efe6" providerId="LiveId" clId="{2F5B0CEE-BC74-472C-AC45-1047BA55CFBC}" dt="2025-08-21T01:42:07.091" v="5531" actId="20577"/>
        <pc:sldMkLst>
          <pc:docMk/>
          <pc:sldMk cId="3836208498" sldId="262"/>
        </pc:sldMkLst>
        <pc:spChg chg="mod">
          <ac:chgData name="Richard Charnigo" userId="4fe029dc7930efe6" providerId="LiveId" clId="{2F5B0CEE-BC74-472C-AC45-1047BA55CFBC}" dt="2025-08-21T01:42:07.091" v="5531" actId="20577"/>
          <ac:spMkLst>
            <pc:docMk/>
            <pc:sldMk cId="3836208498" sldId="262"/>
            <ac:spMk id="3" creationId="{DFE0760F-494F-7ABD-E4EA-4B51F9A94FA4}"/>
          </ac:spMkLst>
        </pc:spChg>
      </pc:sldChg>
      <pc:sldChg chg="modSp add del mod">
        <pc:chgData name="Richard Charnigo" userId="4fe029dc7930efe6" providerId="LiveId" clId="{2F5B0CEE-BC74-472C-AC45-1047BA55CFBC}" dt="2025-08-20T20:33:08.697" v="4229" actId="2696"/>
        <pc:sldMkLst>
          <pc:docMk/>
          <pc:sldMk cId="2281585726" sldId="263"/>
        </pc:sldMkLst>
        <pc:spChg chg="mod">
          <ac:chgData name="Richard Charnigo" userId="4fe029dc7930efe6" providerId="LiveId" clId="{2F5B0CEE-BC74-472C-AC45-1047BA55CFBC}" dt="2025-08-20T20:30:15.153" v="4043" actId="20577"/>
          <ac:spMkLst>
            <pc:docMk/>
            <pc:sldMk cId="2281585726" sldId="263"/>
            <ac:spMk id="3" creationId="{DFE0760F-494F-7ABD-E4EA-4B51F9A94FA4}"/>
          </ac:spMkLst>
        </pc:spChg>
      </pc:sldChg>
      <pc:sldChg chg="modSp add mod">
        <pc:chgData name="Richard Charnigo" userId="4fe029dc7930efe6" providerId="LiveId" clId="{2F5B0CEE-BC74-472C-AC45-1047BA55CFBC}" dt="2025-08-21T01:43:10.334" v="5665" actId="20577"/>
        <pc:sldMkLst>
          <pc:docMk/>
          <pc:sldMk cId="4091834393" sldId="264"/>
        </pc:sldMkLst>
        <pc:spChg chg="mod">
          <ac:chgData name="Richard Charnigo" userId="4fe029dc7930efe6" providerId="LiveId" clId="{2F5B0CEE-BC74-472C-AC45-1047BA55CFBC}" dt="2025-08-21T01:43:10.334" v="5665" actId="20577"/>
          <ac:spMkLst>
            <pc:docMk/>
            <pc:sldMk cId="4091834393" sldId="264"/>
            <ac:spMk id="3" creationId="{DFE0760F-494F-7ABD-E4EA-4B51F9A94FA4}"/>
          </ac:spMkLst>
        </pc:spChg>
      </pc:sldChg>
      <pc:sldChg chg="modSp add mod">
        <pc:chgData name="Richard Charnigo" userId="4fe029dc7930efe6" providerId="LiveId" clId="{2F5B0CEE-BC74-472C-AC45-1047BA55CFBC}" dt="2025-08-21T01:43:42.779" v="5673" actId="20577"/>
        <pc:sldMkLst>
          <pc:docMk/>
          <pc:sldMk cId="463034473" sldId="265"/>
        </pc:sldMkLst>
        <pc:spChg chg="mod">
          <ac:chgData name="Richard Charnigo" userId="4fe029dc7930efe6" providerId="LiveId" clId="{2F5B0CEE-BC74-472C-AC45-1047BA55CFBC}" dt="2025-08-21T01:43:42.779" v="5673" actId="20577"/>
          <ac:spMkLst>
            <pc:docMk/>
            <pc:sldMk cId="463034473" sldId="265"/>
            <ac:spMk id="3" creationId="{DFE0760F-494F-7ABD-E4EA-4B51F9A94FA4}"/>
          </ac:spMkLst>
        </pc:spChg>
      </pc:sldChg>
      <pc:sldChg chg="modSp add mod">
        <pc:chgData name="Richard Charnigo" userId="4fe029dc7930efe6" providerId="LiveId" clId="{2F5B0CEE-BC74-472C-AC45-1047BA55CFBC}" dt="2025-08-21T02:23:50.440" v="9180" actId="6549"/>
        <pc:sldMkLst>
          <pc:docMk/>
          <pc:sldMk cId="827101811" sldId="266"/>
        </pc:sldMkLst>
        <pc:spChg chg="mod">
          <ac:chgData name="Richard Charnigo" userId="4fe029dc7930efe6" providerId="LiveId" clId="{2F5B0CEE-BC74-472C-AC45-1047BA55CFBC}" dt="2025-08-20T20:40:40.188" v="4867" actId="20577"/>
          <ac:spMkLst>
            <pc:docMk/>
            <pc:sldMk cId="827101811" sldId="266"/>
            <ac:spMk id="2" creationId="{94F2A6C9-F5D3-F574-FA6B-08A813DB487F}"/>
          </ac:spMkLst>
        </pc:spChg>
        <pc:spChg chg="mod">
          <ac:chgData name="Richard Charnigo" userId="4fe029dc7930efe6" providerId="LiveId" clId="{2F5B0CEE-BC74-472C-AC45-1047BA55CFBC}" dt="2025-08-21T02:23:50.440" v="9180" actId="6549"/>
          <ac:spMkLst>
            <pc:docMk/>
            <pc:sldMk cId="827101811" sldId="266"/>
            <ac:spMk id="3" creationId="{DFE0760F-494F-7ABD-E4EA-4B51F9A94FA4}"/>
          </ac:spMkLst>
        </pc:spChg>
      </pc:sldChg>
      <pc:sldChg chg="modSp add mod">
        <pc:chgData name="Richard Charnigo" userId="4fe029dc7930efe6" providerId="LiveId" clId="{2F5B0CEE-BC74-472C-AC45-1047BA55CFBC}" dt="2025-08-21T15:34:57.207" v="11379" actId="20577"/>
        <pc:sldMkLst>
          <pc:docMk/>
          <pc:sldMk cId="74011755" sldId="267"/>
        </pc:sldMkLst>
        <pc:spChg chg="mod">
          <ac:chgData name="Richard Charnigo" userId="4fe029dc7930efe6" providerId="LiveId" clId="{2F5B0CEE-BC74-472C-AC45-1047BA55CFBC}" dt="2025-08-21T01:46:46.690" v="5896" actId="20577"/>
          <ac:spMkLst>
            <pc:docMk/>
            <pc:sldMk cId="74011755" sldId="267"/>
            <ac:spMk id="2" creationId="{94F2A6C9-F5D3-F574-FA6B-08A813DB487F}"/>
          </ac:spMkLst>
        </pc:spChg>
        <pc:spChg chg="mod">
          <ac:chgData name="Richard Charnigo" userId="4fe029dc7930efe6" providerId="LiveId" clId="{2F5B0CEE-BC74-472C-AC45-1047BA55CFBC}" dt="2025-08-21T15:34:57.207" v="11379" actId="20577"/>
          <ac:spMkLst>
            <pc:docMk/>
            <pc:sldMk cId="74011755" sldId="267"/>
            <ac:spMk id="3" creationId="{DFE0760F-494F-7ABD-E4EA-4B51F9A94FA4}"/>
          </ac:spMkLst>
        </pc:spChg>
      </pc:sldChg>
      <pc:sldChg chg="modSp add mod">
        <pc:chgData name="Richard Charnigo" userId="4fe029dc7930efe6" providerId="LiveId" clId="{2F5B0CEE-BC74-472C-AC45-1047BA55CFBC}" dt="2025-08-21T15:35:12.565" v="11381" actId="115"/>
        <pc:sldMkLst>
          <pc:docMk/>
          <pc:sldMk cId="624998636" sldId="268"/>
        </pc:sldMkLst>
        <pc:spChg chg="mod">
          <ac:chgData name="Richard Charnigo" userId="4fe029dc7930efe6" providerId="LiveId" clId="{2F5B0CEE-BC74-472C-AC45-1047BA55CFBC}" dt="2025-08-21T01:56:38.125" v="6942" actId="20577"/>
          <ac:spMkLst>
            <pc:docMk/>
            <pc:sldMk cId="624998636" sldId="268"/>
            <ac:spMk id="2" creationId="{94F2A6C9-F5D3-F574-FA6B-08A813DB487F}"/>
          </ac:spMkLst>
        </pc:spChg>
        <pc:spChg chg="mod">
          <ac:chgData name="Richard Charnigo" userId="4fe029dc7930efe6" providerId="LiveId" clId="{2F5B0CEE-BC74-472C-AC45-1047BA55CFBC}" dt="2025-08-21T15:35:12.565" v="11381" actId="115"/>
          <ac:spMkLst>
            <pc:docMk/>
            <pc:sldMk cId="624998636" sldId="268"/>
            <ac:spMk id="3" creationId="{DFE0760F-494F-7ABD-E4EA-4B51F9A94FA4}"/>
          </ac:spMkLst>
        </pc:spChg>
      </pc:sldChg>
      <pc:sldChg chg="modSp add mod">
        <pc:chgData name="Richard Charnigo" userId="4fe029dc7930efe6" providerId="LiveId" clId="{2F5B0CEE-BC74-472C-AC45-1047BA55CFBC}" dt="2025-08-21T15:35:24.639" v="11383" actId="115"/>
        <pc:sldMkLst>
          <pc:docMk/>
          <pc:sldMk cId="3216647270" sldId="269"/>
        </pc:sldMkLst>
        <pc:spChg chg="mod">
          <ac:chgData name="Richard Charnigo" userId="4fe029dc7930efe6" providerId="LiveId" clId="{2F5B0CEE-BC74-472C-AC45-1047BA55CFBC}" dt="2025-08-21T01:56:44.025" v="6954" actId="20577"/>
          <ac:spMkLst>
            <pc:docMk/>
            <pc:sldMk cId="3216647270" sldId="269"/>
            <ac:spMk id="2" creationId="{94F2A6C9-F5D3-F574-FA6B-08A813DB487F}"/>
          </ac:spMkLst>
        </pc:spChg>
        <pc:spChg chg="mod">
          <ac:chgData name="Richard Charnigo" userId="4fe029dc7930efe6" providerId="LiveId" clId="{2F5B0CEE-BC74-472C-AC45-1047BA55CFBC}" dt="2025-08-21T15:35:24.639" v="11383" actId="115"/>
          <ac:spMkLst>
            <pc:docMk/>
            <pc:sldMk cId="3216647270" sldId="269"/>
            <ac:spMk id="3" creationId="{DFE0760F-494F-7ABD-E4EA-4B51F9A94FA4}"/>
          </ac:spMkLst>
        </pc:spChg>
      </pc:sldChg>
      <pc:sldChg chg="modSp add mod">
        <pc:chgData name="Richard Charnigo" userId="4fe029dc7930efe6" providerId="LiveId" clId="{2F5B0CEE-BC74-472C-AC45-1047BA55CFBC}" dt="2025-08-21T15:35:32.991" v="11385" actId="115"/>
        <pc:sldMkLst>
          <pc:docMk/>
          <pc:sldMk cId="1297844081" sldId="270"/>
        </pc:sldMkLst>
        <pc:spChg chg="mod">
          <ac:chgData name="Richard Charnigo" userId="4fe029dc7930efe6" providerId="LiveId" clId="{2F5B0CEE-BC74-472C-AC45-1047BA55CFBC}" dt="2025-08-21T15:35:32.991" v="11385" actId="115"/>
          <ac:spMkLst>
            <pc:docMk/>
            <pc:sldMk cId="1297844081" sldId="270"/>
            <ac:spMk id="3" creationId="{DFE0760F-494F-7ABD-E4EA-4B51F9A94FA4}"/>
          </ac:spMkLst>
        </pc:spChg>
      </pc:sldChg>
      <pc:sldChg chg="modSp add mod">
        <pc:chgData name="Richard Charnigo" userId="4fe029dc7930efe6" providerId="LiveId" clId="{2F5B0CEE-BC74-472C-AC45-1047BA55CFBC}" dt="2025-08-21T15:35:49.366" v="11387" actId="20577"/>
        <pc:sldMkLst>
          <pc:docMk/>
          <pc:sldMk cId="868887910" sldId="271"/>
        </pc:sldMkLst>
        <pc:spChg chg="mod">
          <ac:chgData name="Richard Charnigo" userId="4fe029dc7930efe6" providerId="LiveId" clId="{2F5B0CEE-BC74-472C-AC45-1047BA55CFBC}" dt="2025-08-21T15:35:49.366" v="11387" actId="20577"/>
          <ac:spMkLst>
            <pc:docMk/>
            <pc:sldMk cId="868887910" sldId="271"/>
            <ac:spMk id="3" creationId="{DFE0760F-494F-7ABD-E4EA-4B51F9A94FA4}"/>
          </ac:spMkLst>
        </pc:spChg>
      </pc:sldChg>
      <pc:sldChg chg="modSp add mod">
        <pc:chgData name="Richard Charnigo" userId="4fe029dc7930efe6" providerId="LiveId" clId="{2F5B0CEE-BC74-472C-AC45-1047BA55CFBC}" dt="2025-08-21T02:40:14.363" v="11112" actId="20577"/>
        <pc:sldMkLst>
          <pc:docMk/>
          <pc:sldMk cId="3749213687" sldId="272"/>
        </pc:sldMkLst>
        <pc:spChg chg="mod">
          <ac:chgData name="Richard Charnigo" userId="4fe029dc7930efe6" providerId="LiveId" clId="{2F5B0CEE-BC74-472C-AC45-1047BA55CFBC}" dt="2025-08-21T02:40:14.363" v="11112" actId="20577"/>
          <ac:spMkLst>
            <pc:docMk/>
            <pc:sldMk cId="3749213687" sldId="272"/>
            <ac:spMk id="3" creationId="{DFE0760F-494F-7ABD-E4EA-4B51F9A94FA4}"/>
          </ac:spMkLst>
        </pc:spChg>
      </pc:sldChg>
      <pc:sldChg chg="modSp add mod">
        <pc:chgData name="Richard Charnigo" userId="4fe029dc7930efe6" providerId="LiveId" clId="{2F5B0CEE-BC74-472C-AC45-1047BA55CFBC}" dt="2025-08-21T02:40:37.801" v="11118" actId="20577"/>
        <pc:sldMkLst>
          <pc:docMk/>
          <pc:sldMk cId="3300258230" sldId="273"/>
        </pc:sldMkLst>
        <pc:spChg chg="mod">
          <ac:chgData name="Richard Charnigo" userId="4fe029dc7930efe6" providerId="LiveId" clId="{2F5B0CEE-BC74-472C-AC45-1047BA55CFBC}" dt="2025-08-21T02:40:37.801" v="11118" actId="20577"/>
          <ac:spMkLst>
            <pc:docMk/>
            <pc:sldMk cId="3300258230" sldId="273"/>
            <ac:spMk id="3" creationId="{DFE0760F-494F-7ABD-E4EA-4B51F9A94FA4}"/>
          </ac:spMkLst>
        </pc:spChg>
      </pc:sldChg>
      <pc:sldChg chg="modSp add mod">
        <pc:chgData name="Richard Charnigo" userId="4fe029dc7930efe6" providerId="LiveId" clId="{2F5B0CEE-BC74-472C-AC45-1047BA55CFBC}" dt="2025-08-21T05:20:03.273" v="11258" actId="20577"/>
        <pc:sldMkLst>
          <pc:docMk/>
          <pc:sldMk cId="2896762962" sldId="274"/>
        </pc:sldMkLst>
        <pc:spChg chg="mod">
          <ac:chgData name="Richard Charnigo" userId="4fe029dc7930efe6" providerId="LiveId" clId="{2F5B0CEE-BC74-472C-AC45-1047BA55CFBC}" dt="2025-08-21T05:20:03.273" v="11258" actId="20577"/>
          <ac:spMkLst>
            <pc:docMk/>
            <pc:sldMk cId="2896762962" sldId="274"/>
            <ac:spMk id="3" creationId="{DFE0760F-494F-7ABD-E4EA-4B51F9A94FA4}"/>
          </ac:spMkLst>
        </pc:spChg>
      </pc:sldChg>
      <pc:sldChg chg="modSp add mod">
        <pc:chgData name="Richard Charnigo" userId="4fe029dc7930efe6" providerId="LiveId" clId="{2F5B0CEE-BC74-472C-AC45-1047BA55CFBC}" dt="2025-08-21T15:38:35.397" v="11418" actId="20577"/>
        <pc:sldMkLst>
          <pc:docMk/>
          <pc:sldMk cId="2710219387" sldId="275"/>
        </pc:sldMkLst>
        <pc:spChg chg="mod">
          <ac:chgData name="Richard Charnigo" userId="4fe029dc7930efe6" providerId="LiveId" clId="{2F5B0CEE-BC74-472C-AC45-1047BA55CFBC}" dt="2025-08-21T15:38:35.397" v="11418" actId="20577"/>
          <ac:spMkLst>
            <pc:docMk/>
            <pc:sldMk cId="2710219387" sldId="275"/>
            <ac:spMk id="3" creationId="{DFE0760F-494F-7ABD-E4EA-4B51F9A94FA4}"/>
          </ac:spMkLst>
        </pc:spChg>
      </pc:sldChg>
      <pc:sldChg chg="modSp add mod">
        <pc:chgData name="Richard Charnigo" userId="4fe029dc7930efe6" providerId="LiveId" clId="{2F5B0CEE-BC74-472C-AC45-1047BA55CFBC}" dt="2025-08-21T15:39:00.753" v="11427" actId="20577"/>
        <pc:sldMkLst>
          <pc:docMk/>
          <pc:sldMk cId="3879479751" sldId="276"/>
        </pc:sldMkLst>
        <pc:spChg chg="mod">
          <ac:chgData name="Richard Charnigo" userId="4fe029dc7930efe6" providerId="LiveId" clId="{2F5B0CEE-BC74-472C-AC45-1047BA55CFBC}" dt="2025-08-21T02:35:42.257" v="11013" actId="20577"/>
          <ac:spMkLst>
            <pc:docMk/>
            <pc:sldMk cId="3879479751" sldId="276"/>
            <ac:spMk id="2" creationId="{94F2A6C9-F5D3-F574-FA6B-08A813DB487F}"/>
          </ac:spMkLst>
        </pc:spChg>
        <pc:spChg chg="mod">
          <ac:chgData name="Richard Charnigo" userId="4fe029dc7930efe6" providerId="LiveId" clId="{2F5B0CEE-BC74-472C-AC45-1047BA55CFBC}" dt="2025-08-21T15:39:00.753" v="11427" actId="20577"/>
          <ac:spMkLst>
            <pc:docMk/>
            <pc:sldMk cId="3879479751" sldId="276"/>
            <ac:spMk id="3" creationId="{DFE0760F-494F-7ABD-E4EA-4B51F9A94FA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8/21/2025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3607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8/21/2025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54813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8/21/2025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53443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8/21/2025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147542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8/21/2025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95985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8/21/2025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23493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8/21/2025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094506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8/21/2025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53320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8/21/2025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263624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8/21/2025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725516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8/21/2025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32645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8/21/2025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393907116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54" r:id="rId6"/>
    <p:sldLayoutId id="2147483750" r:id="rId7"/>
    <p:sldLayoutId id="2147483751" r:id="rId8"/>
    <p:sldLayoutId id="2147483752" r:id="rId9"/>
    <p:sldLayoutId id="2147483753" r:id="rId10"/>
    <p:sldLayoutId id="2147483755"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46">
            <a:extLst>
              <a:ext uri="{FF2B5EF4-FFF2-40B4-BE49-F238E27FC236}">
                <a16:creationId xmlns:a16="http://schemas.microsoft.com/office/drawing/2014/main" id="{1A32057F-F015-B1B2-4E3E-2307F8EFC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BC26E0-8949-3811-511C-2040B1CD54E6}"/>
              </a:ext>
            </a:extLst>
          </p:cNvPr>
          <p:cNvSpPr>
            <a:spLocks noGrp="1"/>
          </p:cNvSpPr>
          <p:nvPr>
            <p:ph type="ctrTitle"/>
          </p:nvPr>
        </p:nvSpPr>
        <p:spPr>
          <a:xfrm>
            <a:off x="7168896" y="395982"/>
            <a:ext cx="4361688" cy="3475236"/>
          </a:xfrm>
        </p:spPr>
        <p:txBody>
          <a:bodyPr>
            <a:normAutofit/>
          </a:bodyPr>
          <a:lstStyle/>
          <a:p>
            <a:pPr algn="l"/>
            <a:r>
              <a:rPr lang="en-US" sz="3400" dirty="0"/>
              <a:t>The nature of uncertainty and the role of biostatistics	</a:t>
            </a:r>
            <a:r>
              <a:rPr lang="en-US" sz="4600" dirty="0"/>
              <a:t> </a:t>
            </a:r>
          </a:p>
        </p:txBody>
      </p:sp>
      <p:sp>
        <p:nvSpPr>
          <p:cNvPr id="3" name="Subtitle 2">
            <a:extLst>
              <a:ext uri="{FF2B5EF4-FFF2-40B4-BE49-F238E27FC236}">
                <a16:creationId xmlns:a16="http://schemas.microsoft.com/office/drawing/2014/main" id="{24A1EF70-41E0-5BCD-9EEC-E9E73B761C0C}"/>
              </a:ext>
            </a:extLst>
          </p:cNvPr>
          <p:cNvSpPr>
            <a:spLocks noGrp="1"/>
          </p:cNvSpPr>
          <p:nvPr>
            <p:ph type="subTitle" idx="1"/>
          </p:nvPr>
        </p:nvSpPr>
        <p:spPr>
          <a:xfrm>
            <a:off x="7168896" y="3782008"/>
            <a:ext cx="4206240" cy="1648721"/>
          </a:xfrm>
        </p:spPr>
        <p:txBody>
          <a:bodyPr>
            <a:noAutofit/>
          </a:bodyPr>
          <a:lstStyle/>
          <a:p>
            <a:pPr algn="l">
              <a:lnSpc>
                <a:spcPct val="110000"/>
              </a:lnSpc>
            </a:pPr>
            <a:r>
              <a:rPr lang="en-US" sz="2400" dirty="0"/>
              <a:t>BST 600</a:t>
            </a:r>
          </a:p>
          <a:p>
            <a:pPr algn="l">
              <a:lnSpc>
                <a:spcPct val="110000"/>
              </a:lnSpc>
            </a:pPr>
            <a:r>
              <a:rPr lang="en-US" sz="2400" dirty="0"/>
              <a:t>Fall 2025</a:t>
            </a:r>
          </a:p>
          <a:p>
            <a:pPr algn="l">
              <a:lnSpc>
                <a:spcPct val="110000"/>
              </a:lnSpc>
            </a:pPr>
            <a:r>
              <a:rPr lang="en-US" sz="2400" dirty="0"/>
              <a:t>Lecture 1</a:t>
            </a:r>
          </a:p>
          <a:p>
            <a:pPr algn="l">
              <a:lnSpc>
                <a:spcPct val="110000"/>
              </a:lnSpc>
            </a:pPr>
            <a:r>
              <a:rPr lang="en-US" sz="2400" dirty="0"/>
              <a:t>Dr. Richard Charnigo</a:t>
            </a:r>
          </a:p>
        </p:txBody>
      </p:sp>
      <p:pic>
        <p:nvPicPr>
          <p:cNvPr id="15" name="Picture 3" descr="A marble with brown and aqua colors">
            <a:extLst>
              <a:ext uri="{FF2B5EF4-FFF2-40B4-BE49-F238E27FC236}">
                <a16:creationId xmlns:a16="http://schemas.microsoft.com/office/drawing/2014/main" id="{F88DD0FA-DA51-068C-C0F2-D42E50604907}"/>
              </a:ext>
            </a:extLst>
          </p:cNvPr>
          <p:cNvPicPr>
            <a:picLocks noChangeAspect="1"/>
          </p:cNvPicPr>
          <p:nvPr/>
        </p:nvPicPr>
        <p:blipFill>
          <a:blip r:embed="rId2"/>
          <a:srcRect l="15341" r="16583"/>
          <a:stretch>
            <a:fillRect/>
          </a:stretch>
        </p:blipFill>
        <p:spPr>
          <a:xfrm>
            <a:off x="20" y="1"/>
            <a:ext cx="6575591" cy="6858000"/>
          </a:xfrm>
          <a:prstGeom prst="rect">
            <a:avLst/>
          </a:prstGeom>
        </p:spPr>
      </p:pic>
    </p:spTree>
    <p:extLst>
      <p:ext uri="{BB962C8B-B14F-4D97-AF65-F5344CB8AC3E}">
        <p14:creationId xmlns:p14="http://schemas.microsoft.com/office/powerpoint/2010/main" val="34049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200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4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Returning to our thought experiment</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With the previous considerations in mind, let us revisit our earlier thought experiment.  Before the coin is flipped, your uncertainty about how it will come up is aleatory.  You cannot know the answer.</a:t>
            </a:r>
          </a:p>
          <a:p>
            <a:pPr marL="0" indent="0">
              <a:buNone/>
            </a:pPr>
            <a:endParaRPr lang="en-US" sz="2800" dirty="0"/>
          </a:p>
          <a:p>
            <a:pPr marL="0" indent="0">
              <a:buNone/>
            </a:pPr>
            <a:r>
              <a:rPr lang="en-US" sz="2800" dirty="0"/>
              <a:t>After the coin is flipped, your uncertainty is epistemic.  You can know the answer by visual inspection or by asking me.  Even if I conceal the result from you, it is still definite and determined.</a:t>
            </a:r>
          </a:p>
        </p:txBody>
      </p:sp>
    </p:spTree>
    <p:extLst>
      <p:ext uri="{BB962C8B-B14F-4D97-AF65-F5344CB8AC3E}">
        <p14:creationId xmlns:p14="http://schemas.microsoft.com/office/powerpoint/2010/main" val="827101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The role of biostatistics</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Various definitions of biostatistics can be given.  One possible definition is the following:</a:t>
            </a:r>
          </a:p>
          <a:p>
            <a:pPr marL="0" indent="0">
              <a:buNone/>
            </a:pPr>
            <a:endParaRPr lang="en-US" sz="2800" dirty="0"/>
          </a:p>
          <a:p>
            <a:pPr marL="0" indent="0">
              <a:buNone/>
            </a:pPr>
            <a:r>
              <a:rPr lang="en-US" sz="2800" dirty="0"/>
              <a:t>Biostatistics refers to the collection and analysis of data geared toward the quantification and reduction of epistemic and aleatory uncertainty about some matter of health or life.</a:t>
            </a:r>
          </a:p>
        </p:txBody>
      </p:sp>
    </p:spTree>
    <p:extLst>
      <p:ext uri="{BB962C8B-B14F-4D97-AF65-F5344CB8AC3E}">
        <p14:creationId xmlns:p14="http://schemas.microsoft.com/office/powerpoint/2010/main" val="74011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The role of biostatistics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Memorizing the exact verbiage may not be as helpful as understanding the components.</a:t>
            </a:r>
          </a:p>
          <a:p>
            <a:pPr marL="0" indent="0">
              <a:buNone/>
            </a:pPr>
            <a:endParaRPr lang="en-US" sz="2800" dirty="0"/>
          </a:p>
          <a:p>
            <a:pPr marL="0" indent="0">
              <a:buNone/>
            </a:pPr>
            <a:r>
              <a:rPr lang="en-US" sz="2800" dirty="0"/>
              <a:t>Biostatistics refers to the </a:t>
            </a:r>
            <a:r>
              <a:rPr lang="en-US" sz="2800" u="sng" dirty="0"/>
              <a:t>collection and analysis of data</a:t>
            </a:r>
            <a:r>
              <a:rPr lang="en-US" sz="2800" dirty="0"/>
              <a:t> geared toward the quantification and reduction of epistemic and aleatory uncertainty about some matter of health or life.</a:t>
            </a:r>
          </a:p>
          <a:p>
            <a:pPr marL="0" indent="0">
              <a:buNone/>
            </a:pPr>
            <a:r>
              <a:rPr lang="en-US" sz="2800" dirty="0"/>
              <a:t>		</a:t>
            </a:r>
            <a:r>
              <a:rPr lang="en-US" sz="2800" i="1" dirty="0"/>
              <a:t>Here we describe </a:t>
            </a:r>
            <a:r>
              <a:rPr lang="en-US" sz="2800" i="1" u="sng" dirty="0"/>
              <a:t>what</a:t>
            </a:r>
            <a:r>
              <a:rPr lang="en-US" sz="2800" i="1" dirty="0"/>
              <a:t> we are doing.</a:t>
            </a:r>
            <a:endParaRPr lang="en-US" sz="2800" dirty="0"/>
          </a:p>
          <a:p>
            <a:pPr marL="0" indent="0">
              <a:buNone/>
            </a:pPr>
            <a:endParaRPr lang="en-US" sz="2800" dirty="0"/>
          </a:p>
        </p:txBody>
      </p:sp>
    </p:spTree>
    <p:extLst>
      <p:ext uri="{BB962C8B-B14F-4D97-AF65-F5344CB8AC3E}">
        <p14:creationId xmlns:p14="http://schemas.microsoft.com/office/powerpoint/2010/main" val="624998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The role of biostatistics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Biostatistics refers to the collection and analysis of data geared toward the </a:t>
            </a:r>
            <a:r>
              <a:rPr lang="en-US" sz="2800" u="sng" dirty="0"/>
              <a:t>quantification and reduction of epistemic and aleatory uncertainty</a:t>
            </a:r>
            <a:r>
              <a:rPr lang="en-US" sz="2800" dirty="0"/>
              <a:t> about some matter of health or life.</a:t>
            </a:r>
          </a:p>
          <a:p>
            <a:pPr marL="0" indent="0">
              <a:buNone/>
            </a:pPr>
            <a:r>
              <a:rPr lang="en-US" sz="2800" dirty="0"/>
              <a:t>		</a:t>
            </a:r>
            <a:r>
              <a:rPr lang="en-US" sz="2800" i="1" dirty="0"/>
              <a:t>Here we describe </a:t>
            </a:r>
            <a:r>
              <a:rPr lang="en-US" sz="2800" i="1" u="sng" dirty="0"/>
              <a:t>why</a:t>
            </a:r>
            <a:r>
              <a:rPr lang="en-US" sz="2800" i="1" dirty="0"/>
              <a:t> we are proceeding.</a:t>
            </a:r>
            <a:endParaRPr lang="en-US" sz="2800" dirty="0"/>
          </a:p>
          <a:p>
            <a:pPr marL="0" indent="0">
              <a:buNone/>
            </a:pPr>
            <a:endParaRPr lang="en-US" sz="2800" dirty="0"/>
          </a:p>
        </p:txBody>
      </p:sp>
    </p:spTree>
    <p:extLst>
      <p:ext uri="{BB962C8B-B14F-4D97-AF65-F5344CB8AC3E}">
        <p14:creationId xmlns:p14="http://schemas.microsoft.com/office/powerpoint/2010/main" val="3216647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The role of biostatistics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Biostatistics refers to the collection and analysis of data geared toward the quantification and reduction of epistemic and aleatory uncertainty about </a:t>
            </a:r>
            <a:r>
              <a:rPr lang="en-US" sz="2800" u="sng" dirty="0"/>
              <a:t>some matter of health or life</a:t>
            </a:r>
            <a:r>
              <a:rPr lang="en-US" sz="2800" dirty="0"/>
              <a:t>.</a:t>
            </a:r>
          </a:p>
          <a:p>
            <a:pPr marL="0" indent="0">
              <a:buNone/>
            </a:pPr>
            <a:r>
              <a:rPr lang="en-US" sz="2800" dirty="0"/>
              <a:t>		</a:t>
            </a:r>
            <a:r>
              <a:rPr lang="en-US" sz="2800" i="1" dirty="0"/>
              <a:t>Here we present a </a:t>
            </a:r>
            <a:r>
              <a:rPr lang="en-US" sz="2800" i="1" u="sng" dirty="0"/>
              <a:t>context</a:t>
            </a:r>
            <a:r>
              <a:rPr lang="en-US" sz="2800" i="1" dirty="0"/>
              <a:t> for our work.</a:t>
            </a:r>
            <a:endParaRPr lang="en-US" sz="2800" dirty="0"/>
          </a:p>
          <a:p>
            <a:pPr marL="0" indent="0">
              <a:buNone/>
            </a:pPr>
            <a:endParaRPr lang="en-US" sz="2800" dirty="0"/>
          </a:p>
        </p:txBody>
      </p:sp>
    </p:spTree>
    <p:extLst>
      <p:ext uri="{BB962C8B-B14F-4D97-AF65-F5344CB8AC3E}">
        <p14:creationId xmlns:p14="http://schemas.microsoft.com/office/powerpoint/2010/main" val="1297844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The role of biostatistics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What may not be immediately clear is how biostatistics can reduce both epistemic uncertainty and aleatory uncertainty.  </a:t>
            </a:r>
          </a:p>
          <a:p>
            <a:pPr marL="0" indent="0">
              <a:buNone/>
            </a:pPr>
            <a:endParaRPr lang="en-US" sz="2800" dirty="0"/>
          </a:p>
          <a:p>
            <a:pPr marL="0" indent="0">
              <a:buNone/>
            </a:pPr>
            <a:r>
              <a:rPr lang="en-US" sz="2800" dirty="0"/>
              <a:t>We can get some insight by distinguishing between estimation of population parameters and prediction of individual variables.</a:t>
            </a:r>
          </a:p>
          <a:p>
            <a:pPr marL="0" indent="0">
              <a:buNone/>
            </a:pPr>
            <a:endParaRPr lang="en-US" sz="2800" dirty="0"/>
          </a:p>
        </p:txBody>
      </p:sp>
    </p:spTree>
    <p:extLst>
      <p:ext uri="{BB962C8B-B14F-4D97-AF65-F5344CB8AC3E}">
        <p14:creationId xmlns:p14="http://schemas.microsoft.com/office/powerpoint/2010/main" val="868887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The role of biostatistics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For instance, suppose we ascertain the following:</a:t>
            </a:r>
          </a:p>
          <a:p>
            <a:pPr marL="0" indent="0">
              <a:buNone/>
            </a:pPr>
            <a:endParaRPr lang="en-US" sz="2800" dirty="0"/>
          </a:p>
          <a:p>
            <a:pPr marL="0" indent="0">
              <a:buNone/>
            </a:pPr>
            <a:r>
              <a:rPr lang="en-US" sz="2800" dirty="0"/>
              <a:t>In a random sample of 100 people who received the flu shot last year,  8  contracted the flu.</a:t>
            </a:r>
          </a:p>
          <a:p>
            <a:pPr marL="0" indent="0">
              <a:buNone/>
            </a:pPr>
            <a:endParaRPr lang="en-US" sz="2800" dirty="0"/>
          </a:p>
          <a:p>
            <a:pPr marL="0" indent="0">
              <a:buNone/>
            </a:pPr>
            <a:r>
              <a:rPr lang="en-US" sz="2800" dirty="0"/>
              <a:t>In a random sample of 100 people who did not receive the flu shot last year,  16  contracted the flu.</a:t>
            </a:r>
          </a:p>
        </p:txBody>
      </p:sp>
    </p:spTree>
    <p:extLst>
      <p:ext uri="{BB962C8B-B14F-4D97-AF65-F5344CB8AC3E}">
        <p14:creationId xmlns:p14="http://schemas.microsoft.com/office/powerpoint/2010/main" val="37492136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The role of biostatistics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Based on these data, we may estimate that receiving the flu shot reduces the risk of contracting the flu by  50%.  The  50%  may be seen as estimating an underlying population parameter. </a:t>
            </a:r>
          </a:p>
          <a:p>
            <a:pPr marL="0" indent="0">
              <a:buNone/>
            </a:pPr>
            <a:endParaRPr lang="en-US" sz="2800" dirty="0"/>
          </a:p>
          <a:p>
            <a:pPr marL="0" indent="0">
              <a:buNone/>
            </a:pPr>
            <a:r>
              <a:rPr lang="en-US" sz="2800" dirty="0"/>
              <a:t>Assuming that this parameter is a definite number, as is done in a classical statistical framework, we have reduced our epistemic uncertainty about it.  However, our epistemic uncertainty has not been entirely removed.  (Why not?)</a:t>
            </a:r>
          </a:p>
        </p:txBody>
      </p:sp>
    </p:spTree>
    <p:extLst>
      <p:ext uri="{BB962C8B-B14F-4D97-AF65-F5344CB8AC3E}">
        <p14:creationId xmlns:p14="http://schemas.microsoft.com/office/powerpoint/2010/main" val="3300258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The role of biostatistics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For an individual person, we do not know whether he or she will contract the flu.  Here there is aleatory uncertainty.</a:t>
            </a:r>
          </a:p>
          <a:p>
            <a:pPr marL="0" indent="0">
              <a:buNone/>
            </a:pPr>
            <a:endParaRPr lang="en-US" sz="2800" dirty="0"/>
          </a:p>
          <a:p>
            <a:pPr marL="0" indent="0">
              <a:buNone/>
            </a:pPr>
            <a:r>
              <a:rPr lang="en-US" sz="2800" dirty="0"/>
              <a:t>However, based on the data, we can make an informed prediction.  The most likely outcome is that the person will </a:t>
            </a:r>
            <a:r>
              <a:rPr lang="en-US" sz="2800" u="sng" dirty="0"/>
              <a:t>not</a:t>
            </a:r>
            <a:r>
              <a:rPr lang="en-US" sz="2800" dirty="0"/>
              <a:t> contract the flu.  This outcome is overwhelmingly more likely if the person receives the flu shot.</a:t>
            </a:r>
          </a:p>
        </p:txBody>
      </p:sp>
    </p:spTree>
    <p:extLst>
      <p:ext uri="{BB962C8B-B14F-4D97-AF65-F5344CB8AC3E}">
        <p14:creationId xmlns:p14="http://schemas.microsoft.com/office/powerpoint/2010/main" val="2896762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The role of biostatistics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Moreover, a person who decides to receive the flu shot (having been made aware of the data or a conclusion based on the data) is achieving a reduction in aleatory uncertainty.</a:t>
            </a:r>
          </a:p>
          <a:p>
            <a:pPr marL="0" indent="0">
              <a:buNone/>
            </a:pPr>
            <a:endParaRPr lang="en-US" sz="2800" dirty="0"/>
          </a:p>
          <a:p>
            <a:pPr marL="0" indent="0">
              <a:buNone/>
            </a:pPr>
            <a:r>
              <a:rPr lang="en-US" sz="2800" dirty="0"/>
              <a:t>Of course, his or her internal thought process may not be in those terms.  Perhaps it is more like this:  “By receiving the flu shot, I am hoping and expecting to get through this flu season without becoming ill.”</a:t>
            </a:r>
          </a:p>
          <a:p>
            <a:pPr marL="0" indent="0">
              <a:buNone/>
            </a:pPr>
            <a:endParaRPr lang="en-US" sz="2800" dirty="0"/>
          </a:p>
        </p:txBody>
      </p:sp>
    </p:spTree>
    <p:extLst>
      <p:ext uri="{BB962C8B-B14F-4D97-AF65-F5344CB8AC3E}">
        <p14:creationId xmlns:p14="http://schemas.microsoft.com/office/powerpoint/2010/main" val="2710219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thought experiment</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Suppose I tell you that I am </a:t>
            </a:r>
            <a:r>
              <a:rPr lang="en-US" sz="2800" u="sng" dirty="0"/>
              <a:t>about to flip</a:t>
            </a:r>
            <a:r>
              <a:rPr lang="en-US" sz="2800" dirty="0"/>
              <a:t> a two-sided coin. </a:t>
            </a:r>
          </a:p>
          <a:p>
            <a:pPr marL="0" indent="0">
              <a:spcBef>
                <a:spcPts val="0"/>
              </a:spcBef>
              <a:buNone/>
            </a:pPr>
            <a:endParaRPr lang="en-US" sz="2800" dirty="0"/>
          </a:p>
          <a:p>
            <a:pPr marL="0" indent="0">
              <a:spcBef>
                <a:spcPts val="0"/>
              </a:spcBef>
              <a:buNone/>
            </a:pPr>
            <a:r>
              <a:rPr lang="en-US" sz="2800" dirty="0"/>
              <a:t>What do you think is the probability of the coin coming up heads?</a:t>
            </a:r>
          </a:p>
        </p:txBody>
      </p:sp>
    </p:spTree>
    <p:extLst>
      <p:ext uri="{BB962C8B-B14F-4D97-AF65-F5344CB8AC3E}">
        <p14:creationId xmlns:p14="http://schemas.microsoft.com/office/powerpoint/2010/main" val="1382689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A remark about decision making</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The preceding example highlights a behavioral component.  As human beings, we sometimes make decisions to reduce aleatory uncertainty to a tolerable level.</a:t>
            </a:r>
          </a:p>
          <a:p>
            <a:pPr marL="0" indent="0">
              <a:buNone/>
            </a:pPr>
            <a:endParaRPr lang="en-US" sz="2800" dirty="0"/>
          </a:p>
          <a:p>
            <a:pPr marL="0" indent="0">
              <a:buNone/>
            </a:pPr>
            <a:r>
              <a:rPr lang="en-US" sz="2800" dirty="0"/>
              <a:t>For instance, by taking out a suitable insurance policy, one can be fairly confident of not falling into a financial crisis (or having one’s family suffer a financial crisis) due to an unseen catastrophic event.</a:t>
            </a:r>
          </a:p>
        </p:txBody>
      </p:sp>
    </p:spTree>
    <p:extLst>
      <p:ext uri="{BB962C8B-B14F-4D97-AF65-F5344CB8AC3E}">
        <p14:creationId xmlns:p14="http://schemas.microsoft.com/office/powerpoint/2010/main" val="387947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thought experiment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buNone/>
            </a:pPr>
            <a:r>
              <a:rPr lang="en-US" sz="2800" dirty="0"/>
              <a:t>Now suppose I tell you that I have </a:t>
            </a:r>
            <a:r>
              <a:rPr lang="en-US" sz="2800" u="sng" dirty="0"/>
              <a:t>just flipped</a:t>
            </a:r>
            <a:r>
              <a:rPr lang="en-US" sz="2800" dirty="0"/>
              <a:t> a coin.  </a:t>
            </a:r>
          </a:p>
          <a:p>
            <a:pPr marL="0" indent="0">
              <a:buNone/>
            </a:pPr>
            <a:endParaRPr lang="en-US" sz="2800" dirty="0"/>
          </a:p>
          <a:p>
            <a:pPr marL="0" indent="0">
              <a:buNone/>
            </a:pPr>
            <a:r>
              <a:rPr lang="en-US" sz="2800" dirty="0"/>
              <a:t>What do you think is the probability of the coin showing heads?</a:t>
            </a:r>
          </a:p>
        </p:txBody>
      </p:sp>
    </p:spTree>
    <p:extLst>
      <p:ext uri="{BB962C8B-B14F-4D97-AF65-F5344CB8AC3E}">
        <p14:creationId xmlns:p14="http://schemas.microsoft.com/office/powerpoint/2010/main" val="2689789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Epistemic and aleatory uncertainty</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Epistemic uncertainty is when you do not know something that is knowable.</a:t>
            </a:r>
          </a:p>
          <a:p>
            <a:pPr marL="0" indent="0">
              <a:buNone/>
            </a:pPr>
            <a:endParaRPr lang="en-US" sz="2800" dirty="0"/>
          </a:p>
          <a:p>
            <a:pPr marL="0" indent="0">
              <a:buNone/>
            </a:pPr>
            <a:r>
              <a:rPr lang="en-US" sz="2800" dirty="0"/>
              <a:t>For instance, do you know who was the only United States President born in Kentucky?  If yes, good for you.  If no, this is epistemic uncertainty.  You can know the answer by searching the Internet or by asking a historian.</a:t>
            </a:r>
          </a:p>
        </p:txBody>
      </p:sp>
    </p:spTree>
    <p:extLst>
      <p:ext uri="{BB962C8B-B14F-4D97-AF65-F5344CB8AC3E}">
        <p14:creationId xmlns:p14="http://schemas.microsoft.com/office/powerpoint/2010/main" val="3487639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Epistemic and aleatory uncertainty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As another example, do you know the current temperature at Cleveland Hopkins International Airport?  If no, this is epistemic uncertainty.  You can readily discover the answer.</a:t>
            </a:r>
          </a:p>
          <a:p>
            <a:pPr marL="0" indent="0">
              <a:buNone/>
            </a:pPr>
            <a:endParaRPr lang="en-US" sz="2800" dirty="0"/>
          </a:p>
          <a:p>
            <a:pPr marL="0" indent="0">
              <a:buNone/>
            </a:pPr>
            <a:r>
              <a:rPr lang="en-US" sz="2800" dirty="0"/>
              <a:t>In contrast, aleatory uncertainty is when you do not know something because it is not definite or determined.</a:t>
            </a:r>
          </a:p>
        </p:txBody>
      </p:sp>
    </p:spTree>
    <p:extLst>
      <p:ext uri="{BB962C8B-B14F-4D97-AF65-F5344CB8AC3E}">
        <p14:creationId xmlns:p14="http://schemas.microsoft.com/office/powerpoint/2010/main" val="1669827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Epistemic and aleatory uncertainty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For instance, the Heisenberg uncertainty principle in quantum mechanics (a development of 20</a:t>
            </a:r>
            <a:r>
              <a:rPr lang="en-US" sz="2800" baseline="30000" dirty="0"/>
              <a:t>th</a:t>
            </a:r>
            <a:r>
              <a:rPr lang="en-US" sz="2800" dirty="0"/>
              <a:t> century physics) says that you cannot know simultaneously the position and momentum of a particle.  This illustrates aleatory uncertainty.</a:t>
            </a:r>
          </a:p>
          <a:p>
            <a:pPr marL="0" indent="0">
              <a:buNone/>
            </a:pPr>
            <a:endParaRPr lang="en-US" sz="2800" dirty="0"/>
          </a:p>
          <a:p>
            <a:pPr marL="0" indent="0">
              <a:buNone/>
            </a:pPr>
            <a:r>
              <a:rPr lang="en-US" sz="2800" dirty="0"/>
              <a:t>As another example, what will be the temperature at Cleveland Hopkins International Airport two weeks from today?  Here there is aleatory uncertainty.  You can’t look up the answer!</a:t>
            </a:r>
          </a:p>
        </p:txBody>
      </p:sp>
    </p:spTree>
    <p:extLst>
      <p:ext uri="{BB962C8B-B14F-4D97-AF65-F5344CB8AC3E}">
        <p14:creationId xmlns:p14="http://schemas.microsoft.com/office/powerpoint/2010/main" val="486145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Epistemic and aleatory uncertainty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Sometimes the line between epistemic uncertainty and aleatory uncertainty is not clear.  </a:t>
            </a:r>
          </a:p>
          <a:p>
            <a:pPr marL="0" indent="0">
              <a:buNone/>
            </a:pPr>
            <a:endParaRPr lang="en-US" sz="2800" dirty="0"/>
          </a:p>
          <a:p>
            <a:pPr marL="0" indent="0">
              <a:buNone/>
            </a:pPr>
            <a:r>
              <a:rPr lang="en-US" sz="2800" dirty="0"/>
              <a:t>For instance, what will be the temperature at Cleveland Hopkins International Airport six hours from now?  You can look at a weather forecast for Cleveland, but you also know from experience that weather forecasts lose accuracy as they move forward in time.</a:t>
            </a:r>
          </a:p>
          <a:p>
            <a:pPr marL="0" indent="0">
              <a:buNone/>
            </a:pPr>
            <a:endParaRPr lang="en-US" sz="2800" dirty="0"/>
          </a:p>
          <a:p>
            <a:pPr marL="0" indent="0">
              <a:buNone/>
            </a:pPr>
            <a:endParaRPr lang="en-US" sz="2800" dirty="0"/>
          </a:p>
        </p:txBody>
      </p:sp>
    </p:spTree>
    <p:extLst>
      <p:ext uri="{BB962C8B-B14F-4D97-AF65-F5344CB8AC3E}">
        <p14:creationId xmlns:p14="http://schemas.microsoft.com/office/powerpoint/2010/main" val="3836208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Epistemic and aleatory uncertainty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By the way, this relates to the idea of chaos theory (a development of 20</a:t>
            </a:r>
            <a:r>
              <a:rPr lang="en-US" sz="2800" baseline="30000" dirty="0"/>
              <a:t>th</a:t>
            </a:r>
            <a:r>
              <a:rPr lang="en-US" sz="2800" dirty="0"/>
              <a:t> century mathematics), which says that the evolution of a system can change drastically if there are minor variations in its initial state.  Such variations may have magnitudes on the order of measurement or round off errors.</a:t>
            </a:r>
          </a:p>
          <a:p>
            <a:pPr marL="0" indent="0">
              <a:buNone/>
            </a:pPr>
            <a:endParaRPr lang="en-US" sz="2800" dirty="0"/>
          </a:p>
          <a:p>
            <a:pPr marL="0" indent="0">
              <a:buNone/>
            </a:pPr>
            <a:r>
              <a:rPr lang="en-US" sz="2800" dirty="0"/>
              <a:t>A similar theme has also been popularized, long before people studied chaos theory, by the saying “For want of a nail…”.</a:t>
            </a:r>
          </a:p>
          <a:p>
            <a:pPr marL="0" indent="0">
              <a:buNone/>
            </a:pPr>
            <a:endParaRPr lang="en-US" sz="2800" dirty="0"/>
          </a:p>
          <a:p>
            <a:pPr marL="0" indent="0">
              <a:buNone/>
            </a:pPr>
            <a:endParaRPr lang="en-US" sz="2800" dirty="0"/>
          </a:p>
        </p:txBody>
      </p:sp>
    </p:spTree>
    <p:extLst>
      <p:ext uri="{BB962C8B-B14F-4D97-AF65-F5344CB8AC3E}">
        <p14:creationId xmlns:p14="http://schemas.microsoft.com/office/powerpoint/2010/main" val="4091834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2A6C9-F5D3-F574-FA6B-08A813DB487F}"/>
              </a:ext>
            </a:extLst>
          </p:cNvPr>
          <p:cNvSpPr>
            <a:spLocks noGrp="1"/>
          </p:cNvSpPr>
          <p:nvPr>
            <p:ph type="title"/>
          </p:nvPr>
        </p:nvSpPr>
        <p:spPr/>
        <p:txBody>
          <a:bodyPr/>
          <a:lstStyle/>
          <a:p>
            <a:r>
              <a:rPr lang="en-US" dirty="0"/>
              <a:t>Epistemic and aleatory uncertainty (continued)</a:t>
            </a:r>
          </a:p>
        </p:txBody>
      </p:sp>
      <p:sp>
        <p:nvSpPr>
          <p:cNvPr id="3" name="Content Placeholder 2">
            <a:extLst>
              <a:ext uri="{FF2B5EF4-FFF2-40B4-BE49-F238E27FC236}">
                <a16:creationId xmlns:a16="http://schemas.microsoft.com/office/drawing/2014/main" id="{DFE0760F-494F-7ABD-E4EA-4B51F9A94FA4}"/>
              </a:ext>
            </a:extLst>
          </p:cNvPr>
          <p:cNvSpPr>
            <a:spLocks noGrp="1"/>
          </p:cNvSpPr>
          <p:nvPr>
            <p:ph idx="1"/>
          </p:nvPr>
        </p:nvSpPr>
        <p:spPr/>
        <p:txBody>
          <a:bodyPr>
            <a:normAutofit/>
          </a:bodyPr>
          <a:lstStyle/>
          <a:p>
            <a:pPr marL="0" indent="0">
              <a:buNone/>
            </a:pPr>
            <a:r>
              <a:rPr lang="en-US" sz="2800" dirty="0"/>
              <a:t>Another consideration is vantage point.  In particular, if one believes in an omniscient being, then one may argue that </a:t>
            </a:r>
            <a:r>
              <a:rPr lang="en-US" sz="2800" u="sng" dirty="0"/>
              <a:t>any</a:t>
            </a:r>
            <a:r>
              <a:rPr lang="en-US" sz="2800" dirty="0"/>
              <a:t> uncertainty on our part is epistemic, because the omniscient being knows that which we do not.</a:t>
            </a:r>
          </a:p>
          <a:p>
            <a:pPr marL="0" indent="0">
              <a:buNone/>
            </a:pPr>
            <a:endParaRPr lang="en-US" sz="2800" dirty="0"/>
          </a:p>
          <a:p>
            <a:pPr marL="0" indent="0">
              <a:buNone/>
            </a:pPr>
            <a:r>
              <a:rPr lang="en-US" sz="2800" dirty="0"/>
              <a:t>Still, we may find it helpful to distinguish between that which is knowable to </a:t>
            </a:r>
            <a:r>
              <a:rPr lang="en-US" sz="2800" u="sng" dirty="0"/>
              <a:t>us</a:t>
            </a:r>
            <a:r>
              <a:rPr lang="en-US" sz="2800" dirty="0"/>
              <a:t> (possibly with some effort but not the passage of time </a:t>
            </a:r>
            <a:r>
              <a:rPr lang="en-US" sz="2800" i="1" dirty="0"/>
              <a:t>per se</a:t>
            </a:r>
            <a:r>
              <a:rPr lang="en-US" sz="2800" dirty="0"/>
              <a:t>) versus that which is not.</a:t>
            </a:r>
          </a:p>
        </p:txBody>
      </p:sp>
    </p:spTree>
    <p:extLst>
      <p:ext uri="{BB962C8B-B14F-4D97-AF65-F5344CB8AC3E}">
        <p14:creationId xmlns:p14="http://schemas.microsoft.com/office/powerpoint/2010/main" val="463034473"/>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docProps/app.xml><?xml version="1.0" encoding="utf-8"?>
<Properties xmlns="http://schemas.openxmlformats.org/officeDocument/2006/extended-properties" xmlns:vt="http://schemas.openxmlformats.org/officeDocument/2006/docPropsVTypes">
  <TotalTime>582</TotalTime>
  <Words>1216</Words>
  <Application>Microsoft Office PowerPoint</Application>
  <PresentationFormat>Widescreen</PresentationFormat>
  <Paragraphs>82</Paragraphs>
  <Slides>20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Neue Haas Grotesk Text Pro</vt:lpstr>
      <vt:lpstr>VanillaVTI</vt:lpstr>
      <vt:lpstr>The nature of uncertainty and the role of biostatistics  </vt:lpstr>
      <vt:lpstr>A thought experiment</vt:lpstr>
      <vt:lpstr>A thought experiment (continued)</vt:lpstr>
      <vt:lpstr>Epistemic and aleatory uncertainty</vt:lpstr>
      <vt:lpstr>Epistemic and aleatory uncertainty (continued)</vt:lpstr>
      <vt:lpstr>Epistemic and aleatory uncertainty (continued)</vt:lpstr>
      <vt:lpstr>Epistemic and aleatory uncertainty (continued)</vt:lpstr>
      <vt:lpstr>Epistemic and aleatory uncertainty (continued)</vt:lpstr>
      <vt:lpstr>Epistemic and aleatory uncertainty (continued)</vt:lpstr>
      <vt:lpstr>Returning to our thought experiment</vt:lpstr>
      <vt:lpstr>The role of biostatistics</vt:lpstr>
      <vt:lpstr>The role of biostatistics (continued)</vt:lpstr>
      <vt:lpstr>The role of biostatistics (continued)</vt:lpstr>
      <vt:lpstr>The role of biostatistics (continued)</vt:lpstr>
      <vt:lpstr>The role of biostatistics (continued)</vt:lpstr>
      <vt:lpstr>The role of biostatistics (continued)</vt:lpstr>
      <vt:lpstr>The role of biostatistics (continued)</vt:lpstr>
      <vt:lpstr>The role of biostatistics (continued)</vt:lpstr>
      <vt:lpstr>The role of biostatistics (continued)</vt:lpstr>
      <vt:lpstr>A remark about decision making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nature of uncertainty and the role of biostatistics  </dc:title>
  <dc:creator>Richard Charnigo</dc:creator>
  <cp:lastModifiedBy>Richard Charnigo</cp:lastModifiedBy>
  <cp:revision>1</cp:revision>
  <cp:lastPrinted>2025-08-21T02:45:19Z</cp:lastPrinted>
  <dcterms:created xsi:type="dcterms:W3CDTF">2025-08-20T13:52:23Z</dcterms:created>
  <dcterms:modified xsi:type="dcterms:W3CDTF">2025-08-21T15:39:10Z</dcterms:modified>
</cp:coreProperties>
</file>