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29"/>
  </p:notesMasterIdLst>
  <p:handoutMasterIdLst>
    <p:handoutMasterId r:id="rId30"/>
  </p:handoutMasterIdLst>
  <p:sldIdLst>
    <p:sldId id="289" r:id="rId5"/>
    <p:sldId id="292" r:id="rId6"/>
    <p:sldId id="293" r:id="rId7"/>
    <p:sldId id="294" r:id="rId8"/>
    <p:sldId id="295" r:id="rId9"/>
    <p:sldId id="296" r:id="rId10"/>
    <p:sldId id="297" r:id="rId11"/>
    <p:sldId id="298" r:id="rId12"/>
    <p:sldId id="299" r:id="rId13"/>
    <p:sldId id="300" r:id="rId14"/>
    <p:sldId id="301" r:id="rId15"/>
    <p:sldId id="303" r:id="rId16"/>
    <p:sldId id="302" r:id="rId17"/>
    <p:sldId id="304" r:id="rId18"/>
    <p:sldId id="305" r:id="rId19"/>
    <p:sldId id="306" r:id="rId20"/>
    <p:sldId id="307" r:id="rId21"/>
    <p:sldId id="308" r:id="rId22"/>
    <p:sldId id="309" r:id="rId23"/>
    <p:sldId id="310" r:id="rId24"/>
    <p:sldId id="311" r:id="rId25"/>
    <p:sldId id="312" r:id="rId26"/>
    <p:sldId id="314" r:id="rId27"/>
    <p:sldId id="313"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B76792-4E18-4CB0-B506-BB2D7C76CDD0}" v="1480" dt="2025-10-28T22:42:33.362"/>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94" autoAdjust="0"/>
  </p:normalViewPr>
  <p:slideViewPr>
    <p:cSldViewPr snapToGrid="0">
      <p:cViewPr varScale="1">
        <p:scale>
          <a:sx n="96" d="100"/>
          <a:sy n="96" d="100"/>
        </p:scale>
        <p:origin x="178" y="6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757"/>
    </p:cViewPr>
  </p:sorterViewPr>
  <p:notesViewPr>
    <p:cSldViewPr snapToGrid="0">
      <p:cViewPr>
        <p:scale>
          <a:sx n="1" d="2"/>
          <a:sy n="1" d="2"/>
        </p:scale>
        <p:origin x="3480" y="55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37B76792-4E18-4CB0-B506-BB2D7C76CDD0}"/>
    <pc:docChg chg="undo custSel addSld delSld modSld sldOrd">
      <pc:chgData name="Richard Charnigo" userId="4fe029dc7930efe6" providerId="LiveId" clId="{37B76792-4E18-4CB0-B506-BB2D7C76CDD0}" dt="2025-10-28T22:51:41.663" v="15765" actId="20577"/>
      <pc:docMkLst>
        <pc:docMk/>
      </pc:docMkLst>
      <pc:sldChg chg="modSp mod">
        <pc:chgData name="Richard Charnigo" userId="4fe029dc7930efe6" providerId="LiveId" clId="{37B76792-4E18-4CB0-B506-BB2D7C76CDD0}" dt="2025-10-28T17:32:54.470" v="1400" actId="20577"/>
        <pc:sldMkLst>
          <pc:docMk/>
          <pc:sldMk cId="3078994387" sldId="289"/>
        </pc:sldMkLst>
        <pc:spChg chg="mod">
          <ac:chgData name="Richard Charnigo" userId="4fe029dc7930efe6" providerId="LiveId" clId="{37B76792-4E18-4CB0-B506-BB2D7C76CDD0}" dt="2025-10-28T17:32:54.470" v="1400" actId="20577"/>
          <ac:spMkLst>
            <pc:docMk/>
            <pc:sldMk cId="3078994387" sldId="289"/>
            <ac:spMk id="9" creationId="{6FEC93CF-2672-7D78-F278-58C5E012E0DF}"/>
          </ac:spMkLst>
        </pc:spChg>
      </pc:sldChg>
      <pc:sldChg chg="modSp mod">
        <pc:chgData name="Richard Charnigo" userId="4fe029dc7930efe6" providerId="LiveId" clId="{37B76792-4E18-4CB0-B506-BB2D7C76CDD0}" dt="2025-10-28T17:33:08.206" v="1407" actId="20577"/>
        <pc:sldMkLst>
          <pc:docMk/>
          <pc:sldMk cId="2502221908" sldId="292"/>
        </pc:sldMkLst>
        <pc:spChg chg="mod">
          <ac:chgData name="Richard Charnigo" userId="4fe029dc7930efe6" providerId="LiveId" clId="{37B76792-4E18-4CB0-B506-BB2D7C76CDD0}" dt="2025-10-28T16:26:33.350" v="538" actId="20577"/>
          <ac:spMkLst>
            <pc:docMk/>
            <pc:sldMk cId="2502221908" sldId="292"/>
            <ac:spMk id="2" creationId="{BF1F5F01-64F3-DA0A-7FD2-A56B7F190F54}"/>
          </ac:spMkLst>
        </pc:spChg>
        <pc:spChg chg="mod">
          <ac:chgData name="Richard Charnigo" userId="4fe029dc7930efe6" providerId="LiveId" clId="{37B76792-4E18-4CB0-B506-BB2D7C76CDD0}" dt="2025-10-28T17:33:08.206" v="1407" actId="20577"/>
          <ac:spMkLst>
            <pc:docMk/>
            <pc:sldMk cId="2502221908" sldId="292"/>
            <ac:spMk id="3" creationId="{940A6D83-6E2B-7C68-A633-B77B496B2B66}"/>
          </ac:spMkLst>
        </pc:spChg>
      </pc:sldChg>
      <pc:sldChg chg="del">
        <pc:chgData name="Richard Charnigo" userId="4fe029dc7930efe6" providerId="LiveId" clId="{37B76792-4E18-4CB0-B506-BB2D7C76CDD0}" dt="2025-10-28T05:04:56.381" v="26" actId="2696"/>
        <pc:sldMkLst>
          <pc:docMk/>
          <pc:sldMk cId="1301500628" sldId="293"/>
        </pc:sldMkLst>
      </pc:sldChg>
      <pc:sldChg chg="modSp add mod">
        <pc:chgData name="Richard Charnigo" userId="4fe029dc7930efe6" providerId="LiveId" clId="{37B76792-4E18-4CB0-B506-BB2D7C76CDD0}" dt="2025-10-28T22:40:54.900" v="15591" actId="20577"/>
        <pc:sldMkLst>
          <pc:docMk/>
          <pc:sldMk cId="2227126708" sldId="293"/>
        </pc:sldMkLst>
        <pc:spChg chg="mod">
          <ac:chgData name="Richard Charnigo" userId="4fe029dc7930efe6" providerId="LiveId" clId="{37B76792-4E18-4CB0-B506-BB2D7C76CDD0}" dt="2025-10-28T16:27:56.301" v="633" actId="20577"/>
          <ac:spMkLst>
            <pc:docMk/>
            <pc:sldMk cId="2227126708" sldId="293"/>
            <ac:spMk id="2" creationId="{BF1F5F01-64F3-DA0A-7FD2-A56B7F190F54}"/>
          </ac:spMkLst>
        </pc:spChg>
        <pc:spChg chg="mod">
          <ac:chgData name="Richard Charnigo" userId="4fe029dc7930efe6" providerId="LiveId" clId="{37B76792-4E18-4CB0-B506-BB2D7C76CDD0}" dt="2025-10-28T22:40:54.900" v="15591" actId="20577"/>
          <ac:spMkLst>
            <pc:docMk/>
            <pc:sldMk cId="2227126708" sldId="293"/>
            <ac:spMk id="3" creationId="{940A6D83-6E2B-7C68-A633-B77B496B2B66}"/>
          </ac:spMkLst>
        </pc:spChg>
      </pc:sldChg>
      <pc:sldChg chg="modSp add mod">
        <pc:chgData name="Richard Charnigo" userId="4fe029dc7930efe6" providerId="LiveId" clId="{37B76792-4E18-4CB0-B506-BB2D7C76CDD0}" dt="2025-10-28T22:41:09.232" v="15597" actId="20577"/>
        <pc:sldMkLst>
          <pc:docMk/>
          <pc:sldMk cId="609260752" sldId="294"/>
        </pc:sldMkLst>
        <pc:spChg chg="mod">
          <ac:chgData name="Richard Charnigo" userId="4fe029dc7930efe6" providerId="LiveId" clId="{37B76792-4E18-4CB0-B506-BB2D7C76CDD0}" dt="2025-10-28T17:31:34.162" v="1229" actId="20577"/>
          <ac:spMkLst>
            <pc:docMk/>
            <pc:sldMk cId="609260752" sldId="294"/>
            <ac:spMk id="2" creationId="{BF1F5F01-64F3-DA0A-7FD2-A56B7F190F54}"/>
          </ac:spMkLst>
        </pc:spChg>
        <pc:spChg chg="mod">
          <ac:chgData name="Richard Charnigo" userId="4fe029dc7930efe6" providerId="LiveId" clId="{37B76792-4E18-4CB0-B506-BB2D7C76CDD0}" dt="2025-10-28T22:41:09.232" v="15597" actId="20577"/>
          <ac:spMkLst>
            <pc:docMk/>
            <pc:sldMk cId="609260752" sldId="294"/>
            <ac:spMk id="3" creationId="{940A6D83-6E2B-7C68-A633-B77B496B2B66}"/>
          </ac:spMkLst>
        </pc:spChg>
      </pc:sldChg>
      <pc:sldChg chg="del">
        <pc:chgData name="Richard Charnigo" userId="4fe029dc7930efe6" providerId="LiveId" clId="{37B76792-4E18-4CB0-B506-BB2D7C76CDD0}" dt="2025-10-28T05:04:55.042" v="25" actId="2696"/>
        <pc:sldMkLst>
          <pc:docMk/>
          <pc:sldMk cId="634390608" sldId="294"/>
        </pc:sldMkLst>
      </pc:sldChg>
      <pc:sldChg chg="modSp add mod">
        <pc:chgData name="Richard Charnigo" userId="4fe029dc7930efe6" providerId="LiveId" clId="{37B76792-4E18-4CB0-B506-BB2D7C76CDD0}" dt="2025-10-28T18:01:22.434" v="3140" actId="20577"/>
        <pc:sldMkLst>
          <pc:docMk/>
          <pc:sldMk cId="370874731" sldId="295"/>
        </pc:sldMkLst>
        <pc:spChg chg="mod">
          <ac:chgData name="Richard Charnigo" userId="4fe029dc7930efe6" providerId="LiveId" clId="{37B76792-4E18-4CB0-B506-BB2D7C76CDD0}" dt="2025-10-28T17:37:06.700" v="2034" actId="20577"/>
          <ac:spMkLst>
            <pc:docMk/>
            <pc:sldMk cId="370874731" sldId="295"/>
            <ac:spMk id="2" creationId="{BF1F5F01-64F3-DA0A-7FD2-A56B7F190F54}"/>
          </ac:spMkLst>
        </pc:spChg>
        <pc:spChg chg="mod">
          <ac:chgData name="Richard Charnigo" userId="4fe029dc7930efe6" providerId="LiveId" clId="{37B76792-4E18-4CB0-B506-BB2D7C76CDD0}" dt="2025-10-28T18:01:22.434" v="3140" actId="20577"/>
          <ac:spMkLst>
            <pc:docMk/>
            <pc:sldMk cId="370874731" sldId="295"/>
            <ac:spMk id="3" creationId="{940A6D83-6E2B-7C68-A633-B77B496B2B66}"/>
          </ac:spMkLst>
        </pc:spChg>
      </pc:sldChg>
      <pc:sldChg chg="del">
        <pc:chgData name="Richard Charnigo" userId="4fe029dc7930efe6" providerId="LiveId" clId="{37B76792-4E18-4CB0-B506-BB2D7C76CDD0}" dt="2025-10-28T05:04:56.934" v="27" actId="2696"/>
        <pc:sldMkLst>
          <pc:docMk/>
          <pc:sldMk cId="3420020503" sldId="295"/>
        </pc:sldMkLst>
      </pc:sldChg>
      <pc:sldChg chg="del">
        <pc:chgData name="Richard Charnigo" userId="4fe029dc7930efe6" providerId="LiveId" clId="{37B76792-4E18-4CB0-B506-BB2D7C76CDD0}" dt="2025-10-28T05:04:57.277" v="28" actId="2696"/>
        <pc:sldMkLst>
          <pc:docMk/>
          <pc:sldMk cId="282079286" sldId="296"/>
        </pc:sldMkLst>
      </pc:sldChg>
      <pc:sldChg chg="modSp add mod">
        <pc:chgData name="Richard Charnigo" userId="4fe029dc7930efe6" providerId="LiveId" clId="{37B76792-4E18-4CB0-B506-BB2D7C76CDD0}" dt="2025-10-28T18:04:38.966" v="3627" actId="20577"/>
        <pc:sldMkLst>
          <pc:docMk/>
          <pc:sldMk cId="3911910999" sldId="296"/>
        </pc:sldMkLst>
        <pc:spChg chg="mod">
          <ac:chgData name="Richard Charnigo" userId="4fe029dc7930efe6" providerId="LiveId" clId="{37B76792-4E18-4CB0-B506-BB2D7C76CDD0}" dt="2025-10-28T18:01:58.732" v="3149" actId="20577"/>
          <ac:spMkLst>
            <pc:docMk/>
            <pc:sldMk cId="3911910999" sldId="296"/>
            <ac:spMk id="2" creationId="{BF1F5F01-64F3-DA0A-7FD2-A56B7F190F54}"/>
          </ac:spMkLst>
        </pc:spChg>
        <pc:spChg chg="mod">
          <ac:chgData name="Richard Charnigo" userId="4fe029dc7930efe6" providerId="LiveId" clId="{37B76792-4E18-4CB0-B506-BB2D7C76CDD0}" dt="2025-10-28T18:04:38.966" v="3627" actId="20577"/>
          <ac:spMkLst>
            <pc:docMk/>
            <pc:sldMk cId="3911910999" sldId="296"/>
            <ac:spMk id="3" creationId="{940A6D83-6E2B-7C68-A633-B77B496B2B66}"/>
          </ac:spMkLst>
        </pc:spChg>
      </pc:sldChg>
      <pc:sldChg chg="modSp add mod">
        <pc:chgData name="Richard Charnigo" userId="4fe029dc7930efe6" providerId="LiveId" clId="{37B76792-4E18-4CB0-B506-BB2D7C76CDD0}" dt="2025-10-28T22:42:02.718" v="15613" actId="20577"/>
        <pc:sldMkLst>
          <pc:docMk/>
          <pc:sldMk cId="1227460885" sldId="297"/>
        </pc:sldMkLst>
        <pc:spChg chg="mod">
          <ac:chgData name="Richard Charnigo" userId="4fe029dc7930efe6" providerId="LiveId" clId="{37B76792-4E18-4CB0-B506-BB2D7C76CDD0}" dt="2025-10-28T18:04:48.176" v="3640" actId="20577"/>
          <ac:spMkLst>
            <pc:docMk/>
            <pc:sldMk cId="1227460885" sldId="297"/>
            <ac:spMk id="2" creationId="{BF1F5F01-64F3-DA0A-7FD2-A56B7F190F54}"/>
          </ac:spMkLst>
        </pc:spChg>
        <pc:spChg chg="mod">
          <ac:chgData name="Richard Charnigo" userId="4fe029dc7930efe6" providerId="LiveId" clId="{37B76792-4E18-4CB0-B506-BB2D7C76CDD0}" dt="2025-10-28T22:42:02.718" v="15613" actId="20577"/>
          <ac:spMkLst>
            <pc:docMk/>
            <pc:sldMk cId="1227460885" sldId="297"/>
            <ac:spMk id="3" creationId="{940A6D83-6E2B-7C68-A633-B77B496B2B66}"/>
          </ac:spMkLst>
        </pc:spChg>
      </pc:sldChg>
      <pc:sldChg chg="del">
        <pc:chgData name="Richard Charnigo" userId="4fe029dc7930efe6" providerId="LiveId" clId="{37B76792-4E18-4CB0-B506-BB2D7C76CDD0}" dt="2025-10-28T05:04:57.631" v="29" actId="2696"/>
        <pc:sldMkLst>
          <pc:docMk/>
          <pc:sldMk cId="1376538347" sldId="297"/>
        </pc:sldMkLst>
      </pc:sldChg>
      <pc:sldChg chg="modSp add mod">
        <pc:chgData name="Richard Charnigo" userId="4fe029dc7930efe6" providerId="LiveId" clId="{37B76792-4E18-4CB0-B506-BB2D7C76CDD0}" dt="2025-10-28T22:42:22.176" v="15620" actId="20577"/>
        <pc:sldMkLst>
          <pc:docMk/>
          <pc:sldMk cId="2425462196" sldId="298"/>
        </pc:sldMkLst>
        <pc:spChg chg="mod">
          <ac:chgData name="Richard Charnigo" userId="4fe029dc7930efe6" providerId="LiveId" clId="{37B76792-4E18-4CB0-B506-BB2D7C76CDD0}" dt="2025-10-28T18:11:31.934" v="4526"/>
          <ac:spMkLst>
            <pc:docMk/>
            <pc:sldMk cId="2425462196" sldId="298"/>
            <ac:spMk id="2" creationId="{BF1F5F01-64F3-DA0A-7FD2-A56B7F190F54}"/>
          </ac:spMkLst>
        </pc:spChg>
        <pc:spChg chg="mod">
          <ac:chgData name="Richard Charnigo" userId="4fe029dc7930efe6" providerId="LiveId" clId="{37B76792-4E18-4CB0-B506-BB2D7C76CDD0}" dt="2025-10-28T22:42:22.176" v="15620" actId="20577"/>
          <ac:spMkLst>
            <pc:docMk/>
            <pc:sldMk cId="2425462196" sldId="298"/>
            <ac:spMk id="3" creationId="{940A6D83-6E2B-7C68-A633-B77B496B2B66}"/>
          </ac:spMkLst>
        </pc:spChg>
      </pc:sldChg>
      <pc:sldChg chg="del">
        <pc:chgData name="Richard Charnigo" userId="4fe029dc7930efe6" providerId="LiveId" clId="{37B76792-4E18-4CB0-B506-BB2D7C76CDD0}" dt="2025-10-28T05:04:58.205" v="31" actId="2696"/>
        <pc:sldMkLst>
          <pc:docMk/>
          <pc:sldMk cId="2739659916" sldId="298"/>
        </pc:sldMkLst>
      </pc:sldChg>
      <pc:sldChg chg="del">
        <pc:chgData name="Richard Charnigo" userId="4fe029dc7930efe6" providerId="LiveId" clId="{37B76792-4E18-4CB0-B506-BB2D7C76CDD0}" dt="2025-10-28T05:04:58.487" v="32" actId="2696"/>
        <pc:sldMkLst>
          <pc:docMk/>
          <pc:sldMk cId="662776248" sldId="299"/>
        </pc:sldMkLst>
      </pc:sldChg>
      <pc:sldChg chg="modSp add mod">
        <pc:chgData name="Richard Charnigo" userId="4fe029dc7930efe6" providerId="LiveId" clId="{37B76792-4E18-4CB0-B506-BB2D7C76CDD0}" dt="2025-10-28T22:42:43.943" v="15623" actId="20577"/>
        <pc:sldMkLst>
          <pc:docMk/>
          <pc:sldMk cId="2749497111" sldId="299"/>
        </pc:sldMkLst>
        <pc:spChg chg="mod">
          <ac:chgData name="Richard Charnigo" userId="4fe029dc7930efe6" providerId="LiveId" clId="{37B76792-4E18-4CB0-B506-BB2D7C76CDD0}" dt="2025-10-28T18:14:10.679" v="4838" actId="20577"/>
          <ac:spMkLst>
            <pc:docMk/>
            <pc:sldMk cId="2749497111" sldId="299"/>
            <ac:spMk id="2" creationId="{BF1F5F01-64F3-DA0A-7FD2-A56B7F190F54}"/>
          </ac:spMkLst>
        </pc:spChg>
        <pc:spChg chg="mod">
          <ac:chgData name="Richard Charnigo" userId="4fe029dc7930efe6" providerId="LiveId" clId="{37B76792-4E18-4CB0-B506-BB2D7C76CDD0}" dt="2025-10-28T22:42:43.943" v="15623" actId="20577"/>
          <ac:spMkLst>
            <pc:docMk/>
            <pc:sldMk cId="2749497111" sldId="299"/>
            <ac:spMk id="3" creationId="{940A6D83-6E2B-7C68-A633-B77B496B2B66}"/>
          </ac:spMkLst>
        </pc:spChg>
      </pc:sldChg>
      <pc:sldChg chg="addSp modSp add mod">
        <pc:chgData name="Richard Charnigo" userId="4fe029dc7930efe6" providerId="LiveId" clId="{37B76792-4E18-4CB0-B506-BB2D7C76CDD0}" dt="2025-10-28T22:44:14.981" v="15684" actId="1036"/>
        <pc:sldMkLst>
          <pc:docMk/>
          <pc:sldMk cId="1476695859" sldId="300"/>
        </pc:sldMkLst>
        <pc:spChg chg="mod">
          <ac:chgData name="Richard Charnigo" userId="4fe029dc7930efe6" providerId="LiveId" clId="{37B76792-4E18-4CB0-B506-BB2D7C76CDD0}" dt="2025-10-28T22:44:14.981" v="15684" actId="1036"/>
          <ac:spMkLst>
            <pc:docMk/>
            <pc:sldMk cId="1476695859" sldId="300"/>
            <ac:spMk id="2" creationId="{BF1F5F01-64F3-DA0A-7FD2-A56B7F190F54}"/>
          </ac:spMkLst>
        </pc:spChg>
        <pc:spChg chg="mod">
          <ac:chgData name="Richard Charnigo" userId="4fe029dc7930efe6" providerId="LiveId" clId="{37B76792-4E18-4CB0-B506-BB2D7C76CDD0}" dt="2025-10-28T18:25:30.762" v="5551" actId="20577"/>
          <ac:spMkLst>
            <pc:docMk/>
            <pc:sldMk cId="1476695859" sldId="300"/>
            <ac:spMk id="3" creationId="{940A6D83-6E2B-7C68-A633-B77B496B2B66}"/>
          </ac:spMkLst>
        </pc:spChg>
        <pc:graphicFrameChg chg="add mod modGraphic">
          <ac:chgData name="Richard Charnigo" userId="4fe029dc7930efe6" providerId="LiveId" clId="{37B76792-4E18-4CB0-B506-BB2D7C76CDD0}" dt="2025-10-28T22:44:13.121" v="15683" actId="20577"/>
          <ac:graphicFrameMkLst>
            <pc:docMk/>
            <pc:sldMk cId="1476695859" sldId="300"/>
            <ac:graphicFrameMk id="4" creationId="{1607FF49-CBC3-2EAB-FD27-3C80ABAF9D9C}"/>
          </ac:graphicFrameMkLst>
        </pc:graphicFrameChg>
      </pc:sldChg>
      <pc:sldChg chg="del">
        <pc:chgData name="Richard Charnigo" userId="4fe029dc7930efe6" providerId="LiveId" clId="{37B76792-4E18-4CB0-B506-BB2D7C76CDD0}" dt="2025-10-28T05:04:57.916" v="30" actId="2696"/>
        <pc:sldMkLst>
          <pc:docMk/>
          <pc:sldMk cId="884289076" sldId="301"/>
        </pc:sldMkLst>
      </pc:sldChg>
      <pc:sldChg chg="modSp add mod ord">
        <pc:chgData name="Richard Charnigo" userId="4fe029dc7930efe6" providerId="LiveId" clId="{37B76792-4E18-4CB0-B506-BB2D7C76CDD0}" dt="2025-10-28T19:01:18.711" v="6413" actId="20577"/>
        <pc:sldMkLst>
          <pc:docMk/>
          <pc:sldMk cId="1058162434" sldId="301"/>
        </pc:sldMkLst>
        <pc:spChg chg="mod">
          <ac:chgData name="Richard Charnigo" userId="4fe029dc7930efe6" providerId="LiveId" clId="{37B76792-4E18-4CB0-B506-BB2D7C76CDD0}" dt="2025-10-28T18:41:40.425" v="6120" actId="20577"/>
          <ac:spMkLst>
            <pc:docMk/>
            <pc:sldMk cId="1058162434" sldId="301"/>
            <ac:spMk id="2" creationId="{BF1F5F01-64F3-DA0A-7FD2-A56B7F190F54}"/>
          </ac:spMkLst>
        </pc:spChg>
        <pc:spChg chg="mod">
          <ac:chgData name="Richard Charnigo" userId="4fe029dc7930efe6" providerId="LiveId" clId="{37B76792-4E18-4CB0-B506-BB2D7C76CDD0}" dt="2025-10-28T19:01:18.711" v="6413" actId="20577"/>
          <ac:spMkLst>
            <pc:docMk/>
            <pc:sldMk cId="1058162434" sldId="301"/>
            <ac:spMk id="3" creationId="{940A6D83-6E2B-7C68-A633-B77B496B2B66}"/>
          </ac:spMkLst>
        </pc:spChg>
      </pc:sldChg>
      <pc:sldChg chg="modSp add mod">
        <pc:chgData name="Richard Charnigo" userId="4fe029dc7930efe6" providerId="LiveId" clId="{37B76792-4E18-4CB0-B506-BB2D7C76CDD0}" dt="2025-10-28T19:43:31.672" v="7312" actId="20577"/>
        <pc:sldMkLst>
          <pc:docMk/>
          <pc:sldMk cId="1155581836" sldId="302"/>
        </pc:sldMkLst>
        <pc:spChg chg="mod">
          <ac:chgData name="Richard Charnigo" userId="4fe029dc7930efe6" providerId="LiveId" clId="{37B76792-4E18-4CB0-B506-BB2D7C76CDD0}" dt="2025-10-28T19:38:09.489" v="7003" actId="20577"/>
          <ac:spMkLst>
            <pc:docMk/>
            <pc:sldMk cId="1155581836" sldId="302"/>
            <ac:spMk id="2" creationId="{BF1F5F01-64F3-DA0A-7FD2-A56B7F190F54}"/>
          </ac:spMkLst>
        </pc:spChg>
        <pc:spChg chg="mod">
          <ac:chgData name="Richard Charnigo" userId="4fe029dc7930efe6" providerId="LiveId" clId="{37B76792-4E18-4CB0-B506-BB2D7C76CDD0}" dt="2025-10-28T19:43:31.672" v="7312" actId="20577"/>
          <ac:spMkLst>
            <pc:docMk/>
            <pc:sldMk cId="1155581836" sldId="302"/>
            <ac:spMk id="3" creationId="{940A6D83-6E2B-7C68-A633-B77B496B2B66}"/>
          </ac:spMkLst>
        </pc:spChg>
      </pc:sldChg>
      <pc:sldChg chg="del">
        <pc:chgData name="Richard Charnigo" userId="4fe029dc7930efe6" providerId="LiveId" clId="{37B76792-4E18-4CB0-B506-BB2D7C76CDD0}" dt="2025-10-28T05:04:58.774" v="33" actId="2696"/>
        <pc:sldMkLst>
          <pc:docMk/>
          <pc:sldMk cId="2357299727" sldId="302"/>
        </pc:sldMkLst>
      </pc:sldChg>
      <pc:sldChg chg="modSp add mod ord">
        <pc:chgData name="Richard Charnigo" userId="4fe029dc7930efe6" providerId="LiveId" clId="{37B76792-4E18-4CB0-B506-BB2D7C76CDD0}" dt="2025-10-28T19:41:21.007" v="7177" actId="20577"/>
        <pc:sldMkLst>
          <pc:docMk/>
          <pc:sldMk cId="2276220646" sldId="303"/>
        </pc:sldMkLst>
        <pc:spChg chg="mod">
          <ac:chgData name="Richard Charnigo" userId="4fe029dc7930efe6" providerId="LiveId" clId="{37B76792-4E18-4CB0-B506-BB2D7C76CDD0}" dt="2025-10-28T19:41:21.007" v="7177" actId="20577"/>
          <ac:spMkLst>
            <pc:docMk/>
            <pc:sldMk cId="2276220646" sldId="303"/>
            <ac:spMk id="3" creationId="{940A6D83-6E2B-7C68-A633-B77B496B2B66}"/>
          </ac:spMkLst>
        </pc:spChg>
      </pc:sldChg>
      <pc:sldChg chg="del">
        <pc:chgData name="Richard Charnigo" userId="4fe029dc7930efe6" providerId="LiveId" clId="{37B76792-4E18-4CB0-B506-BB2D7C76CDD0}" dt="2025-10-28T05:04:59.346" v="35" actId="2696"/>
        <pc:sldMkLst>
          <pc:docMk/>
          <pc:sldMk cId="2300669372" sldId="303"/>
        </pc:sldMkLst>
      </pc:sldChg>
      <pc:sldChg chg="del">
        <pc:chgData name="Richard Charnigo" userId="4fe029dc7930efe6" providerId="LiveId" clId="{37B76792-4E18-4CB0-B506-BB2D7C76CDD0}" dt="2025-10-28T05:04:58.971" v="34" actId="2696"/>
        <pc:sldMkLst>
          <pc:docMk/>
          <pc:sldMk cId="267291253" sldId="304"/>
        </pc:sldMkLst>
      </pc:sldChg>
      <pc:sldChg chg="modSp add mod">
        <pc:chgData name="Richard Charnigo" userId="4fe029dc7930efe6" providerId="LiveId" clId="{37B76792-4E18-4CB0-B506-BB2D7C76CDD0}" dt="2025-10-28T19:44:34.052" v="7482" actId="20577"/>
        <pc:sldMkLst>
          <pc:docMk/>
          <pc:sldMk cId="2193960725" sldId="304"/>
        </pc:sldMkLst>
        <pc:spChg chg="mod">
          <ac:chgData name="Richard Charnigo" userId="4fe029dc7930efe6" providerId="LiveId" clId="{37B76792-4E18-4CB0-B506-BB2D7C76CDD0}" dt="2025-10-28T19:44:34.052" v="7482" actId="20577"/>
          <ac:spMkLst>
            <pc:docMk/>
            <pc:sldMk cId="2193960725" sldId="304"/>
            <ac:spMk id="3" creationId="{940A6D83-6E2B-7C68-A633-B77B496B2B66}"/>
          </ac:spMkLst>
        </pc:spChg>
      </pc:sldChg>
      <pc:sldChg chg="del">
        <pc:chgData name="Richard Charnigo" userId="4fe029dc7930efe6" providerId="LiveId" clId="{37B76792-4E18-4CB0-B506-BB2D7C76CDD0}" dt="2025-10-28T05:04:59.664" v="36" actId="2696"/>
        <pc:sldMkLst>
          <pc:docMk/>
          <pc:sldMk cId="2292195573" sldId="305"/>
        </pc:sldMkLst>
      </pc:sldChg>
      <pc:sldChg chg="modSp add mod">
        <pc:chgData name="Richard Charnigo" userId="4fe029dc7930efe6" providerId="LiveId" clId="{37B76792-4E18-4CB0-B506-BB2D7C76CDD0}" dt="2025-10-28T22:47:18.286" v="15686" actId="20577"/>
        <pc:sldMkLst>
          <pc:docMk/>
          <pc:sldMk cId="3852865611" sldId="305"/>
        </pc:sldMkLst>
        <pc:spChg chg="mod">
          <ac:chgData name="Richard Charnigo" userId="4fe029dc7930efe6" providerId="LiveId" clId="{37B76792-4E18-4CB0-B506-BB2D7C76CDD0}" dt="2025-10-28T19:44:59.851" v="7518" actId="20577"/>
          <ac:spMkLst>
            <pc:docMk/>
            <pc:sldMk cId="3852865611" sldId="305"/>
            <ac:spMk id="2" creationId="{BF1F5F01-64F3-DA0A-7FD2-A56B7F190F54}"/>
          </ac:spMkLst>
        </pc:spChg>
        <pc:spChg chg="mod">
          <ac:chgData name="Richard Charnigo" userId="4fe029dc7930efe6" providerId="LiveId" clId="{37B76792-4E18-4CB0-B506-BB2D7C76CDD0}" dt="2025-10-28T22:47:18.286" v="15686" actId="20577"/>
          <ac:spMkLst>
            <pc:docMk/>
            <pc:sldMk cId="3852865611" sldId="305"/>
            <ac:spMk id="3" creationId="{940A6D83-6E2B-7C68-A633-B77B496B2B66}"/>
          </ac:spMkLst>
        </pc:spChg>
      </pc:sldChg>
      <pc:sldChg chg="del">
        <pc:chgData name="Richard Charnigo" userId="4fe029dc7930efe6" providerId="LiveId" clId="{37B76792-4E18-4CB0-B506-BB2D7C76CDD0}" dt="2025-10-28T05:04:59.874" v="37" actId="2696"/>
        <pc:sldMkLst>
          <pc:docMk/>
          <pc:sldMk cId="395645123" sldId="306"/>
        </pc:sldMkLst>
      </pc:sldChg>
      <pc:sldChg chg="modSp add mod">
        <pc:chgData name="Richard Charnigo" userId="4fe029dc7930efe6" providerId="LiveId" clId="{37B76792-4E18-4CB0-B506-BB2D7C76CDD0}" dt="2025-10-28T19:56:06.693" v="8812" actId="27636"/>
        <pc:sldMkLst>
          <pc:docMk/>
          <pc:sldMk cId="3573307494" sldId="306"/>
        </pc:sldMkLst>
        <pc:spChg chg="mod">
          <ac:chgData name="Richard Charnigo" userId="4fe029dc7930efe6" providerId="LiveId" clId="{37B76792-4E18-4CB0-B506-BB2D7C76CDD0}" dt="2025-10-28T19:47:32.441" v="7964" actId="20577"/>
          <ac:spMkLst>
            <pc:docMk/>
            <pc:sldMk cId="3573307494" sldId="306"/>
            <ac:spMk id="2" creationId="{BF1F5F01-64F3-DA0A-7FD2-A56B7F190F54}"/>
          </ac:spMkLst>
        </pc:spChg>
        <pc:spChg chg="mod">
          <ac:chgData name="Richard Charnigo" userId="4fe029dc7930efe6" providerId="LiveId" clId="{37B76792-4E18-4CB0-B506-BB2D7C76CDD0}" dt="2025-10-28T19:56:06.693" v="8812" actId="27636"/>
          <ac:spMkLst>
            <pc:docMk/>
            <pc:sldMk cId="3573307494" sldId="306"/>
            <ac:spMk id="3" creationId="{940A6D83-6E2B-7C68-A633-B77B496B2B66}"/>
          </ac:spMkLst>
        </pc:spChg>
      </pc:sldChg>
      <pc:sldChg chg="modSp add mod">
        <pc:chgData name="Richard Charnigo" userId="4fe029dc7930efe6" providerId="LiveId" clId="{37B76792-4E18-4CB0-B506-BB2D7C76CDD0}" dt="2025-10-28T19:57:54.360" v="9173" actId="20577"/>
        <pc:sldMkLst>
          <pc:docMk/>
          <pc:sldMk cId="701546361" sldId="307"/>
        </pc:sldMkLst>
        <pc:spChg chg="mod">
          <ac:chgData name="Richard Charnigo" userId="4fe029dc7930efe6" providerId="LiveId" clId="{37B76792-4E18-4CB0-B506-BB2D7C76CDD0}" dt="2025-10-28T19:57:54.360" v="9173" actId="20577"/>
          <ac:spMkLst>
            <pc:docMk/>
            <pc:sldMk cId="701546361" sldId="307"/>
            <ac:spMk id="3" creationId="{940A6D83-6E2B-7C68-A633-B77B496B2B66}"/>
          </ac:spMkLst>
        </pc:spChg>
      </pc:sldChg>
      <pc:sldChg chg="del">
        <pc:chgData name="Richard Charnigo" userId="4fe029dc7930efe6" providerId="LiveId" clId="{37B76792-4E18-4CB0-B506-BB2D7C76CDD0}" dt="2025-10-28T05:05:00.438" v="39" actId="2696"/>
        <pc:sldMkLst>
          <pc:docMk/>
          <pc:sldMk cId="4072487568" sldId="307"/>
        </pc:sldMkLst>
      </pc:sldChg>
      <pc:sldChg chg="modSp add mod">
        <pc:chgData name="Richard Charnigo" userId="4fe029dc7930efe6" providerId="LiveId" clId="{37B76792-4E18-4CB0-B506-BB2D7C76CDD0}" dt="2025-10-28T22:48:33.268" v="15697" actId="20577"/>
        <pc:sldMkLst>
          <pc:docMk/>
          <pc:sldMk cId="298358420" sldId="308"/>
        </pc:sldMkLst>
        <pc:spChg chg="mod">
          <ac:chgData name="Richard Charnigo" userId="4fe029dc7930efe6" providerId="LiveId" clId="{37B76792-4E18-4CB0-B506-BB2D7C76CDD0}" dt="2025-10-28T22:48:33.268" v="15697" actId="20577"/>
          <ac:spMkLst>
            <pc:docMk/>
            <pc:sldMk cId="298358420" sldId="308"/>
            <ac:spMk id="3" creationId="{940A6D83-6E2B-7C68-A633-B77B496B2B66}"/>
          </ac:spMkLst>
        </pc:spChg>
      </pc:sldChg>
      <pc:sldChg chg="del">
        <pc:chgData name="Richard Charnigo" userId="4fe029dc7930efe6" providerId="LiveId" clId="{37B76792-4E18-4CB0-B506-BB2D7C76CDD0}" dt="2025-10-28T05:05:00.722" v="40" actId="2696"/>
        <pc:sldMkLst>
          <pc:docMk/>
          <pc:sldMk cId="4290992432" sldId="308"/>
        </pc:sldMkLst>
      </pc:sldChg>
      <pc:sldChg chg="del">
        <pc:chgData name="Richard Charnigo" userId="4fe029dc7930efe6" providerId="LiveId" clId="{37B76792-4E18-4CB0-B506-BB2D7C76CDD0}" dt="2025-10-28T05:05:01.038" v="41" actId="2696"/>
        <pc:sldMkLst>
          <pc:docMk/>
          <pc:sldMk cId="717540701" sldId="309"/>
        </pc:sldMkLst>
      </pc:sldChg>
      <pc:sldChg chg="modSp add mod">
        <pc:chgData name="Richard Charnigo" userId="4fe029dc7930efe6" providerId="LiveId" clId="{37B76792-4E18-4CB0-B506-BB2D7C76CDD0}" dt="2025-10-28T22:10:02.555" v="12107" actId="20577"/>
        <pc:sldMkLst>
          <pc:docMk/>
          <pc:sldMk cId="1671199109" sldId="309"/>
        </pc:sldMkLst>
        <pc:spChg chg="mod">
          <ac:chgData name="Richard Charnigo" userId="4fe029dc7930efe6" providerId="LiveId" clId="{37B76792-4E18-4CB0-B506-BB2D7C76CDD0}" dt="2025-10-28T22:10:02.555" v="12107" actId="20577"/>
          <ac:spMkLst>
            <pc:docMk/>
            <pc:sldMk cId="1671199109" sldId="309"/>
            <ac:spMk id="2" creationId="{BF1F5F01-64F3-DA0A-7FD2-A56B7F190F54}"/>
          </ac:spMkLst>
        </pc:spChg>
        <pc:spChg chg="mod">
          <ac:chgData name="Richard Charnigo" userId="4fe029dc7930efe6" providerId="LiveId" clId="{37B76792-4E18-4CB0-B506-BB2D7C76CDD0}" dt="2025-10-28T22:09:54.356" v="12074" actId="27636"/>
          <ac:spMkLst>
            <pc:docMk/>
            <pc:sldMk cId="1671199109" sldId="309"/>
            <ac:spMk id="3" creationId="{940A6D83-6E2B-7C68-A633-B77B496B2B66}"/>
          </ac:spMkLst>
        </pc:spChg>
      </pc:sldChg>
      <pc:sldChg chg="del">
        <pc:chgData name="Richard Charnigo" userId="4fe029dc7930efe6" providerId="LiveId" clId="{37B76792-4E18-4CB0-B506-BB2D7C76CDD0}" dt="2025-10-28T05:05:00.175" v="38" actId="2696"/>
        <pc:sldMkLst>
          <pc:docMk/>
          <pc:sldMk cId="1744624654" sldId="310"/>
        </pc:sldMkLst>
      </pc:sldChg>
      <pc:sldChg chg="modSp add mod">
        <pc:chgData name="Richard Charnigo" userId="4fe029dc7930efe6" providerId="LiveId" clId="{37B76792-4E18-4CB0-B506-BB2D7C76CDD0}" dt="2025-10-28T22:20:51.210" v="13065" actId="20577"/>
        <pc:sldMkLst>
          <pc:docMk/>
          <pc:sldMk cId="3912763979" sldId="310"/>
        </pc:sldMkLst>
        <pc:spChg chg="mod">
          <ac:chgData name="Richard Charnigo" userId="4fe029dc7930efe6" providerId="LiveId" clId="{37B76792-4E18-4CB0-B506-BB2D7C76CDD0}" dt="2025-10-28T22:18:17.147" v="12912" actId="20577"/>
          <ac:spMkLst>
            <pc:docMk/>
            <pc:sldMk cId="3912763979" sldId="310"/>
            <ac:spMk id="2" creationId="{BF1F5F01-64F3-DA0A-7FD2-A56B7F190F54}"/>
          </ac:spMkLst>
        </pc:spChg>
        <pc:spChg chg="mod">
          <ac:chgData name="Richard Charnigo" userId="4fe029dc7930efe6" providerId="LiveId" clId="{37B76792-4E18-4CB0-B506-BB2D7C76CDD0}" dt="2025-10-28T22:20:51.210" v="13065" actId="20577"/>
          <ac:spMkLst>
            <pc:docMk/>
            <pc:sldMk cId="3912763979" sldId="310"/>
            <ac:spMk id="3" creationId="{940A6D83-6E2B-7C68-A633-B77B496B2B66}"/>
          </ac:spMkLst>
        </pc:spChg>
      </pc:sldChg>
      <pc:sldChg chg="del">
        <pc:chgData name="Richard Charnigo" userId="4fe029dc7930efe6" providerId="LiveId" clId="{37B76792-4E18-4CB0-B506-BB2D7C76CDD0}" dt="2025-10-28T05:05:01.371" v="42" actId="2696"/>
        <pc:sldMkLst>
          <pc:docMk/>
          <pc:sldMk cId="907417423" sldId="311"/>
        </pc:sldMkLst>
      </pc:sldChg>
      <pc:sldChg chg="modSp add mod">
        <pc:chgData name="Richard Charnigo" userId="4fe029dc7930efe6" providerId="LiveId" clId="{37B76792-4E18-4CB0-B506-BB2D7C76CDD0}" dt="2025-10-28T22:49:50.257" v="15719" actId="20577"/>
        <pc:sldMkLst>
          <pc:docMk/>
          <pc:sldMk cId="1305900828" sldId="311"/>
        </pc:sldMkLst>
        <pc:spChg chg="mod">
          <ac:chgData name="Richard Charnigo" userId="4fe029dc7930efe6" providerId="LiveId" clId="{37B76792-4E18-4CB0-B506-BB2D7C76CDD0}" dt="2025-10-28T22:24:27.103" v="13704" actId="20577"/>
          <ac:spMkLst>
            <pc:docMk/>
            <pc:sldMk cId="1305900828" sldId="311"/>
            <ac:spMk id="2" creationId="{BF1F5F01-64F3-DA0A-7FD2-A56B7F190F54}"/>
          </ac:spMkLst>
        </pc:spChg>
        <pc:spChg chg="mod">
          <ac:chgData name="Richard Charnigo" userId="4fe029dc7930efe6" providerId="LiveId" clId="{37B76792-4E18-4CB0-B506-BB2D7C76CDD0}" dt="2025-10-28T22:49:50.257" v="15719" actId="20577"/>
          <ac:spMkLst>
            <pc:docMk/>
            <pc:sldMk cId="1305900828" sldId="311"/>
            <ac:spMk id="3" creationId="{940A6D83-6E2B-7C68-A633-B77B496B2B66}"/>
          </ac:spMkLst>
        </pc:spChg>
      </pc:sldChg>
      <pc:sldChg chg="modSp add del mod">
        <pc:chgData name="Richard Charnigo" userId="4fe029dc7930efe6" providerId="LiveId" clId="{37B76792-4E18-4CB0-B506-BB2D7C76CDD0}" dt="2025-10-28T22:17:28.681" v="12875" actId="47"/>
        <pc:sldMkLst>
          <pc:docMk/>
          <pc:sldMk cId="3043384859" sldId="311"/>
        </pc:sldMkLst>
        <pc:spChg chg="mod">
          <ac:chgData name="Richard Charnigo" userId="4fe029dc7930efe6" providerId="LiveId" clId="{37B76792-4E18-4CB0-B506-BB2D7C76CDD0}" dt="2025-10-28T20:21:14.888" v="12039" actId="20577"/>
          <ac:spMkLst>
            <pc:docMk/>
            <pc:sldMk cId="3043384859" sldId="311"/>
            <ac:spMk id="2" creationId="{BF1F5F01-64F3-DA0A-7FD2-A56B7F190F54}"/>
          </ac:spMkLst>
        </pc:spChg>
        <pc:spChg chg="mod">
          <ac:chgData name="Richard Charnigo" userId="4fe029dc7930efe6" providerId="LiveId" clId="{37B76792-4E18-4CB0-B506-BB2D7C76CDD0}" dt="2025-10-28T20:23:16.493" v="12067" actId="20577"/>
          <ac:spMkLst>
            <pc:docMk/>
            <pc:sldMk cId="3043384859" sldId="311"/>
            <ac:spMk id="3" creationId="{940A6D83-6E2B-7C68-A633-B77B496B2B66}"/>
          </ac:spMkLst>
        </pc:spChg>
      </pc:sldChg>
      <pc:sldChg chg="del">
        <pc:chgData name="Richard Charnigo" userId="4fe029dc7930efe6" providerId="LiveId" clId="{37B76792-4E18-4CB0-B506-BB2D7C76CDD0}" dt="2025-10-28T05:05:01.706" v="43" actId="2696"/>
        <pc:sldMkLst>
          <pc:docMk/>
          <pc:sldMk cId="981617619" sldId="312"/>
        </pc:sldMkLst>
      </pc:sldChg>
      <pc:sldChg chg="modSp add mod">
        <pc:chgData name="Richard Charnigo" userId="4fe029dc7930efe6" providerId="LiveId" clId="{37B76792-4E18-4CB0-B506-BB2D7C76CDD0}" dt="2025-10-28T22:35:22.698" v="14693" actId="20577"/>
        <pc:sldMkLst>
          <pc:docMk/>
          <pc:sldMk cId="3992508962" sldId="312"/>
        </pc:sldMkLst>
        <pc:spChg chg="mod">
          <ac:chgData name="Richard Charnigo" userId="4fe029dc7930efe6" providerId="LiveId" clId="{37B76792-4E18-4CB0-B506-BB2D7C76CDD0}" dt="2025-10-28T22:24:42.201" v="13724" actId="20577"/>
          <ac:spMkLst>
            <pc:docMk/>
            <pc:sldMk cId="3992508962" sldId="312"/>
            <ac:spMk id="2" creationId="{BF1F5F01-64F3-DA0A-7FD2-A56B7F190F54}"/>
          </ac:spMkLst>
        </pc:spChg>
        <pc:spChg chg="mod">
          <ac:chgData name="Richard Charnigo" userId="4fe029dc7930efe6" providerId="LiveId" clId="{37B76792-4E18-4CB0-B506-BB2D7C76CDD0}" dt="2025-10-28T22:35:22.698" v="14693" actId="20577"/>
          <ac:spMkLst>
            <pc:docMk/>
            <pc:sldMk cId="3992508962" sldId="312"/>
            <ac:spMk id="3" creationId="{940A6D83-6E2B-7C68-A633-B77B496B2B66}"/>
          </ac:spMkLst>
        </pc:spChg>
      </pc:sldChg>
      <pc:sldChg chg="modSp add mod">
        <pc:chgData name="Richard Charnigo" userId="4fe029dc7930efe6" providerId="LiveId" clId="{37B76792-4E18-4CB0-B506-BB2D7C76CDD0}" dt="2025-10-28T22:51:41.663" v="15765" actId="20577"/>
        <pc:sldMkLst>
          <pc:docMk/>
          <pc:sldMk cId="1354967105" sldId="313"/>
        </pc:sldMkLst>
        <pc:spChg chg="mod">
          <ac:chgData name="Richard Charnigo" userId="4fe029dc7930efe6" providerId="LiveId" clId="{37B76792-4E18-4CB0-B506-BB2D7C76CDD0}" dt="2025-10-28T22:30:43.093" v="14311" actId="20577"/>
          <ac:spMkLst>
            <pc:docMk/>
            <pc:sldMk cId="1354967105" sldId="313"/>
            <ac:spMk id="2" creationId="{BF1F5F01-64F3-DA0A-7FD2-A56B7F190F54}"/>
          </ac:spMkLst>
        </pc:spChg>
        <pc:spChg chg="mod">
          <ac:chgData name="Richard Charnigo" userId="4fe029dc7930efe6" providerId="LiveId" clId="{37B76792-4E18-4CB0-B506-BB2D7C76CDD0}" dt="2025-10-28T22:51:41.663" v="15765" actId="20577"/>
          <ac:spMkLst>
            <pc:docMk/>
            <pc:sldMk cId="1354967105" sldId="313"/>
            <ac:spMk id="3" creationId="{940A6D83-6E2B-7C68-A633-B77B496B2B66}"/>
          </ac:spMkLst>
        </pc:spChg>
      </pc:sldChg>
      <pc:sldChg chg="del">
        <pc:chgData name="Richard Charnigo" userId="4fe029dc7930efe6" providerId="LiveId" clId="{37B76792-4E18-4CB0-B506-BB2D7C76CDD0}" dt="2025-10-28T05:05:01.976" v="44" actId="2696"/>
        <pc:sldMkLst>
          <pc:docMk/>
          <pc:sldMk cId="2108474918" sldId="313"/>
        </pc:sldMkLst>
      </pc:sldChg>
      <pc:sldChg chg="del">
        <pc:chgData name="Richard Charnigo" userId="4fe029dc7930efe6" providerId="LiveId" clId="{37B76792-4E18-4CB0-B506-BB2D7C76CDD0}" dt="2025-10-28T05:05:02.631" v="46" actId="2696"/>
        <pc:sldMkLst>
          <pc:docMk/>
          <pc:sldMk cId="1051128150" sldId="314"/>
        </pc:sldMkLst>
      </pc:sldChg>
      <pc:sldChg chg="modSp add mod">
        <pc:chgData name="Richard Charnigo" userId="4fe029dc7930efe6" providerId="LiveId" clId="{37B76792-4E18-4CB0-B506-BB2D7C76CDD0}" dt="2025-10-28T22:51:03.135" v="15755" actId="20577"/>
        <pc:sldMkLst>
          <pc:docMk/>
          <pc:sldMk cId="1566966092" sldId="314"/>
        </pc:sldMkLst>
        <pc:spChg chg="mod">
          <ac:chgData name="Richard Charnigo" userId="4fe029dc7930efe6" providerId="LiveId" clId="{37B76792-4E18-4CB0-B506-BB2D7C76CDD0}" dt="2025-10-28T22:37:14.070" v="15183" actId="20577"/>
          <ac:spMkLst>
            <pc:docMk/>
            <pc:sldMk cId="1566966092" sldId="314"/>
            <ac:spMk id="2" creationId="{BF1F5F01-64F3-DA0A-7FD2-A56B7F190F54}"/>
          </ac:spMkLst>
        </pc:spChg>
        <pc:spChg chg="mod">
          <ac:chgData name="Richard Charnigo" userId="4fe029dc7930efe6" providerId="LiveId" clId="{37B76792-4E18-4CB0-B506-BB2D7C76CDD0}" dt="2025-10-28T22:51:03.135" v="15755" actId="20577"/>
          <ac:spMkLst>
            <pc:docMk/>
            <pc:sldMk cId="1566966092" sldId="314"/>
            <ac:spMk id="3" creationId="{940A6D83-6E2B-7C68-A633-B77B496B2B66}"/>
          </ac:spMkLst>
        </pc:spChg>
      </pc:sldChg>
      <pc:sldChg chg="del">
        <pc:chgData name="Richard Charnigo" userId="4fe029dc7930efe6" providerId="LiveId" clId="{37B76792-4E18-4CB0-B506-BB2D7C76CDD0}" dt="2025-10-28T05:05:15.041" v="48" actId="2696"/>
        <pc:sldMkLst>
          <pc:docMk/>
          <pc:sldMk cId="3143142423" sldId="315"/>
        </pc:sldMkLst>
      </pc:sldChg>
      <pc:sldChg chg="del">
        <pc:chgData name="Richard Charnigo" userId="4fe029dc7930efe6" providerId="LiveId" clId="{37B76792-4E18-4CB0-B506-BB2D7C76CDD0}" dt="2025-10-28T05:05:02.350" v="45" actId="2696"/>
        <pc:sldMkLst>
          <pc:docMk/>
          <pc:sldMk cId="4142892327" sldId="316"/>
        </pc:sldMkLst>
      </pc:sldChg>
      <pc:sldChg chg="del">
        <pc:chgData name="Richard Charnigo" userId="4fe029dc7930efe6" providerId="LiveId" clId="{37B76792-4E18-4CB0-B506-BB2D7C76CDD0}" dt="2025-10-28T05:05:04.156" v="47" actId="2696"/>
        <pc:sldMkLst>
          <pc:docMk/>
          <pc:sldMk cId="615185142" sldId="31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76AB79-C677-3DB7-78CF-9305D586148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13AB137-CEA6-0244-F12B-1ECC21172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C994AA-C437-4EF4-8BEF-0B832D7FA420}" type="datetimeFigureOut">
              <a:rPr lang="en-US" smtClean="0"/>
              <a:t>10/28/2025</a:t>
            </a:fld>
            <a:endParaRPr lang="en-US"/>
          </a:p>
        </p:txBody>
      </p:sp>
      <p:sp>
        <p:nvSpPr>
          <p:cNvPr id="4" name="Footer Placeholder 3">
            <a:extLst>
              <a:ext uri="{FF2B5EF4-FFF2-40B4-BE49-F238E27FC236}">
                <a16:creationId xmlns:a16="http://schemas.microsoft.com/office/drawing/2014/main" id="{0868EC96-C6CC-F2AF-D90F-143F4D20A07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3472027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B16356-3B28-4AAF-8099-7941810E2475}" type="datetimeFigureOut">
              <a:rPr lang="en-US" smtClean="0"/>
              <a:t>10/28/2025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5DA344-5FA2-43F7-9D95-CA56C82B080A}" type="slidenum">
              <a:rPr lang="en-US" smtClean="0"/>
              <a:t>‹#›</a:t>
            </a:fld>
            <a:endParaRPr lang="en-US"/>
          </a:p>
        </p:txBody>
      </p:sp>
    </p:spTree>
    <p:extLst>
      <p:ext uri="{BB962C8B-B14F-4D97-AF65-F5344CB8AC3E}">
        <p14:creationId xmlns:p14="http://schemas.microsoft.com/office/powerpoint/2010/main" val="1255762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1</a:t>
            </a:fld>
            <a:endParaRPr lang="en-US"/>
          </a:p>
        </p:txBody>
      </p:sp>
    </p:spTree>
    <p:extLst>
      <p:ext uri="{BB962C8B-B14F-4D97-AF65-F5344CB8AC3E}">
        <p14:creationId xmlns:p14="http://schemas.microsoft.com/office/powerpoint/2010/main" val="695444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B0DB3-A8FF-4ABB-9E2E-D960422260EB}"/>
              </a:ext>
            </a:extLst>
          </p:cNvPr>
          <p:cNvSpPr>
            <a:spLocks noGrp="1"/>
          </p:cNvSpPr>
          <p:nvPr>
            <p:ph type="ctrTitle"/>
          </p:nvPr>
        </p:nvSpPr>
        <p:spPr>
          <a:xfrm>
            <a:off x="1524000" y="1122363"/>
            <a:ext cx="9144000" cy="3025308"/>
          </a:xfrm>
        </p:spPr>
        <p:txBody>
          <a:bodyPr anchor="b">
            <a:normAutofit/>
          </a:bodyPr>
          <a:lstStyle>
            <a:lvl1pPr algn="ctr">
              <a:defRPr sz="6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8BEE0618-75D7-410F-859C-CDF53BC53E85}"/>
              </a:ext>
            </a:extLst>
          </p:cNvPr>
          <p:cNvSpPr>
            <a:spLocks noGrp="1"/>
          </p:cNvSpPr>
          <p:nvPr>
            <p:ph type="subTitle" idx="1"/>
          </p:nvPr>
        </p:nvSpPr>
        <p:spPr>
          <a:xfrm>
            <a:off x="1524000" y="4386729"/>
            <a:ext cx="9144000" cy="1135529"/>
          </a:xfrm>
        </p:spPr>
        <p:txBody>
          <a:bodyPr>
            <a:normAutofit/>
          </a:bodyPr>
          <a:lstStyle>
            <a:lvl1pPr marL="0" indent="0" algn="ctr">
              <a:lnSpc>
                <a:spcPct val="12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A5237F11-76DB-4DD9-9747-3F38D05BA0FE}"/>
              </a:ext>
            </a:extLst>
          </p:cNvPr>
          <p:cNvSpPr>
            <a:spLocks noGrp="1"/>
          </p:cNvSpPr>
          <p:nvPr>
            <p:ph type="dt" sz="half" idx="10"/>
          </p:nvPr>
        </p:nvSpPr>
        <p:spPr/>
        <p:txBody>
          <a:bodyPr/>
          <a:lstStyle/>
          <a:p>
            <a:fld id="{D6D8061D-18C3-4F4F-85EF-561633F58754}" type="datetimeFigureOut">
              <a:rPr lang="en-US" smtClean="0"/>
              <a:t>10/28/2025</a:t>
            </a:fld>
            <a:endParaRPr lang="en-US"/>
          </a:p>
        </p:txBody>
      </p:sp>
      <p:sp>
        <p:nvSpPr>
          <p:cNvPr id="5" name="Footer Placeholder 4">
            <a:extLst>
              <a:ext uri="{FF2B5EF4-FFF2-40B4-BE49-F238E27FC236}">
                <a16:creationId xmlns:a16="http://schemas.microsoft.com/office/drawing/2014/main" id="{3059F581-81B0-44B3-ABA5-A25CA4BAE4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10D591-ADCF-4300-8282-72AE357F3D2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411565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E5C77-55F8-4677-A96C-E6D3F5545D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A064EF-ADDA-4943-8F87-A7469D79975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B0D493-D1E7-4358-95E9-B5B80A49E603}"/>
              </a:ext>
            </a:extLst>
          </p:cNvPr>
          <p:cNvSpPr>
            <a:spLocks noGrp="1"/>
          </p:cNvSpPr>
          <p:nvPr>
            <p:ph type="dt" sz="half" idx="10"/>
          </p:nvPr>
        </p:nvSpPr>
        <p:spPr/>
        <p:txBody>
          <a:bodyPr/>
          <a:lstStyle/>
          <a:p>
            <a:fld id="{D6D8061D-18C3-4F4F-85EF-561633F58754}" type="datetimeFigureOut">
              <a:rPr lang="en-US" smtClean="0"/>
              <a:t>10/28/2025</a:t>
            </a:fld>
            <a:endParaRPr lang="en-US"/>
          </a:p>
        </p:txBody>
      </p:sp>
      <p:sp>
        <p:nvSpPr>
          <p:cNvPr id="5" name="Footer Placeholder 4">
            <a:extLst>
              <a:ext uri="{FF2B5EF4-FFF2-40B4-BE49-F238E27FC236}">
                <a16:creationId xmlns:a16="http://schemas.microsoft.com/office/drawing/2014/main" id="{A6E98326-3276-4B9E-960F-10C6677BFA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4C3AC2-288D-4FEE-BF80-0EAEDDFAB049}"/>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61895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333C6A-5417-40BD-BF7A-9405832237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43BCB45-B343-46F6-9718-AA0D68CED1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BDA2A4-FD34-4E17-908F-4367B1E644C3}"/>
              </a:ext>
            </a:extLst>
          </p:cNvPr>
          <p:cNvSpPr>
            <a:spLocks noGrp="1"/>
          </p:cNvSpPr>
          <p:nvPr>
            <p:ph type="dt" sz="half" idx="10"/>
          </p:nvPr>
        </p:nvSpPr>
        <p:spPr/>
        <p:txBody>
          <a:bodyPr/>
          <a:lstStyle/>
          <a:p>
            <a:fld id="{D6D8061D-18C3-4F4F-85EF-561633F58754}" type="datetimeFigureOut">
              <a:rPr lang="en-US" smtClean="0"/>
              <a:t>10/28/2025</a:t>
            </a:fld>
            <a:endParaRPr lang="en-US"/>
          </a:p>
        </p:txBody>
      </p:sp>
      <p:sp>
        <p:nvSpPr>
          <p:cNvPr id="5" name="Footer Placeholder 4">
            <a:extLst>
              <a:ext uri="{FF2B5EF4-FFF2-40B4-BE49-F238E27FC236}">
                <a16:creationId xmlns:a16="http://schemas.microsoft.com/office/drawing/2014/main" id="{93B87AE3-776D-451D-AA52-C06B747248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0C4D5-BE1E-4D6A-9196-E0F9E42B2E1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722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accent3">
            <a:lumMod val="20000"/>
            <a:lumOff val="80000"/>
          </a:schemeClr>
        </a:solidFill>
        <a:effectLst/>
      </p:bgPr>
    </p:bg>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74AAEB19-4B49-2801-9B15-7682CDF04C04}"/>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D23C3EC-28B3-4644-8BE5-3288734B4639}"/>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2E8C189B-2E00-67DA-E342-3440F5EBB4CE}"/>
              </a:ext>
            </a:extLst>
          </p:cNvPr>
          <p:cNvSpPr>
            <a:spLocks noGrp="1"/>
          </p:cNvSpPr>
          <p:nvPr>
            <p:ph type="ctrTitle" hasCustomPrompt="1"/>
          </p:nvPr>
        </p:nvSpPr>
        <p:spPr>
          <a:xfrm>
            <a:off x="857468" y="486137"/>
            <a:ext cx="5427584" cy="3599727"/>
          </a:xfrm>
        </p:spPr>
        <p:txBody>
          <a:bodyPr anchor="b" anchorCtr="0">
            <a:noAutofit/>
          </a:bodyPr>
          <a:lstStyle>
            <a:lvl1pPr algn="l">
              <a:defRPr sz="4400" cap="all" baseline="0">
                <a:solidFill>
                  <a:schemeClr val="accent1"/>
                </a:solidFill>
              </a:defRPr>
            </a:lvl1pPr>
          </a:lstStyle>
          <a:p>
            <a:r>
              <a:rPr lang="en-US" dirty="0"/>
              <a:t>Click to add title</a:t>
            </a:r>
          </a:p>
        </p:txBody>
      </p:sp>
      <p:sp>
        <p:nvSpPr>
          <p:cNvPr id="13" name="Picture Placeholder 12">
            <a:extLst>
              <a:ext uri="{FF2B5EF4-FFF2-40B4-BE49-F238E27FC236}">
                <a16:creationId xmlns:a16="http://schemas.microsoft.com/office/drawing/2014/main" id="{B64FCBF4-90E6-FFAA-143D-3A01CE52569B}"/>
              </a:ext>
            </a:extLst>
          </p:cNvPr>
          <p:cNvSpPr>
            <a:spLocks noGrp="1"/>
          </p:cNvSpPr>
          <p:nvPr>
            <p:ph type="pic" sz="quarter" idx="10"/>
          </p:nvPr>
        </p:nvSpPr>
        <p:spPr>
          <a:xfrm>
            <a:off x="5624774" y="-6713"/>
            <a:ext cx="6578801" cy="6894576"/>
          </a:xfrm>
          <a:custGeom>
            <a:avLst/>
            <a:gdLst>
              <a:gd name="connsiteX0" fmla="*/ 0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0 w 6613525"/>
              <a:gd name="connsiteY4" fmla="*/ 0 h 6858000"/>
              <a:gd name="connsiteX0" fmla="*/ 1875099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1875099 w 6613525"/>
              <a:gd name="connsiteY4" fmla="*/ 0 h 6858000"/>
              <a:gd name="connsiteX0" fmla="*/ 1840375 w 6578801"/>
              <a:gd name="connsiteY0" fmla="*/ 0 h 6869575"/>
              <a:gd name="connsiteX1" fmla="*/ 6578801 w 6578801"/>
              <a:gd name="connsiteY1" fmla="*/ 0 h 6869575"/>
              <a:gd name="connsiteX2" fmla="*/ 6578801 w 6578801"/>
              <a:gd name="connsiteY2" fmla="*/ 6858000 h 6869575"/>
              <a:gd name="connsiteX3" fmla="*/ 0 w 6578801"/>
              <a:gd name="connsiteY3" fmla="*/ 6869575 h 6869575"/>
              <a:gd name="connsiteX4" fmla="*/ 1840375 w 6578801"/>
              <a:gd name="connsiteY4" fmla="*/ 0 h 686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8801" h="6869575">
                <a:moveTo>
                  <a:pt x="1840375" y="0"/>
                </a:moveTo>
                <a:lnTo>
                  <a:pt x="6578801" y="0"/>
                </a:lnTo>
                <a:lnTo>
                  <a:pt x="6578801" y="6858000"/>
                </a:lnTo>
                <a:lnTo>
                  <a:pt x="0" y="6869575"/>
                </a:lnTo>
                <a:lnTo>
                  <a:pt x="1840375" y="0"/>
                </a:lnTo>
                <a:close/>
              </a:path>
            </a:pathLst>
          </a:custGeom>
        </p:spPr>
        <p:txBody>
          <a:bodyPr tIns="274320" rIns="274320">
            <a:normAutofit/>
          </a:bodyPr>
          <a:lstStyle>
            <a:lvl1pPr marL="0" indent="0" algn="r">
              <a:buNone/>
              <a:defRPr sz="2000"/>
            </a:lvl1pPr>
          </a:lstStyle>
          <a:p>
            <a:r>
              <a:rPr lang="en-US"/>
              <a:t>Click icon to add picture</a:t>
            </a:r>
            <a:endParaRPr lang="en-US" dirty="0"/>
          </a:p>
        </p:txBody>
      </p:sp>
    </p:spTree>
    <p:extLst>
      <p:ext uri="{BB962C8B-B14F-4D97-AF65-F5344CB8AC3E}">
        <p14:creationId xmlns:p14="http://schemas.microsoft.com/office/powerpoint/2010/main" val="1007240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D6D8061D-18C3-4F4F-85EF-561633F58754}" type="datetimeFigureOut">
              <a:rPr lang="en-US" smtClean="0"/>
              <a:t>10/28/2025</a:t>
            </a:fld>
            <a:endParaRPr lang="en-US"/>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667895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A1BE8-ECC1-4027-B16E-C7BECCA9DF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46C7E1-471A-46AA-8068-98E68C0C20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7C9F8F-EC48-4D16-B4C6-023A7B607BE6}"/>
              </a:ext>
            </a:extLst>
          </p:cNvPr>
          <p:cNvSpPr>
            <a:spLocks noGrp="1"/>
          </p:cNvSpPr>
          <p:nvPr>
            <p:ph type="dt" sz="half" idx="10"/>
          </p:nvPr>
        </p:nvSpPr>
        <p:spPr/>
        <p:txBody>
          <a:bodyPr/>
          <a:lstStyle/>
          <a:p>
            <a:fld id="{D6D8061D-18C3-4F4F-85EF-561633F58754}" type="datetimeFigureOut">
              <a:rPr lang="en-US" smtClean="0"/>
              <a:t>10/28/2025</a:t>
            </a:fld>
            <a:endParaRPr lang="en-US"/>
          </a:p>
        </p:txBody>
      </p:sp>
      <p:sp>
        <p:nvSpPr>
          <p:cNvPr id="5" name="Footer Placeholder 4">
            <a:extLst>
              <a:ext uri="{FF2B5EF4-FFF2-40B4-BE49-F238E27FC236}">
                <a16:creationId xmlns:a16="http://schemas.microsoft.com/office/drawing/2014/main" id="{B79FA5B3-F726-417B-932A-B93E0C8F5A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7D21F1-1A24-43EA-AB09-3024C491E8FB}"/>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535638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6569-B648-4D50-BEB8-E8DAE24D68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0831B3-A1FD-470C-BEEE-4CFB441502DD}"/>
              </a:ext>
            </a:extLst>
          </p:cNvPr>
          <p:cNvSpPr>
            <a:spLocks noGrp="1"/>
          </p:cNvSpPr>
          <p:nvPr>
            <p:ph sz="half" idx="1"/>
          </p:nvPr>
        </p:nvSpPr>
        <p:spPr>
          <a:xfrm>
            <a:off x="838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1F34A17-C244-438C-9AE3-FB9B3CE3BD8F}"/>
              </a:ext>
            </a:extLst>
          </p:cNvPr>
          <p:cNvSpPr>
            <a:spLocks noGrp="1"/>
          </p:cNvSpPr>
          <p:nvPr>
            <p:ph sz="half" idx="2"/>
          </p:nvPr>
        </p:nvSpPr>
        <p:spPr>
          <a:xfrm>
            <a:off x="6172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4CFA3AA-3FC1-4B98-8F99-1726F1AC0A38}"/>
              </a:ext>
            </a:extLst>
          </p:cNvPr>
          <p:cNvSpPr>
            <a:spLocks noGrp="1"/>
          </p:cNvSpPr>
          <p:nvPr>
            <p:ph type="dt" sz="half" idx="10"/>
          </p:nvPr>
        </p:nvSpPr>
        <p:spPr/>
        <p:txBody>
          <a:bodyPr/>
          <a:lstStyle/>
          <a:p>
            <a:fld id="{D6D8061D-18C3-4F4F-85EF-561633F58754}" type="datetimeFigureOut">
              <a:rPr lang="en-US" smtClean="0"/>
              <a:t>10/28/2025</a:t>
            </a:fld>
            <a:endParaRPr lang="en-US"/>
          </a:p>
        </p:txBody>
      </p:sp>
      <p:sp>
        <p:nvSpPr>
          <p:cNvPr id="6" name="Footer Placeholder 5">
            <a:extLst>
              <a:ext uri="{FF2B5EF4-FFF2-40B4-BE49-F238E27FC236}">
                <a16:creationId xmlns:a16="http://schemas.microsoft.com/office/drawing/2014/main" id="{1CE10883-BACC-41A1-9067-ECFDB937D7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7660A2-13C9-4432-A6EB-A4FF3D78F15F}"/>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208121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5157787"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6172200" y="1734325"/>
            <a:ext cx="5183188"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6172200" y="2558237"/>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p:txBody>
          <a:bodyPr/>
          <a:lstStyle/>
          <a:p>
            <a:fld id="{D6D8061D-18C3-4F4F-85EF-561633F58754}" type="datetimeFigureOut">
              <a:rPr lang="en-US" smtClean="0"/>
              <a:t>10/28/2025</a:t>
            </a:fld>
            <a:endParaRPr lang="en-US"/>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87720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p:txBody>
          <a:bodyPr/>
          <a:lstStyle/>
          <a:p>
            <a:fld id="{D6D8061D-18C3-4F4F-85EF-561633F58754}" type="datetimeFigureOut">
              <a:rPr lang="en-US" smtClean="0"/>
              <a:t>10/28/2025</a:t>
            </a:fld>
            <a:endParaRPr lang="en-US"/>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049826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a:lstStyle/>
          <a:p>
            <a:fld id="{D6D8061D-18C3-4F4F-85EF-561633F58754}" type="datetimeFigureOut">
              <a:rPr lang="en-US" smtClean="0"/>
              <a:t>10/28/2025</a:t>
            </a:fld>
            <a:endParaRPr lang="en-US"/>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762831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BE2C-9DAA-489D-AC88-15CBBA8A9B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EE124BE-E494-445A-A4FB-A2A8F28F0C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2446DE-9A32-4774-9F7C-86678CA90E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00115D-61B3-46D0-B4D3-30C374B526CF}"/>
              </a:ext>
            </a:extLst>
          </p:cNvPr>
          <p:cNvSpPr>
            <a:spLocks noGrp="1"/>
          </p:cNvSpPr>
          <p:nvPr>
            <p:ph type="dt" sz="half" idx="10"/>
          </p:nvPr>
        </p:nvSpPr>
        <p:spPr/>
        <p:txBody>
          <a:bodyPr/>
          <a:lstStyle/>
          <a:p>
            <a:fld id="{D6D8061D-18C3-4F4F-85EF-561633F58754}" type="datetimeFigureOut">
              <a:rPr lang="en-US" smtClean="0"/>
              <a:t>10/28/2025</a:t>
            </a:fld>
            <a:endParaRPr lang="en-US"/>
          </a:p>
        </p:txBody>
      </p:sp>
      <p:sp>
        <p:nvSpPr>
          <p:cNvPr id="6" name="Footer Placeholder 5">
            <a:extLst>
              <a:ext uri="{FF2B5EF4-FFF2-40B4-BE49-F238E27FC236}">
                <a16:creationId xmlns:a16="http://schemas.microsoft.com/office/drawing/2014/main" id="{EF3C2AFC-D0F8-469F-B1E0-123C2E066E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B9BCDA-9EF7-4531-8021-AF7B30751516}"/>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71998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E558-F89F-4688-94E5-77F37D49F1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CD35AF-8CA2-49BB-BAE9-F29A0186EC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05CAA98-55BD-4118-A8AF-D603060784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BFF4C5-82A8-4AD8-B7E2-2882F657683C}"/>
              </a:ext>
            </a:extLst>
          </p:cNvPr>
          <p:cNvSpPr>
            <a:spLocks noGrp="1"/>
          </p:cNvSpPr>
          <p:nvPr>
            <p:ph type="dt" sz="half" idx="10"/>
          </p:nvPr>
        </p:nvSpPr>
        <p:spPr/>
        <p:txBody>
          <a:bodyPr/>
          <a:lstStyle/>
          <a:p>
            <a:fld id="{D6D8061D-18C3-4F4F-85EF-561633F58754}" type="datetimeFigureOut">
              <a:rPr lang="en-US" smtClean="0"/>
              <a:t>10/28/2025</a:t>
            </a:fld>
            <a:endParaRPr lang="en-US"/>
          </a:p>
        </p:txBody>
      </p:sp>
      <p:sp>
        <p:nvSpPr>
          <p:cNvPr id="6" name="Footer Placeholder 5">
            <a:extLst>
              <a:ext uri="{FF2B5EF4-FFF2-40B4-BE49-F238E27FC236}">
                <a16:creationId xmlns:a16="http://schemas.microsoft.com/office/drawing/2014/main" id="{3860B401-B64F-417B-8AD6-581A22E5E0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24BD4C-7149-44BF-8150-F72CAA95A56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979663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36E0F2-A64B-471E-93C0-8DFE08CC57C8}"/>
              </a:ext>
            </a:extLst>
          </p:cNvPr>
          <p:cNvCxnSpPr>
            <a:cxnSpLocks/>
          </p:cNvCxnSpPr>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1E3AB1-2A8C-4607-9FAE-D8BDB280FE1A}"/>
              </a:ext>
            </a:extLst>
          </p:cNvPr>
          <p:cNvCxnSpPr>
            <a:cxnSpLocks/>
          </p:cNvCxnSpPr>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6D66059-832F-40B6-A35F-F56C8F38A1E7}"/>
              </a:ext>
            </a:extLst>
          </p:cNvPr>
          <p:cNvCxnSpPr>
            <a:cxnSpLocks/>
          </p:cNvCxnSpPr>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515E2ED-7EA9-448D-83FA-54C3DF9723BD}"/>
              </a:ext>
            </a:extLst>
          </p:cNvPr>
          <p:cNvCxnSpPr>
            <a:cxnSpLocks/>
          </p:cNvCxnSpPr>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595356-EABD-4767-AC9D-EA21FF115EC0}"/>
              </a:ext>
            </a:extLst>
          </p:cNvPr>
          <p:cNvCxnSpPr>
            <a:cxnSpLocks/>
          </p:cNvCxnSpPr>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8CD9F06-9628-469C-B788-A894E3E08281}"/>
              </a:ext>
            </a:extLst>
          </p:cNvPr>
          <p:cNvCxnSpPr>
            <a:cxnSpLocks/>
          </p:cNvCxnSpPr>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550A431-0B61-421B-B4B7-24C0CFF0F938}"/>
              </a:ext>
            </a:extLst>
          </p:cNvPr>
          <p:cNvCxnSpPr>
            <a:cxnSpLocks/>
          </p:cNvCxnSpPr>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675B94C5-D205-4339-B029-5D0FD2E5F3DB}"/>
              </a:ext>
            </a:extLst>
          </p:cNvPr>
          <p:cNvSpPr>
            <a:spLocks noGrp="1"/>
          </p:cNvSpPr>
          <p:nvPr>
            <p:ph type="title"/>
          </p:nvPr>
        </p:nvSpPr>
        <p:spPr>
          <a:xfrm>
            <a:off x="1143000" y="533401"/>
            <a:ext cx="9906000" cy="138215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096DC5C-BD34-4CE4-8AA7-A6A4B9516F8F}"/>
              </a:ext>
            </a:extLst>
          </p:cNvPr>
          <p:cNvSpPr>
            <a:spLocks noGrp="1"/>
          </p:cNvSpPr>
          <p:nvPr>
            <p:ph type="body" idx="1"/>
          </p:nvPr>
        </p:nvSpPr>
        <p:spPr>
          <a:xfrm>
            <a:off x="1143000" y="2009554"/>
            <a:ext cx="9906000" cy="40244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1F192A7-D622-449D-9FC2-48FDE4D690F1}"/>
              </a:ext>
            </a:extLst>
          </p:cNvPr>
          <p:cNvSpPr>
            <a:spLocks noGrp="1"/>
          </p:cNvSpPr>
          <p:nvPr>
            <p:ph type="dt" sz="half" idx="2"/>
          </p:nvPr>
        </p:nvSpPr>
        <p:spPr>
          <a:xfrm>
            <a:off x="7337102" y="6398878"/>
            <a:ext cx="4193908"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D6D8061D-18C3-4F4F-85EF-561633F58754}" type="datetimeFigureOut">
              <a:rPr lang="en-US" smtClean="0"/>
              <a:t>10/28/2025</a:t>
            </a:fld>
            <a:endParaRPr lang="en-US"/>
          </a:p>
        </p:txBody>
      </p:sp>
      <p:sp>
        <p:nvSpPr>
          <p:cNvPr id="5" name="Footer Placeholder 4">
            <a:extLst>
              <a:ext uri="{FF2B5EF4-FFF2-40B4-BE49-F238E27FC236}">
                <a16:creationId xmlns:a16="http://schemas.microsoft.com/office/drawing/2014/main" id="{8435B93C-2BE9-4847-BFE5-D3CBCC6E948C}"/>
              </a:ext>
            </a:extLst>
          </p:cNvPr>
          <p:cNvSpPr>
            <a:spLocks noGrp="1"/>
          </p:cNvSpPr>
          <p:nvPr>
            <p:ph type="ftr" sz="quarter" idx="3"/>
          </p:nvPr>
        </p:nvSpPr>
        <p:spPr>
          <a:xfrm>
            <a:off x="154429" y="6398878"/>
            <a:ext cx="4497315" cy="365125"/>
          </a:xfrm>
          <a:prstGeom prst="rect">
            <a:avLst/>
          </a:prstGeom>
        </p:spPr>
        <p:txBody>
          <a:bodyPr vert="horz" lIns="91440" tIns="45720" rIns="91440" bIns="45720" rtlCol="0" anchor="ctr">
            <a:normAutofit/>
          </a:bodyPr>
          <a:lstStyle>
            <a:lvl1pPr algn="l">
              <a:defRPr sz="1200" b="1" spc="30" baseline="0">
                <a:solidFill>
                  <a:schemeClr val="tx2"/>
                </a:solidFill>
                <a:latin typeface="+mj-lt"/>
              </a:defRPr>
            </a:lvl1pPr>
          </a:lstStyle>
          <a:p>
            <a:endParaRPr lang="en-US"/>
          </a:p>
        </p:txBody>
      </p:sp>
      <p:sp>
        <p:nvSpPr>
          <p:cNvPr id="6" name="Slide Number Placeholder 5">
            <a:extLst>
              <a:ext uri="{FF2B5EF4-FFF2-40B4-BE49-F238E27FC236}">
                <a16:creationId xmlns:a16="http://schemas.microsoft.com/office/drawing/2014/main" id="{ADF70A99-395E-4F22-8AAB-6C7EE743D7D5}"/>
              </a:ext>
            </a:extLst>
          </p:cNvPr>
          <p:cNvSpPr>
            <a:spLocks noGrp="1"/>
          </p:cNvSpPr>
          <p:nvPr>
            <p:ph type="sldNum" sz="quarter" idx="4"/>
          </p:nvPr>
        </p:nvSpPr>
        <p:spPr>
          <a:xfrm>
            <a:off x="11602477" y="6398878"/>
            <a:ext cx="470887"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CBD12358-51D2-46B3-9BDE-DF29528B9454}" type="slidenum">
              <a:rPr lang="en-US" smtClean="0"/>
              <a:t>‹#›</a:t>
            </a:fld>
            <a:endParaRPr lang="en-US"/>
          </a:p>
        </p:txBody>
      </p:sp>
    </p:spTree>
    <p:extLst>
      <p:ext uri="{BB962C8B-B14F-4D97-AF65-F5344CB8AC3E}">
        <p14:creationId xmlns:p14="http://schemas.microsoft.com/office/powerpoint/2010/main" val="1556065105"/>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xStyles>
    <p:titleStyle>
      <a:lvl1pPr algn="l" defTabSz="914400" rtl="0" eaLnBrk="1" latinLnBrk="0" hangingPunct="1">
        <a:lnSpc>
          <a:spcPct val="90000"/>
        </a:lnSpc>
        <a:spcBef>
          <a:spcPct val="0"/>
        </a:spcBef>
        <a:buNone/>
        <a:defRPr sz="4400" i="1" kern="1200" cap="all" baseline="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SzPct val="80000"/>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336">
          <p15:clr>
            <a:srgbClr val="F26B43"/>
          </p15:clr>
        </p15:guide>
        <p15:guide id="4" orient="horz" pos="3984">
          <p15:clr>
            <a:srgbClr val="F26B43"/>
          </p15:clr>
        </p15:guide>
        <p15:guide id="5" pos="336">
          <p15:clr>
            <a:srgbClr val="F26B43"/>
          </p15:clr>
        </p15:guide>
        <p15:guide id="6" pos="7344">
          <p15:clr>
            <a:srgbClr val="F26B43"/>
          </p15:clr>
        </p15:guide>
        <p15:guide id="7" pos="720">
          <p15:clr>
            <a:srgbClr val="F26B43"/>
          </p15:clr>
        </p15:guide>
        <p15:guide id="8" pos="69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FEC93CF-2672-7D78-F278-58C5E012E0DF}"/>
              </a:ext>
            </a:extLst>
          </p:cNvPr>
          <p:cNvSpPr>
            <a:spLocks noGrp="1"/>
          </p:cNvSpPr>
          <p:nvPr>
            <p:ph type="ctrTitle"/>
          </p:nvPr>
        </p:nvSpPr>
        <p:spPr>
          <a:xfrm>
            <a:off x="596349" y="486137"/>
            <a:ext cx="6578802" cy="6073284"/>
          </a:xfrm>
        </p:spPr>
        <p:txBody>
          <a:bodyPr/>
          <a:lstStyle/>
          <a:p>
            <a:pPr algn="l">
              <a:lnSpc>
                <a:spcPct val="110000"/>
              </a:lnSpc>
            </a:pPr>
            <a:br>
              <a:rPr lang="en-US" sz="4000" b="1" dirty="0">
                <a:solidFill>
                  <a:schemeClr val="tx2"/>
                </a:solidFill>
              </a:rPr>
            </a:br>
            <a:br>
              <a:rPr lang="en-US" sz="4000" b="1" dirty="0">
                <a:solidFill>
                  <a:schemeClr val="tx2"/>
                </a:solidFill>
              </a:rPr>
            </a:br>
            <a:br>
              <a:rPr lang="en-US" sz="4000" b="1" dirty="0">
                <a:solidFill>
                  <a:schemeClr val="tx2"/>
                </a:solidFill>
              </a:rPr>
            </a:br>
            <a:r>
              <a:rPr lang="en-US" sz="4000" b="1" dirty="0">
                <a:solidFill>
                  <a:schemeClr val="tx2"/>
                </a:solidFill>
              </a:rPr>
              <a:t>HYPOTHESIS TESTING TO COMPARE TWO MEANS (paired data); RATIONALE FOR </a:t>
            </a:r>
            <a:br>
              <a:rPr lang="en-US" sz="4000" b="1" dirty="0">
                <a:solidFill>
                  <a:schemeClr val="tx2"/>
                </a:solidFill>
              </a:rPr>
            </a:br>
            <a:r>
              <a:rPr lang="en-US" sz="4000" b="1" dirty="0">
                <a:solidFill>
                  <a:schemeClr val="tx2"/>
                </a:solidFill>
              </a:rPr>
              <a:t>PAIRING</a:t>
            </a:r>
            <a:br>
              <a:rPr lang="en-US" sz="4400" dirty="0"/>
            </a:br>
            <a:br>
              <a:rPr lang="en-US" sz="4400" dirty="0"/>
            </a:br>
            <a:r>
              <a:rPr lang="en-US" sz="2400" b="1" i="0" dirty="0">
                <a:solidFill>
                  <a:schemeClr val="tx2"/>
                </a:solidFill>
              </a:rPr>
              <a:t>BST 600</a:t>
            </a:r>
            <a:br>
              <a:rPr lang="en-US" sz="2400" b="1" i="0" dirty="0">
                <a:solidFill>
                  <a:schemeClr val="tx2"/>
                </a:solidFill>
              </a:rPr>
            </a:br>
            <a:r>
              <a:rPr lang="en-US" sz="2400" b="1" i="0" dirty="0">
                <a:solidFill>
                  <a:schemeClr val="tx2"/>
                </a:solidFill>
              </a:rPr>
              <a:t>Fall 2025</a:t>
            </a:r>
            <a:br>
              <a:rPr lang="en-US" sz="2400" b="1" i="0" dirty="0">
                <a:solidFill>
                  <a:schemeClr val="tx2"/>
                </a:solidFill>
              </a:rPr>
            </a:br>
            <a:r>
              <a:rPr lang="en-US" sz="2400" b="1" i="0" dirty="0">
                <a:solidFill>
                  <a:schemeClr val="tx2"/>
                </a:solidFill>
              </a:rPr>
              <a:t>Lecture 15</a:t>
            </a:r>
            <a:br>
              <a:rPr lang="en-US" sz="2400" b="1" i="0" dirty="0">
                <a:solidFill>
                  <a:schemeClr val="tx2"/>
                </a:solidFill>
              </a:rPr>
            </a:br>
            <a:r>
              <a:rPr lang="en-US" sz="2400" b="1" i="0" dirty="0">
                <a:solidFill>
                  <a:schemeClr val="tx2"/>
                </a:solidFill>
              </a:rPr>
              <a:t>Dr. Richard Charnigo</a:t>
            </a:r>
            <a:endParaRPr lang="en-US" dirty="0"/>
          </a:p>
        </p:txBody>
      </p:sp>
      <p:pic>
        <p:nvPicPr>
          <p:cNvPr id="7" name="Picture Placeholder 6" descr="Looking up view of a city with skyscrapers">
            <a:extLst>
              <a:ext uri="{FF2B5EF4-FFF2-40B4-BE49-F238E27FC236}">
                <a16:creationId xmlns:a16="http://schemas.microsoft.com/office/drawing/2014/main" id="{ED21B7CD-3D69-26B5-8A0B-52A19A6B0A2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72" r="72"/>
          <a:stretch/>
        </p:blipFill>
        <p:spPr/>
      </p:pic>
    </p:spTree>
    <p:extLst>
      <p:ext uri="{BB962C8B-B14F-4D97-AF65-F5344CB8AC3E}">
        <p14:creationId xmlns:p14="http://schemas.microsoft.com/office/powerpoint/2010/main" val="3078994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a:xfrm>
            <a:off x="1143000" y="541352"/>
            <a:ext cx="9906000" cy="1382156"/>
          </a:xfrm>
        </p:spPr>
        <p:txBody>
          <a:bodyPr>
            <a:normAutofit/>
          </a:bodyPr>
          <a:lstStyle/>
          <a:p>
            <a:r>
              <a:rPr lang="en-US" sz="4000" b="1" dirty="0"/>
              <a:t>NUMERICAL EXAMPLE</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Suppose that we have the following data for the example in Scenario #2:</a:t>
            </a:r>
          </a:p>
          <a:p>
            <a:pPr marL="0" indent="0">
              <a:spcBef>
                <a:spcPts val="0"/>
              </a:spcBef>
              <a:buNone/>
            </a:pPr>
            <a:endParaRPr lang="en-US" sz="3200" b="1" dirty="0"/>
          </a:p>
        </p:txBody>
      </p:sp>
      <p:graphicFrame>
        <p:nvGraphicFramePr>
          <p:cNvPr id="4" name="Table 4">
            <a:extLst>
              <a:ext uri="{FF2B5EF4-FFF2-40B4-BE49-F238E27FC236}">
                <a16:creationId xmlns:a16="http://schemas.microsoft.com/office/drawing/2014/main" id="{1607FF49-CBC3-2EAB-FD27-3C80ABAF9D9C}"/>
              </a:ext>
            </a:extLst>
          </p:cNvPr>
          <p:cNvGraphicFramePr>
            <a:graphicFrameLocks noGrp="1"/>
          </p:cNvGraphicFramePr>
          <p:nvPr>
            <p:extLst>
              <p:ext uri="{D42A27DB-BD31-4B8C-83A1-F6EECF244321}">
                <p14:modId xmlns:p14="http://schemas.microsoft.com/office/powerpoint/2010/main" val="3789045839"/>
              </p:ext>
            </p:extLst>
          </p:nvPr>
        </p:nvGraphicFramePr>
        <p:xfrm>
          <a:off x="1268675" y="3039901"/>
          <a:ext cx="9529196" cy="3413760"/>
        </p:xfrm>
        <a:graphic>
          <a:graphicData uri="http://schemas.openxmlformats.org/drawingml/2006/table">
            <a:tbl>
              <a:tblPr firstRow="1" bandRow="1">
                <a:tableStyleId>{9DCAF9ED-07DC-4A11-8D7F-57B35C25682E}</a:tableStyleId>
              </a:tblPr>
              <a:tblGrid>
                <a:gridCol w="1569941">
                  <a:extLst>
                    <a:ext uri="{9D8B030D-6E8A-4147-A177-3AD203B41FA5}">
                      <a16:colId xmlns:a16="http://schemas.microsoft.com/office/drawing/2014/main" val="2805625865"/>
                    </a:ext>
                  </a:extLst>
                </a:gridCol>
                <a:gridCol w="2647784">
                  <a:extLst>
                    <a:ext uri="{9D8B030D-6E8A-4147-A177-3AD203B41FA5}">
                      <a16:colId xmlns:a16="http://schemas.microsoft.com/office/drawing/2014/main" val="1262530159"/>
                    </a:ext>
                  </a:extLst>
                </a:gridCol>
                <a:gridCol w="2504661">
                  <a:extLst>
                    <a:ext uri="{9D8B030D-6E8A-4147-A177-3AD203B41FA5}">
                      <a16:colId xmlns:a16="http://schemas.microsoft.com/office/drawing/2014/main" val="3981500314"/>
                    </a:ext>
                  </a:extLst>
                </a:gridCol>
                <a:gridCol w="2806810">
                  <a:extLst>
                    <a:ext uri="{9D8B030D-6E8A-4147-A177-3AD203B41FA5}">
                      <a16:colId xmlns:a16="http://schemas.microsoft.com/office/drawing/2014/main" val="1156735139"/>
                    </a:ext>
                  </a:extLst>
                </a:gridCol>
              </a:tblGrid>
              <a:tr h="0">
                <a:tc>
                  <a:txBody>
                    <a:bodyPr/>
                    <a:lstStyle/>
                    <a:p>
                      <a:r>
                        <a:rPr lang="en-US" sz="2200" b="1" dirty="0"/>
                        <a:t>Pair  (k)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Before [meters walked]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After [meters walked]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Difference  (d</a:t>
                      </a:r>
                      <a:r>
                        <a:rPr lang="en-US" sz="2200" b="1" baseline="-25000" dirty="0"/>
                        <a:t>k</a:t>
                      </a:r>
                      <a:r>
                        <a:rPr lang="en-US" sz="2200" b="1" baseline="0" dirty="0"/>
                        <a:t>)</a:t>
                      </a:r>
                      <a:endParaRPr lang="en-US"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23193526"/>
                  </a:ext>
                </a:extLst>
              </a:tr>
              <a:tr h="370840">
                <a:tc>
                  <a:txBody>
                    <a:bodyPr/>
                    <a:lstStyle/>
                    <a:p>
                      <a:r>
                        <a:rPr lang="en-US" sz="2200" b="1"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412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447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2387386"/>
                  </a:ext>
                </a:extLst>
              </a:tr>
              <a:tr h="370840">
                <a:tc>
                  <a:txBody>
                    <a:bodyPr/>
                    <a:lstStyle/>
                    <a:p>
                      <a:r>
                        <a:rPr lang="en-US" sz="2200" b="1"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509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536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5668715"/>
                  </a:ext>
                </a:extLst>
              </a:tr>
              <a:tr h="370840">
                <a:tc>
                  <a:txBody>
                    <a:bodyPr/>
                    <a:lstStyle/>
                    <a:p>
                      <a:r>
                        <a:rPr lang="en-US" sz="2200" b="1"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517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561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6307900"/>
                  </a:ext>
                </a:extLst>
              </a:tr>
              <a:tr h="370840">
                <a:tc>
                  <a:txBody>
                    <a:bodyPr/>
                    <a:lstStyle/>
                    <a:p>
                      <a:r>
                        <a:rPr lang="en-US" sz="2200" b="1"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387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452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134442"/>
                  </a:ext>
                </a:extLst>
              </a:tr>
              <a:tr h="370840">
                <a:tc>
                  <a:txBody>
                    <a:bodyPr/>
                    <a:lstStyle/>
                    <a:p>
                      <a:r>
                        <a:rPr lang="en-US" sz="2200" b="1"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428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454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17376218"/>
                  </a:ext>
                </a:extLst>
              </a:tr>
              <a:tr h="370840">
                <a:tc>
                  <a:txBody>
                    <a:bodyPr/>
                    <a:lstStyle/>
                    <a:p>
                      <a:r>
                        <a:rPr lang="en-US" sz="2200" b="1"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511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504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8001130"/>
                  </a:ext>
                </a:extLst>
              </a:tr>
              <a:tr h="370840">
                <a:tc>
                  <a:txBody>
                    <a:bodyPr/>
                    <a:lstStyle/>
                    <a:p>
                      <a:r>
                        <a:rPr lang="en-US" sz="2200" b="1"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432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467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542532"/>
                  </a:ext>
                </a:extLst>
              </a:tr>
            </a:tbl>
          </a:graphicData>
        </a:graphic>
      </p:graphicFrame>
    </p:spTree>
    <p:extLst>
      <p:ext uri="{BB962C8B-B14F-4D97-AF65-F5344CB8AC3E}">
        <p14:creationId xmlns:p14="http://schemas.microsoft.com/office/powerpoint/2010/main" val="14766958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NUMERICAL EXAMPLE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We have  </a:t>
                </a:r>
                <a14:m>
                  <m:oMath xmlns:m="http://schemas.openxmlformats.org/officeDocument/2006/math">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𝑑</m:t>
                        </m:r>
                      </m:e>
                    </m:acc>
                    <m:r>
                      <a:rPr lang="en-US" sz="3200" b="0" i="1" smtClean="0">
                        <a:latin typeface="Cambria Math" panose="02040503050406030204" pitchFamily="18" charset="0"/>
                      </a:rPr>
                      <m:t>=32.1</m:t>
                    </m:r>
                  </m:oMath>
                </a14:m>
                <a:r>
                  <a:rPr lang="en-US" sz="3200" dirty="0"/>
                  <a:t>  </a:t>
                </a:r>
                <a:r>
                  <a:rPr lang="en-US" sz="3200" b="1" dirty="0"/>
                  <a:t>and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𝑠</m:t>
                        </m:r>
                      </m:e>
                      <m:sub>
                        <m:r>
                          <a:rPr lang="en-US" sz="3200" b="0" i="1" smtClean="0">
                            <a:latin typeface="Cambria Math" panose="02040503050406030204" pitchFamily="18" charset="0"/>
                          </a:rPr>
                          <m:t>𝐷</m:t>
                        </m:r>
                      </m:sub>
                    </m:sSub>
                    <m:r>
                      <a:rPr lang="en-US" sz="3200" b="0" i="1" smtClean="0">
                        <a:latin typeface="Cambria Math" panose="02040503050406030204" pitchFamily="18" charset="0"/>
                      </a:rPr>
                      <m:t>=21.7</m:t>
                    </m:r>
                  </m:oMath>
                </a14:m>
                <a:r>
                  <a:rPr lang="en-US" sz="3200" b="1" dirty="0"/>
                  <a:t>.  </a:t>
                </a:r>
              </a:p>
              <a:p>
                <a:pPr marL="0" indent="0">
                  <a:spcBef>
                    <a:spcPts val="0"/>
                  </a:spcBef>
                  <a:buNone/>
                </a:pPr>
                <a:endParaRPr lang="en-US" sz="3200" b="1" dirty="0"/>
              </a:p>
              <a:p>
                <a:pPr marL="0" indent="0">
                  <a:spcBef>
                    <a:spcPts val="0"/>
                  </a:spcBef>
                  <a:buNone/>
                </a:pPr>
                <a:r>
                  <a:rPr lang="en-US" sz="3200" b="1" dirty="0"/>
                  <a:t>The test statistic is  </a:t>
                </a:r>
                <a14:m>
                  <m:oMath xmlns:m="http://schemas.openxmlformats.org/officeDocument/2006/math">
                    <m:r>
                      <a:rPr lang="en-US" sz="3200" i="1">
                        <a:latin typeface="Cambria Math" panose="02040503050406030204" pitchFamily="18" charset="0"/>
                      </a:rPr>
                      <m:t>𝑡</m:t>
                    </m:r>
                    <m:r>
                      <a:rPr lang="en-US" sz="3200" b="0" i="1" smtClean="0">
                        <a:latin typeface="Cambria Math" panose="02040503050406030204" pitchFamily="18" charset="0"/>
                      </a:rPr>
                      <m:t>=32.1</m:t>
                    </m:r>
                    <m:r>
                      <a:rPr lang="en-US" sz="3200" i="1">
                        <a:latin typeface="Cambria Math" panose="02040503050406030204" pitchFamily="18" charset="0"/>
                      </a:rPr>
                      <m:t> /(</m:t>
                    </m:r>
                    <m:r>
                      <a:rPr lang="en-US" sz="3200" b="0" i="1" smtClean="0">
                        <a:latin typeface="Cambria Math" panose="02040503050406030204" pitchFamily="18" charset="0"/>
                      </a:rPr>
                      <m:t>21.7</m:t>
                    </m:r>
                    <m:r>
                      <a:rPr lang="en-US" sz="3200" i="1">
                        <a:latin typeface="Cambria Math" panose="02040503050406030204" pitchFamily="18" charset="0"/>
                      </a:rPr>
                      <m:t>/</m:t>
                    </m:r>
                    <m:rad>
                      <m:radPr>
                        <m:degHide m:val="on"/>
                        <m:ctrlPr>
                          <a:rPr lang="en-US" sz="3200" i="1" dirty="0">
                            <a:latin typeface="Cambria Math" panose="02040503050406030204" pitchFamily="18" charset="0"/>
                          </a:rPr>
                        </m:ctrlPr>
                      </m:radPr>
                      <m:deg/>
                      <m:e>
                        <m:r>
                          <a:rPr lang="en-US" sz="3200" b="0" i="1" dirty="0" smtClean="0">
                            <a:latin typeface="Cambria Math" panose="02040503050406030204" pitchFamily="18" charset="0"/>
                          </a:rPr>
                          <m:t>7</m:t>
                        </m:r>
                      </m:e>
                    </m:rad>
                    <m:r>
                      <a:rPr lang="en-US" sz="3200" i="1" dirty="0">
                        <a:latin typeface="Cambria Math" panose="02040503050406030204" pitchFamily="18" charset="0"/>
                      </a:rPr>
                      <m:t>)</m:t>
                    </m:r>
                  </m:oMath>
                </a14:m>
                <a:r>
                  <a:rPr lang="en-US" sz="3200" dirty="0"/>
                  <a:t> </a:t>
                </a:r>
                <a14:m>
                  <m:oMath xmlns:m="http://schemas.openxmlformats.org/officeDocument/2006/math">
                    <m:r>
                      <a:rPr lang="en-US" sz="3200" i="1">
                        <a:latin typeface="Cambria Math" panose="02040503050406030204" pitchFamily="18" charset="0"/>
                      </a:rPr>
                      <m:t>=</m:t>
                    </m:r>
                    <m:r>
                      <a:rPr lang="en-US" sz="3200" b="0" i="1" smtClean="0">
                        <a:latin typeface="Cambria Math" panose="02040503050406030204" pitchFamily="18" charset="0"/>
                      </a:rPr>
                      <m:t>3.91</m:t>
                    </m:r>
                  </m:oMath>
                </a14:m>
                <a:r>
                  <a:rPr lang="en-US" sz="3200" dirty="0"/>
                  <a:t>.</a:t>
                </a:r>
              </a:p>
              <a:p>
                <a:pPr marL="0" indent="0">
                  <a:spcBef>
                    <a:spcPts val="0"/>
                  </a:spcBef>
                  <a:buNone/>
                </a:pPr>
                <a:endParaRPr lang="en-US" sz="3200" b="1" dirty="0"/>
              </a:p>
              <a:p>
                <a:pPr marL="0" indent="0">
                  <a:spcBef>
                    <a:spcPts val="0"/>
                  </a:spcBef>
                  <a:buNone/>
                </a:pPr>
                <a:r>
                  <a:rPr lang="en-US" sz="3200" b="1" dirty="0"/>
                  <a:t>The critical value is  </a:t>
                </a:r>
                <a14:m>
                  <m:oMath xmlns:m="http://schemas.openxmlformats.org/officeDocument/2006/math">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𝑡</m:t>
                        </m:r>
                      </m:e>
                      <m:sub>
                        <m:r>
                          <a:rPr lang="en-US" sz="3200" b="0" i="1" smtClean="0">
                            <a:latin typeface="Cambria Math" panose="02040503050406030204" pitchFamily="18" charset="0"/>
                          </a:rPr>
                          <m:t>6,   .975</m:t>
                        </m:r>
                      </m:sub>
                    </m:sSub>
                  </m:oMath>
                </a14:m>
                <a:r>
                  <a:rPr lang="en-US" sz="3200" b="1" dirty="0"/>
                  <a:t> </a:t>
                </a:r>
                <a14:m>
                  <m:oMath xmlns:m="http://schemas.openxmlformats.org/officeDocument/2006/math">
                    <m:r>
                      <a:rPr lang="en-US" sz="3200" i="1">
                        <a:latin typeface="Cambria Math" panose="02040503050406030204" pitchFamily="18" charset="0"/>
                      </a:rPr>
                      <m:t>=</m:t>
                    </m:r>
                    <m:r>
                      <a:rPr lang="en-US" sz="3200" b="0" i="1" smtClean="0">
                        <a:latin typeface="Cambria Math" panose="02040503050406030204" pitchFamily="18" charset="0"/>
                      </a:rPr>
                      <m:t>2.447</m:t>
                    </m:r>
                  </m:oMath>
                </a14:m>
                <a:r>
                  <a:rPr lang="en-US" sz="3200" b="1" dirty="0"/>
                  <a:t>.</a:t>
                </a:r>
              </a:p>
              <a:p>
                <a:pPr marL="0" indent="0">
                  <a:spcBef>
                    <a:spcPts val="0"/>
                  </a:spcBef>
                  <a:buNone/>
                </a:pPr>
                <a:endParaRPr lang="en-US" sz="3200" b="1" dirty="0"/>
              </a:p>
              <a:p>
                <a:pPr marL="0" indent="0">
                  <a:spcBef>
                    <a:spcPts val="0"/>
                  </a:spcBef>
                  <a:buNone/>
                </a:pPr>
                <a:r>
                  <a:rPr lang="en-US" sz="3200" b="1" dirty="0"/>
                  <a:t>Because  3.91 &gt; 2.447,  we reject the null hypothesis at the 5% significance level.</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t="-1478"/>
                </a:stretch>
              </a:blipFill>
            </p:spPr>
            <p:txBody>
              <a:bodyPr/>
              <a:lstStyle/>
              <a:p>
                <a:r>
                  <a:rPr lang="en-US">
                    <a:noFill/>
                  </a:rPr>
                  <a:t> </a:t>
                </a:r>
              </a:p>
            </p:txBody>
          </p:sp>
        </mc:Fallback>
      </mc:AlternateContent>
    </p:spTree>
    <p:extLst>
      <p:ext uri="{BB962C8B-B14F-4D97-AF65-F5344CB8AC3E}">
        <p14:creationId xmlns:p14="http://schemas.microsoft.com/office/powerpoint/2010/main" val="1058162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WHAT IF…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One may wonder, what if we had ignored the pairing and used one of the testing procedures in Lecture 14 ?  To be definite, suppose that we had used the first testing procedure therein.</a:t>
            </a:r>
          </a:p>
          <a:p>
            <a:pPr marL="0" indent="0">
              <a:spcBef>
                <a:spcPts val="0"/>
              </a:spcBef>
              <a:buNone/>
            </a:pPr>
            <a:endParaRPr lang="en-US" sz="3200" b="1" dirty="0"/>
          </a:p>
          <a:p>
            <a:pPr marL="0" indent="0">
              <a:spcBef>
                <a:spcPts val="0"/>
              </a:spcBef>
              <a:buNone/>
            </a:pPr>
            <a:r>
              <a:rPr lang="en-US" sz="3200" b="1" dirty="0"/>
              <a:t>The sample means of the entries in the “After” and “Before” columns would have been  488.7  and  456.6.  The sample variances would have been  2076.6  and  2935.0.</a:t>
            </a:r>
          </a:p>
        </p:txBody>
      </p:sp>
    </p:spTree>
    <p:extLst>
      <p:ext uri="{BB962C8B-B14F-4D97-AF65-F5344CB8AC3E}">
        <p14:creationId xmlns:p14="http://schemas.microsoft.com/office/powerpoint/2010/main" val="22762206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WHAT IF…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We would have calculated  </a:t>
                </a:r>
                <a14:m>
                  <m:oMath xmlns:m="http://schemas.openxmlformats.org/officeDocument/2006/math">
                    <m:sSup>
                      <m:sSupPr>
                        <m:ctrlPr>
                          <a:rPr lang="en-US" sz="3200" i="1" smtClean="0">
                            <a:latin typeface="Cambria Math" panose="02040503050406030204" pitchFamily="18" charset="0"/>
                          </a:rPr>
                        </m:ctrlPr>
                      </m:sSupPr>
                      <m:e>
                        <m:r>
                          <a:rPr lang="en-US" sz="3200" b="0" i="1" smtClean="0">
                            <a:latin typeface="Cambria Math" panose="02040503050406030204" pitchFamily="18" charset="0"/>
                          </a:rPr>
                          <m:t>𝑠</m:t>
                        </m:r>
                      </m:e>
                      <m:sup>
                        <m:r>
                          <a:rPr lang="en-US" sz="3200" b="0" i="1" smtClean="0">
                            <a:latin typeface="Cambria Math" panose="02040503050406030204" pitchFamily="18" charset="0"/>
                          </a:rPr>
                          <m:t>2</m:t>
                        </m:r>
                      </m:sup>
                    </m:sSup>
                    <m:r>
                      <a:rPr lang="en-US" sz="3200" b="0" i="1" smtClean="0">
                        <a:latin typeface="Cambria Math" panose="02040503050406030204" pitchFamily="18" charset="0"/>
                      </a:rPr>
                      <m:t>=</m:t>
                    </m:r>
                    <m:f>
                      <m:fPr>
                        <m:ctrlPr>
                          <a:rPr lang="en-US" sz="3200" b="0" i="1" smtClean="0">
                            <a:latin typeface="Cambria Math" panose="02040503050406030204" pitchFamily="18" charset="0"/>
                          </a:rPr>
                        </m:ctrlPr>
                      </m:fPr>
                      <m:num>
                        <m:d>
                          <m:dPr>
                            <m:ctrlPr>
                              <a:rPr lang="en-US" sz="3200" i="1">
                                <a:latin typeface="Cambria Math" panose="02040503050406030204" pitchFamily="18" charset="0"/>
                              </a:rPr>
                            </m:ctrlPr>
                          </m:dPr>
                          <m:e>
                            <m:r>
                              <a:rPr lang="en-US" sz="3200" b="0" i="1" smtClean="0">
                                <a:latin typeface="Cambria Math" panose="02040503050406030204" pitchFamily="18" charset="0"/>
                              </a:rPr>
                              <m:t>6</m:t>
                            </m:r>
                          </m:e>
                        </m:d>
                        <m:r>
                          <a:rPr lang="en-US" sz="3200" b="0" i="1" smtClean="0">
                            <a:latin typeface="Cambria Math" panose="02040503050406030204" pitchFamily="18" charset="0"/>
                          </a:rPr>
                          <m:t>2076.6</m:t>
                        </m:r>
                        <m:r>
                          <a:rPr lang="en-US" sz="3200" i="1">
                            <a:latin typeface="Cambria Math" panose="02040503050406030204" pitchFamily="18" charset="0"/>
                          </a:rPr>
                          <m:t>+</m:t>
                        </m:r>
                        <m:d>
                          <m:dPr>
                            <m:ctrlPr>
                              <a:rPr lang="en-US" sz="3200" i="1">
                                <a:latin typeface="Cambria Math" panose="02040503050406030204" pitchFamily="18" charset="0"/>
                              </a:rPr>
                            </m:ctrlPr>
                          </m:dPr>
                          <m:e>
                            <m:r>
                              <a:rPr lang="en-US" sz="3200" b="0" i="1" smtClean="0">
                                <a:latin typeface="Cambria Math" panose="02040503050406030204" pitchFamily="18" charset="0"/>
                              </a:rPr>
                              <m:t>6</m:t>
                            </m:r>
                          </m:e>
                        </m:d>
                        <m:r>
                          <a:rPr lang="en-US" sz="3200" b="0" i="1" smtClean="0">
                            <a:latin typeface="Cambria Math" panose="02040503050406030204" pitchFamily="18" charset="0"/>
                          </a:rPr>
                          <m:t>2935.0</m:t>
                        </m:r>
                      </m:num>
                      <m:den>
                        <m:r>
                          <a:rPr lang="en-US" sz="3200" b="0" i="1" smtClean="0">
                            <a:latin typeface="Cambria Math" panose="02040503050406030204" pitchFamily="18" charset="0"/>
                          </a:rPr>
                          <m:t>12</m:t>
                        </m:r>
                      </m:den>
                    </m:f>
                    <m:r>
                      <a:rPr lang="en-US" sz="3200" b="0" i="1" smtClean="0">
                        <a:latin typeface="Cambria Math" panose="02040503050406030204" pitchFamily="18" charset="0"/>
                      </a:rPr>
                      <m:t>=2505.8</m:t>
                    </m:r>
                  </m:oMath>
                </a14:m>
                <a:r>
                  <a:rPr lang="en-US" sz="3200" b="1" i="1" dirty="0"/>
                  <a:t>.  </a:t>
                </a:r>
                <a:endParaRPr lang="en-US" sz="3200" b="1" dirty="0"/>
              </a:p>
              <a:p>
                <a:pPr marL="0" indent="0">
                  <a:spcBef>
                    <a:spcPts val="0"/>
                  </a:spcBef>
                  <a:buNone/>
                </a:pPr>
                <a:endParaRPr lang="en-US" sz="3200" b="1" dirty="0"/>
              </a:p>
              <a:p>
                <a:pPr marL="0" indent="0">
                  <a:spcBef>
                    <a:spcPts val="0"/>
                  </a:spcBef>
                  <a:buNone/>
                </a:pPr>
                <a:r>
                  <a:rPr lang="en-US" sz="3200" b="1" dirty="0"/>
                  <a:t>The test statistic would have been  </a:t>
                </a:r>
                <a14:m>
                  <m:oMath xmlns:m="http://schemas.openxmlformats.org/officeDocument/2006/math">
                    <m:r>
                      <a:rPr lang="en-US" sz="3200" b="0" i="1" smtClean="0">
                        <a:latin typeface="Cambria Math" panose="02040503050406030204" pitchFamily="18" charset="0"/>
                      </a:rPr>
                      <m:t>𝑡</m:t>
                    </m:r>
                    <m:r>
                      <a:rPr lang="en-US" sz="3200" b="0" i="1" smtClean="0">
                        <a:latin typeface="Cambria Math" panose="02040503050406030204" pitchFamily="18" charset="0"/>
                      </a:rPr>
                      <m:t>=</m:t>
                    </m:r>
                    <m:f>
                      <m:fPr>
                        <m:ctrlPr>
                          <a:rPr lang="en-US" sz="3200" i="1" smtClean="0">
                            <a:latin typeface="Cambria Math" panose="02040503050406030204" pitchFamily="18" charset="0"/>
                          </a:rPr>
                        </m:ctrlPr>
                      </m:fPr>
                      <m:num>
                        <m:r>
                          <a:rPr lang="en-US" sz="3200" b="0" i="1" smtClean="0">
                            <a:latin typeface="Cambria Math" panose="02040503050406030204" pitchFamily="18" charset="0"/>
                          </a:rPr>
                          <m:t>488.7−</m:t>
                        </m:r>
                        <m:r>
                          <a:rPr lang="en-US" sz="3200" b="0" i="1" dirty="0" smtClean="0">
                            <a:latin typeface="Cambria Math" panose="02040503050406030204" pitchFamily="18" charset="0"/>
                          </a:rPr>
                          <m:t>456.6</m:t>
                        </m:r>
                      </m:num>
                      <m:den>
                        <m:rad>
                          <m:radPr>
                            <m:degHide m:val="on"/>
                            <m:ctrlPr>
                              <a:rPr lang="en-US" sz="3200" i="1" smtClean="0">
                                <a:latin typeface="Cambria Math" panose="02040503050406030204" pitchFamily="18" charset="0"/>
                              </a:rPr>
                            </m:ctrlPr>
                          </m:radPr>
                          <m:deg/>
                          <m:e>
                            <m:r>
                              <a:rPr lang="en-US" sz="3200" b="0" i="1" smtClean="0">
                                <a:latin typeface="Cambria Math" panose="02040503050406030204" pitchFamily="18" charset="0"/>
                              </a:rPr>
                              <m:t>2505.8</m:t>
                            </m:r>
                            <m:d>
                              <m:dPr>
                                <m:ctrlPr>
                                  <a:rPr lang="en-US" sz="3200" i="1" smtClean="0">
                                    <a:latin typeface="Cambria Math" panose="02040503050406030204" pitchFamily="18" charset="0"/>
                                  </a:rPr>
                                </m:ctrlPr>
                              </m:dPr>
                              <m:e>
                                <m:f>
                                  <m:fPr>
                                    <m:ctrlPr>
                                      <a:rPr lang="en-US" sz="3200" i="1" smtClean="0">
                                        <a:latin typeface="Cambria Math" panose="02040503050406030204" pitchFamily="18" charset="0"/>
                                      </a:rPr>
                                    </m:ctrlPr>
                                  </m:fPr>
                                  <m:num>
                                    <m:r>
                                      <a:rPr lang="en-US" sz="3200" b="0" i="1" smtClean="0">
                                        <a:latin typeface="Cambria Math" panose="02040503050406030204" pitchFamily="18" charset="0"/>
                                      </a:rPr>
                                      <m:t>1</m:t>
                                    </m:r>
                                  </m:num>
                                  <m:den>
                                    <m:r>
                                      <a:rPr lang="en-US" sz="3200" b="0" i="1" smtClean="0">
                                        <a:latin typeface="Cambria Math" panose="02040503050406030204" pitchFamily="18" charset="0"/>
                                      </a:rPr>
                                      <m:t>7</m:t>
                                    </m:r>
                                  </m:den>
                                </m:f>
                                <m:r>
                                  <a:rPr lang="en-US" sz="3200" b="0" i="1" smtClean="0">
                                    <a:latin typeface="Cambria Math" panose="02040503050406030204" pitchFamily="18" charset="0"/>
                                  </a:rPr>
                                  <m:t>+</m:t>
                                </m:r>
                                <m:f>
                                  <m:fPr>
                                    <m:ctrlPr>
                                      <a:rPr lang="en-US" sz="3200" i="1" smtClean="0">
                                        <a:latin typeface="Cambria Math" panose="02040503050406030204" pitchFamily="18" charset="0"/>
                                      </a:rPr>
                                    </m:ctrlPr>
                                  </m:fPr>
                                  <m:num>
                                    <m:r>
                                      <a:rPr lang="en-US" sz="3200" b="0" i="1" smtClean="0">
                                        <a:latin typeface="Cambria Math" panose="02040503050406030204" pitchFamily="18" charset="0"/>
                                      </a:rPr>
                                      <m:t>1</m:t>
                                    </m:r>
                                  </m:num>
                                  <m:den>
                                    <m:r>
                                      <a:rPr lang="en-US" sz="3200" b="0" i="1" smtClean="0">
                                        <a:latin typeface="Cambria Math" panose="02040503050406030204" pitchFamily="18" charset="0"/>
                                      </a:rPr>
                                      <m:t>7</m:t>
                                    </m:r>
                                  </m:den>
                                </m:f>
                              </m:e>
                            </m:d>
                          </m:e>
                        </m:rad>
                      </m:den>
                    </m:f>
                    <m:r>
                      <a:rPr lang="en-US" sz="3200" b="1" i="0" smtClean="0">
                        <a:latin typeface="Cambria Math" panose="02040503050406030204" pitchFamily="18" charset="0"/>
                      </a:rPr>
                      <m:t>=</m:t>
                    </m:r>
                    <m:f>
                      <m:fPr>
                        <m:ctrlPr>
                          <a:rPr lang="en-US" sz="3200" i="1" smtClean="0">
                            <a:latin typeface="Cambria Math" panose="02040503050406030204" pitchFamily="18" charset="0"/>
                          </a:rPr>
                        </m:ctrlPr>
                      </m:fPr>
                      <m:num>
                        <m:r>
                          <a:rPr lang="en-US" sz="3200" b="0" i="0" smtClean="0">
                            <a:latin typeface="Cambria Math" panose="02040503050406030204" pitchFamily="18" charset="0"/>
                          </a:rPr>
                          <m:t>32.1</m:t>
                        </m:r>
                      </m:num>
                      <m:den>
                        <m:r>
                          <a:rPr lang="en-US" sz="3200" b="0" i="0" smtClean="0">
                            <a:latin typeface="Cambria Math" panose="02040503050406030204" pitchFamily="18" charset="0"/>
                          </a:rPr>
                          <m:t>26.8</m:t>
                        </m:r>
                      </m:den>
                    </m:f>
                    <m:r>
                      <a:rPr lang="en-US" sz="3200" b="0" i="0" smtClean="0">
                        <a:latin typeface="Cambria Math" panose="02040503050406030204" pitchFamily="18" charset="0"/>
                      </a:rPr>
                      <m:t>=1.20</m:t>
                    </m:r>
                  </m:oMath>
                </a14:m>
                <a:r>
                  <a:rPr lang="en-US" sz="3200" dirty="0"/>
                  <a:t>.  </a:t>
                </a:r>
              </a:p>
              <a:p>
                <a:pPr marL="0" indent="0">
                  <a:spcBef>
                    <a:spcPts val="0"/>
                  </a:spcBef>
                  <a:buNone/>
                </a:pPr>
                <a:endParaRPr lang="en-US" sz="3200" b="1" dirty="0"/>
              </a:p>
              <a:p>
                <a:pPr marL="0" indent="0">
                  <a:spcBef>
                    <a:spcPts val="0"/>
                  </a:spcBef>
                  <a:buNone/>
                </a:pPr>
                <a:r>
                  <a:rPr lang="en-US" sz="3200" b="1" dirty="0"/>
                  <a:t>The critical value would have been  </a:t>
                </a:r>
                <a14:m>
                  <m:oMath xmlns:m="http://schemas.openxmlformats.org/officeDocument/2006/math">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𝑡</m:t>
                        </m:r>
                      </m:e>
                      <m:sub>
                        <m:r>
                          <a:rPr lang="en-US" sz="3200" b="0" i="1" smtClean="0">
                            <a:latin typeface="Cambria Math" panose="02040503050406030204" pitchFamily="18" charset="0"/>
                          </a:rPr>
                          <m:t>12,   .975</m:t>
                        </m:r>
                      </m:sub>
                    </m:sSub>
                  </m:oMath>
                </a14:m>
                <a:r>
                  <a:rPr lang="en-US" sz="3200" b="1" dirty="0"/>
                  <a:t> </a:t>
                </a:r>
                <a14:m>
                  <m:oMath xmlns:m="http://schemas.openxmlformats.org/officeDocument/2006/math">
                    <m:r>
                      <a:rPr lang="en-US" sz="3200" i="1">
                        <a:latin typeface="Cambria Math" panose="02040503050406030204" pitchFamily="18" charset="0"/>
                      </a:rPr>
                      <m:t>=</m:t>
                    </m:r>
                    <m:r>
                      <a:rPr lang="en-US" sz="3200" b="0" i="1" smtClean="0">
                        <a:latin typeface="Cambria Math" panose="02040503050406030204" pitchFamily="18" charset="0"/>
                      </a:rPr>
                      <m:t>2.179</m:t>
                    </m:r>
                  </m:oMath>
                </a14:m>
                <a:r>
                  <a:rPr lang="en-US" sz="3200" dirty="0"/>
                  <a:t>.</a:t>
                </a:r>
              </a:p>
              <a:p>
                <a:pPr marL="0" indent="0">
                  <a:spcBef>
                    <a:spcPts val="0"/>
                  </a:spcBef>
                  <a:buNone/>
                </a:pPr>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b="-269"/>
                </a:stretch>
              </a:blipFill>
            </p:spPr>
            <p:txBody>
              <a:bodyPr/>
              <a:lstStyle/>
              <a:p>
                <a:r>
                  <a:rPr lang="en-US">
                    <a:noFill/>
                  </a:rPr>
                  <a:t> </a:t>
                </a:r>
              </a:p>
            </p:txBody>
          </p:sp>
        </mc:Fallback>
      </mc:AlternateContent>
    </p:spTree>
    <p:extLst>
      <p:ext uri="{BB962C8B-B14F-4D97-AF65-F5344CB8AC3E}">
        <p14:creationId xmlns:p14="http://schemas.microsoft.com/office/powerpoint/2010/main" val="11555818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WHAT IF…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Because  1.20 &lt; 2.179,  we would not have been able to reject the null hypothesis.</a:t>
            </a:r>
          </a:p>
          <a:p>
            <a:pPr marL="0" indent="0">
              <a:spcBef>
                <a:spcPts val="0"/>
              </a:spcBef>
              <a:buNone/>
            </a:pPr>
            <a:endParaRPr lang="en-US" sz="3200" b="1" dirty="0"/>
          </a:p>
          <a:p>
            <a:pPr marL="0" indent="0">
              <a:spcBef>
                <a:spcPts val="0"/>
              </a:spcBef>
              <a:buNone/>
            </a:pPr>
            <a:r>
              <a:rPr lang="en-US" sz="3200" b="1" dirty="0"/>
              <a:t>Thus, we would have obtained a different conclusion if we had ignored the pairing.</a:t>
            </a:r>
          </a:p>
          <a:p>
            <a:pPr marL="0" indent="0">
              <a:spcBef>
                <a:spcPts val="0"/>
              </a:spcBef>
              <a:buNone/>
            </a:pPr>
            <a:endParaRPr lang="en-US" sz="3200" b="1" dirty="0"/>
          </a:p>
        </p:txBody>
      </p:sp>
    </p:spTree>
    <p:extLst>
      <p:ext uri="{BB962C8B-B14F-4D97-AF65-F5344CB8AC3E}">
        <p14:creationId xmlns:p14="http://schemas.microsoft.com/office/powerpoint/2010/main" val="21939607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RATIONALE FOR PAIRING</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What we have seen illustrates the rationale for pairing.  The variability in the Before scores and the variability in the After scores are far greater than the variability in the difference scores.</a:t>
            </a:r>
          </a:p>
          <a:p>
            <a:pPr marL="0" indent="0">
              <a:spcBef>
                <a:spcPts val="0"/>
              </a:spcBef>
              <a:buNone/>
            </a:pPr>
            <a:endParaRPr lang="en-US" sz="3200" b="1" dirty="0"/>
          </a:p>
          <a:p>
            <a:pPr marL="0" indent="0">
              <a:spcBef>
                <a:spcPts val="0"/>
              </a:spcBef>
              <a:buNone/>
            </a:pPr>
            <a:r>
              <a:rPr lang="en-US" sz="3200" b="1" dirty="0"/>
              <a:t>Thus, even though the paired  t  test and the first procedure in Lecture 14 yield a test statistic with the same numerator, the denominator is much smaller with the former than with the latter.</a:t>
            </a:r>
          </a:p>
        </p:txBody>
      </p:sp>
    </p:spTree>
    <p:extLst>
      <p:ext uri="{BB962C8B-B14F-4D97-AF65-F5344CB8AC3E}">
        <p14:creationId xmlns:p14="http://schemas.microsoft.com/office/powerpoint/2010/main" val="38528656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RATIONALE FOR PAIRING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lnSpcReduction="10000"/>
          </a:bodyPr>
          <a:lstStyle/>
          <a:p>
            <a:pPr marL="0" indent="0">
              <a:spcBef>
                <a:spcPts val="0"/>
              </a:spcBef>
              <a:buNone/>
            </a:pPr>
            <a:endParaRPr lang="en-US" sz="3200" b="1" dirty="0"/>
          </a:p>
          <a:p>
            <a:pPr marL="0" indent="0">
              <a:spcBef>
                <a:spcPts val="0"/>
              </a:spcBef>
              <a:buNone/>
            </a:pPr>
            <a:r>
              <a:rPr lang="en-US" sz="3200" b="1" dirty="0"/>
              <a:t>A reason for this is that there may be common factors, not of direct interest to the investigator, contributing to both the Before and After scores for an individual.</a:t>
            </a:r>
            <a:r>
              <a:rPr lang="en-US" sz="3200" b="1" baseline="30000" dirty="0"/>
              <a:t>2</a:t>
            </a:r>
            <a:r>
              <a:rPr lang="en-US" sz="3200" b="1" dirty="0"/>
              <a:t>  </a:t>
            </a:r>
          </a:p>
          <a:p>
            <a:pPr marL="0" indent="0">
              <a:spcBef>
                <a:spcPts val="0"/>
              </a:spcBef>
              <a:buNone/>
            </a:pPr>
            <a:endParaRPr lang="en-US" sz="3200" b="1" dirty="0"/>
          </a:p>
          <a:p>
            <a:pPr marL="0" indent="0">
              <a:spcBef>
                <a:spcPts val="0"/>
              </a:spcBef>
              <a:buNone/>
            </a:pPr>
            <a:r>
              <a:rPr lang="en-US" sz="3200" b="1" dirty="0"/>
              <a:t>The contributions of such factors may cause the Before and After scores to vary considerably across individuals, but they may largely “cancel out” when difference scores are computed.</a:t>
            </a:r>
            <a:endParaRPr lang="en-US" sz="3200" b="1" baseline="30000" dirty="0"/>
          </a:p>
          <a:p>
            <a:pPr marL="0" indent="0">
              <a:spcBef>
                <a:spcPts val="0"/>
              </a:spcBef>
              <a:buNone/>
            </a:pPr>
            <a:endParaRPr lang="en-US" sz="3200" b="1" baseline="30000" dirty="0"/>
          </a:p>
          <a:p>
            <a:pPr marL="0" indent="0">
              <a:spcBef>
                <a:spcPts val="0"/>
              </a:spcBef>
              <a:buNone/>
            </a:pPr>
            <a:endParaRPr lang="en-US" sz="2000" b="1" baseline="30000" dirty="0"/>
          </a:p>
          <a:p>
            <a:pPr marL="0" indent="0">
              <a:spcBef>
                <a:spcPts val="0"/>
              </a:spcBef>
              <a:buNone/>
            </a:pPr>
            <a:r>
              <a:rPr lang="en-US" sz="2000" b="1" baseline="30000" dirty="0"/>
              <a:t>2</a:t>
            </a:r>
            <a:r>
              <a:rPr lang="en-US" sz="2000" b="1" dirty="0"/>
              <a:t> This explanation pertains to Scenario #2, but a similar explanation can be constructed for Scenario #1.</a:t>
            </a:r>
            <a:endParaRPr lang="en-US" sz="2000" b="1" baseline="30000" dirty="0"/>
          </a:p>
        </p:txBody>
      </p:sp>
    </p:spTree>
    <p:extLst>
      <p:ext uri="{BB962C8B-B14F-4D97-AF65-F5344CB8AC3E}">
        <p14:creationId xmlns:p14="http://schemas.microsoft.com/office/powerpoint/2010/main" val="35733074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RATIONALE FOR PAIRING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endParaRPr lang="en-US" sz="3200" b="1" dirty="0"/>
          </a:p>
          <a:p>
            <a:pPr marL="0" indent="0">
              <a:spcBef>
                <a:spcPts val="0"/>
              </a:spcBef>
              <a:buNone/>
            </a:pPr>
            <a:r>
              <a:rPr lang="en-US" sz="3200" b="1" dirty="0"/>
              <a:t>In our numerical example, we may imagine that, e.g., persons  2, 3, and 6  were younger or had less severe knee pain than persons  1, 4, 5, and 7.  </a:t>
            </a:r>
          </a:p>
          <a:p>
            <a:pPr marL="0" indent="0">
              <a:spcBef>
                <a:spcPts val="0"/>
              </a:spcBef>
              <a:buNone/>
            </a:pPr>
            <a:endParaRPr lang="en-US" sz="3200" b="1" dirty="0"/>
          </a:p>
          <a:p>
            <a:pPr marL="0" indent="0">
              <a:spcBef>
                <a:spcPts val="0"/>
              </a:spcBef>
              <a:buNone/>
            </a:pPr>
            <a:r>
              <a:rPr lang="en-US" sz="3200" b="1" dirty="0"/>
              <a:t>Persons  2, 3, and 6  scored relatively high both before and after physical therapy.  Persons  1, 4, 5, and 7  scored relatively low both before and after physical therapy.  </a:t>
            </a:r>
          </a:p>
        </p:txBody>
      </p:sp>
    </p:spTree>
    <p:extLst>
      <p:ext uri="{BB962C8B-B14F-4D97-AF65-F5344CB8AC3E}">
        <p14:creationId xmlns:p14="http://schemas.microsoft.com/office/powerpoint/2010/main" val="7015463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RATIONALE FOR PAIRING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endParaRPr lang="en-US" sz="3200" b="1" dirty="0"/>
          </a:p>
          <a:p>
            <a:pPr marL="0" indent="0">
              <a:spcBef>
                <a:spcPts val="0"/>
              </a:spcBef>
              <a:buNone/>
            </a:pPr>
            <a:r>
              <a:rPr lang="en-US" sz="3200" b="1" dirty="0"/>
              <a:t>Whatever factors may have caused persons  2, 3, and 6  to score relatively high both before and after physical therapy had their contributions largely “cancel out” in the difference scores.</a:t>
            </a:r>
          </a:p>
          <a:p>
            <a:pPr marL="0" indent="0">
              <a:spcBef>
                <a:spcPts val="0"/>
              </a:spcBef>
              <a:buNone/>
            </a:pPr>
            <a:endParaRPr lang="en-US" sz="3200" b="1" dirty="0"/>
          </a:p>
          <a:p>
            <a:pPr marL="0" indent="0">
              <a:spcBef>
                <a:spcPts val="0"/>
              </a:spcBef>
              <a:buNone/>
            </a:pPr>
            <a:r>
              <a:rPr lang="en-US" sz="3200" b="1" dirty="0"/>
              <a:t>This numerical example illustrates that, when pairing can be done effectively, the paired  t  test will have </a:t>
            </a:r>
            <a:r>
              <a:rPr lang="en-US" sz="3200" b="1" i="1" dirty="0"/>
              <a:t>more power</a:t>
            </a:r>
            <a:r>
              <a:rPr lang="en-US" sz="3200" b="1" dirty="0"/>
              <a:t>  than the unpaired procedures in Lecture 14.</a:t>
            </a:r>
          </a:p>
        </p:txBody>
      </p:sp>
    </p:spTree>
    <p:extLst>
      <p:ext uri="{BB962C8B-B14F-4D97-AF65-F5344CB8AC3E}">
        <p14:creationId xmlns:p14="http://schemas.microsoft.com/office/powerpoint/2010/main" val="2983584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BETWEEN VERSUS WITHIN SUBJECT</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1985700"/>
            <a:ext cx="9906000" cy="4540536"/>
          </a:xfrm>
        </p:spPr>
        <p:txBody>
          <a:bodyPr>
            <a:normAutofit/>
          </a:bodyPr>
          <a:lstStyle/>
          <a:p>
            <a:pPr marL="0" indent="0">
              <a:spcBef>
                <a:spcPts val="0"/>
              </a:spcBef>
              <a:buNone/>
            </a:pPr>
            <a:r>
              <a:rPr lang="en-US" sz="3200" b="1" dirty="0"/>
              <a:t>The pairing in Scenario #1, or the related data analysis, is called </a:t>
            </a:r>
            <a:r>
              <a:rPr lang="en-US" sz="3200" b="1" u="sng" dirty="0"/>
              <a:t>between subject</a:t>
            </a:r>
            <a:r>
              <a:rPr lang="en-US" sz="3200" b="1" dirty="0"/>
              <a:t>.  Each subject is compared to another person, albeit someone who is similar in some ways (e.g., on demographic factors).</a:t>
            </a:r>
          </a:p>
          <a:p>
            <a:pPr marL="0" indent="0">
              <a:spcBef>
                <a:spcPts val="0"/>
              </a:spcBef>
              <a:buNone/>
            </a:pPr>
            <a:endParaRPr lang="en-US" sz="3200" b="1" dirty="0"/>
          </a:p>
          <a:p>
            <a:pPr marL="0" indent="0">
              <a:spcBef>
                <a:spcPts val="0"/>
              </a:spcBef>
              <a:buNone/>
            </a:pPr>
            <a:r>
              <a:rPr lang="en-US" sz="3200" b="1" dirty="0"/>
              <a:t>The pairing in Scenario #2, or the related data analysis, is called </a:t>
            </a:r>
            <a:r>
              <a:rPr lang="en-US" sz="3200" b="1" u="sng" dirty="0"/>
              <a:t>within subject</a:t>
            </a:r>
            <a:r>
              <a:rPr lang="en-US" sz="3200" b="1" dirty="0"/>
              <a:t>.  Each subject is compared to himself or herself, corresponding to a change in some factor of scientific interest (e.g., having had physical therapy).</a:t>
            </a:r>
          </a:p>
          <a:p>
            <a:pPr marL="0" indent="0">
              <a:spcBef>
                <a:spcPts val="0"/>
              </a:spcBef>
              <a:buNone/>
            </a:pPr>
            <a:endParaRPr lang="en-US" sz="3200" b="1" dirty="0"/>
          </a:p>
        </p:txBody>
      </p:sp>
    </p:spTree>
    <p:extLst>
      <p:ext uri="{BB962C8B-B14F-4D97-AF65-F5344CB8AC3E}">
        <p14:creationId xmlns:p14="http://schemas.microsoft.com/office/powerpoint/2010/main" val="1671199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SCENARIO #1</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Consider this scenario, one of two to be presented herein:</a:t>
            </a:r>
          </a:p>
          <a:p>
            <a:pPr marL="0" indent="0">
              <a:spcBef>
                <a:spcPts val="0"/>
              </a:spcBef>
              <a:buNone/>
            </a:pPr>
            <a:endParaRPr lang="en-US" sz="3200" b="1" dirty="0"/>
          </a:p>
          <a:p>
            <a:pPr marL="0" indent="0">
              <a:spcBef>
                <a:spcPts val="0"/>
              </a:spcBef>
              <a:buNone/>
            </a:pPr>
            <a:r>
              <a:rPr lang="en-US" sz="3200" b="1" dirty="0"/>
              <a:t>We want to compare two groups on a quantitative outcome variable, but each specific individual in the first group is matched to a specific individual in the second group.  </a:t>
            </a:r>
          </a:p>
          <a:p>
            <a:pPr marL="0" indent="0">
              <a:spcBef>
                <a:spcPts val="0"/>
              </a:spcBef>
              <a:buNone/>
            </a:pPr>
            <a:endParaRPr lang="en-US" sz="3200" b="1" dirty="0"/>
          </a:p>
          <a:p>
            <a:pPr marL="0" indent="0">
              <a:spcBef>
                <a:spcPts val="0"/>
              </a:spcBef>
              <a:buNone/>
            </a:pPr>
            <a:r>
              <a:rPr lang="en-US" sz="3200" b="1" dirty="0"/>
              <a:t>The matched pairs are similar in some ways (e.g., on demographic factors) but differ on a key factor which defines the two groups and which is the focal point of the research.</a:t>
            </a:r>
            <a:endParaRPr lang="en-US" sz="3200" dirty="0"/>
          </a:p>
        </p:txBody>
      </p:sp>
    </p:spTree>
    <p:extLst>
      <p:ext uri="{BB962C8B-B14F-4D97-AF65-F5344CB8AC3E}">
        <p14:creationId xmlns:p14="http://schemas.microsoft.com/office/powerpoint/2010/main" val="25022219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WHY NOT PAIR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1985700"/>
            <a:ext cx="9906000" cy="4540536"/>
          </a:xfrm>
        </p:spPr>
        <p:txBody>
          <a:bodyPr>
            <a:normAutofit/>
          </a:bodyPr>
          <a:lstStyle/>
          <a:p>
            <a:pPr marL="0" indent="0">
              <a:spcBef>
                <a:spcPts val="0"/>
              </a:spcBef>
              <a:buNone/>
            </a:pPr>
            <a:r>
              <a:rPr lang="en-US" sz="3200" b="1" dirty="0"/>
              <a:t>Given what we have discussed, one may wonder why research studies are not always designed with pairing.  There are at least a few reasons for this:</a:t>
            </a:r>
          </a:p>
          <a:p>
            <a:pPr marL="0" indent="0">
              <a:spcBef>
                <a:spcPts val="0"/>
              </a:spcBef>
              <a:buNone/>
            </a:pPr>
            <a:endParaRPr lang="en-US" sz="3200" b="1" dirty="0"/>
          </a:p>
          <a:p>
            <a:pPr marL="0" indent="0">
              <a:spcBef>
                <a:spcPts val="0"/>
              </a:spcBef>
              <a:buNone/>
            </a:pPr>
            <a:r>
              <a:rPr lang="en-US" sz="3200" b="1" dirty="0"/>
              <a:t>1. If the difference scores exhibit </a:t>
            </a:r>
            <a:r>
              <a:rPr lang="en-US" sz="3200" b="1" i="1" dirty="0"/>
              <a:t>more</a:t>
            </a:r>
            <a:r>
              <a:rPr lang="en-US" sz="3200" b="1" dirty="0"/>
              <a:t>  variability than the raw scores, then pairing may not improve power.</a:t>
            </a:r>
          </a:p>
          <a:p>
            <a:pPr marL="514350" indent="-514350">
              <a:spcBef>
                <a:spcPts val="0"/>
              </a:spcBef>
              <a:buAutoNum type="arabicPeriod"/>
            </a:pPr>
            <a:endParaRPr lang="en-US" sz="3200" b="1" dirty="0"/>
          </a:p>
          <a:p>
            <a:pPr marL="0" indent="0">
              <a:spcBef>
                <a:spcPts val="0"/>
              </a:spcBef>
              <a:buNone/>
            </a:pPr>
            <a:r>
              <a:rPr lang="en-US" sz="3200" b="1" dirty="0"/>
              <a:t>2. In Scenario #1, the “right” variables to match on may not be obvious (or available).</a:t>
            </a:r>
          </a:p>
        </p:txBody>
      </p:sp>
    </p:spTree>
    <p:extLst>
      <p:ext uri="{BB962C8B-B14F-4D97-AF65-F5344CB8AC3E}">
        <p14:creationId xmlns:p14="http://schemas.microsoft.com/office/powerpoint/2010/main" val="39127639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WHY NOT PAIR ?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1985700"/>
            <a:ext cx="9906000" cy="4540536"/>
          </a:xfrm>
        </p:spPr>
        <p:txBody>
          <a:bodyPr>
            <a:normAutofit/>
          </a:bodyPr>
          <a:lstStyle/>
          <a:p>
            <a:pPr marL="0" indent="0">
              <a:spcBef>
                <a:spcPts val="0"/>
              </a:spcBef>
              <a:buNone/>
            </a:pPr>
            <a:r>
              <a:rPr lang="en-US" sz="3200" b="1" dirty="0"/>
              <a:t>3. In Scenario #1, matching may result in some subjects’ data being unused.  Some subjects may not have any close matches, or their close matches may already be paired with other people.</a:t>
            </a:r>
          </a:p>
          <a:p>
            <a:pPr marL="0" indent="0">
              <a:spcBef>
                <a:spcPts val="0"/>
              </a:spcBef>
              <a:buNone/>
            </a:pPr>
            <a:endParaRPr lang="en-US" sz="3200" b="1" dirty="0"/>
          </a:p>
          <a:p>
            <a:pPr marL="0" indent="0">
              <a:spcBef>
                <a:spcPts val="0"/>
              </a:spcBef>
              <a:buNone/>
            </a:pPr>
            <a:r>
              <a:rPr lang="en-US" sz="3200" b="1" dirty="0"/>
              <a:t>4. In Scenario #2, some outcome variables can only be measured once, or repeated measurements may be prohibitively expensive.</a:t>
            </a:r>
          </a:p>
          <a:p>
            <a:pPr marL="0" indent="0">
              <a:spcBef>
                <a:spcPts val="0"/>
              </a:spcBef>
              <a:buNone/>
            </a:pPr>
            <a:endParaRPr lang="en-US" sz="3200" b="1" dirty="0"/>
          </a:p>
          <a:p>
            <a:pPr marL="0" indent="0">
              <a:spcBef>
                <a:spcPts val="0"/>
              </a:spcBef>
              <a:buNone/>
            </a:pPr>
            <a:r>
              <a:rPr lang="en-US" sz="3200" b="1" dirty="0"/>
              <a:t>5. If one of the raw scores used to obtain a difference score is for some reason missing, then the other raw score is unused.</a:t>
            </a:r>
          </a:p>
        </p:txBody>
      </p:sp>
    </p:spTree>
    <p:extLst>
      <p:ext uri="{BB962C8B-B14F-4D97-AF65-F5344CB8AC3E}">
        <p14:creationId xmlns:p14="http://schemas.microsoft.com/office/powerpoint/2010/main" val="13059008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CLOSING REMARKS</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1985700"/>
            <a:ext cx="9906000" cy="4540536"/>
          </a:xfrm>
        </p:spPr>
        <p:txBody>
          <a:bodyPr>
            <a:normAutofit/>
          </a:bodyPr>
          <a:lstStyle/>
          <a:p>
            <a:pPr marL="0" indent="0">
              <a:spcBef>
                <a:spcPts val="0"/>
              </a:spcBef>
              <a:buNone/>
            </a:pPr>
            <a:r>
              <a:rPr lang="en-US" sz="3200" b="1" dirty="0"/>
              <a:t>Allow me to conclude with the following remarks:</a:t>
            </a:r>
          </a:p>
          <a:p>
            <a:pPr marL="0" indent="0">
              <a:spcBef>
                <a:spcPts val="0"/>
              </a:spcBef>
              <a:buNone/>
            </a:pPr>
            <a:endParaRPr lang="en-US" sz="3200" b="1" dirty="0"/>
          </a:p>
          <a:p>
            <a:pPr marL="0" indent="0">
              <a:spcBef>
                <a:spcPts val="0"/>
              </a:spcBef>
              <a:buNone/>
            </a:pPr>
            <a:r>
              <a:rPr lang="en-US" sz="3200" b="1" dirty="0"/>
              <a:t>A. Pairing as in Scenario #2 is sometimes tacit.  Both examples in Lecture 13 had this kind of pairing.</a:t>
            </a:r>
          </a:p>
          <a:p>
            <a:pPr marL="514350" indent="-514350">
              <a:spcBef>
                <a:spcPts val="0"/>
              </a:spcBef>
              <a:buAutoNum type="alphaUcPeriod"/>
            </a:pPr>
            <a:endParaRPr lang="en-US" sz="3200" b="1" dirty="0"/>
          </a:p>
          <a:p>
            <a:pPr marL="0" indent="0">
              <a:spcBef>
                <a:spcPts val="0"/>
              </a:spcBef>
              <a:buNone/>
            </a:pPr>
            <a:r>
              <a:rPr lang="en-US" sz="3200" b="1" dirty="0"/>
              <a:t>B. The difference scores  {d</a:t>
            </a:r>
            <a:r>
              <a:rPr lang="en-US" sz="3200" b="1" baseline="-25000" dirty="0"/>
              <a:t>1</a:t>
            </a:r>
            <a:r>
              <a:rPr lang="en-US" sz="3200" b="1" dirty="0"/>
              <a:t>, d</a:t>
            </a:r>
            <a:r>
              <a:rPr lang="en-US" sz="3200" b="1" baseline="-25000" dirty="0"/>
              <a:t>2</a:t>
            </a:r>
            <a:r>
              <a:rPr lang="en-US" sz="3200" b="1" dirty="0"/>
              <a:t>, …, </a:t>
            </a:r>
            <a:r>
              <a:rPr lang="en-US" sz="3200" b="1" dirty="0" err="1"/>
              <a:t>d</a:t>
            </a:r>
            <a:r>
              <a:rPr lang="en-US" sz="3200" b="1" baseline="-25000" dirty="0" err="1"/>
              <a:t>n</a:t>
            </a:r>
            <a:r>
              <a:rPr lang="en-US" sz="3200" b="1" dirty="0"/>
              <a:t>}  may be close to normally distributed even when the raw scores are not.</a:t>
            </a:r>
          </a:p>
        </p:txBody>
      </p:sp>
    </p:spTree>
    <p:extLst>
      <p:ext uri="{BB962C8B-B14F-4D97-AF65-F5344CB8AC3E}">
        <p14:creationId xmlns:p14="http://schemas.microsoft.com/office/powerpoint/2010/main" val="39925089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CLOSING REMARKS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1985700"/>
            <a:ext cx="9906000" cy="4540536"/>
          </a:xfrm>
        </p:spPr>
        <p:txBody>
          <a:bodyPr>
            <a:normAutofit/>
          </a:bodyPr>
          <a:lstStyle/>
          <a:p>
            <a:pPr marL="0" indent="0">
              <a:spcBef>
                <a:spcPts val="0"/>
              </a:spcBef>
              <a:buNone/>
            </a:pPr>
            <a:r>
              <a:rPr lang="en-US" sz="3200" b="1" dirty="0"/>
              <a:t>C. If the difference scores are not close to normally distributed, then how one proceeds may depend on the sample size.  If  n  is large, then using the paired  t  test may be defensible based on the Central Limit Theorem and Slutsky’s Theorem.</a:t>
            </a:r>
          </a:p>
          <a:p>
            <a:pPr marL="0" indent="0">
              <a:spcBef>
                <a:spcPts val="0"/>
              </a:spcBef>
              <a:buNone/>
            </a:pPr>
            <a:endParaRPr lang="en-US" sz="3200" b="1" dirty="0"/>
          </a:p>
          <a:p>
            <a:pPr marL="0" indent="0">
              <a:spcBef>
                <a:spcPts val="0"/>
              </a:spcBef>
              <a:buNone/>
            </a:pPr>
            <a:r>
              <a:rPr lang="en-US" sz="3200" b="1" dirty="0"/>
              <a:t>If  n  is not large, then a nonparametric test may be used with the difference scores instead of the paired  t  test.  Options include the sign test and the signed rank test, the latter assuming that the difference scores arise from a symmetric distribution.</a:t>
            </a:r>
          </a:p>
        </p:txBody>
      </p:sp>
    </p:spTree>
    <p:extLst>
      <p:ext uri="{BB962C8B-B14F-4D97-AF65-F5344CB8AC3E}">
        <p14:creationId xmlns:p14="http://schemas.microsoft.com/office/powerpoint/2010/main" val="15669660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CLOSING REMARKS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1985700"/>
                <a:ext cx="9906000" cy="4540536"/>
              </a:xfrm>
            </p:spPr>
            <p:txBody>
              <a:bodyPr>
                <a:normAutofit/>
              </a:bodyPr>
              <a:lstStyle/>
              <a:p>
                <a:pPr marL="0" indent="0">
                  <a:spcBef>
                    <a:spcPts val="0"/>
                  </a:spcBef>
                  <a:buNone/>
                </a:pPr>
                <a:r>
                  <a:rPr lang="en-US" sz="3200" b="1" dirty="0"/>
                  <a:t>D. Some data analyses have both between subject and within subject aspects.  For instance, you may want to compare two groups of distinct individuals (e.g., receiving different treatments) on their difference scores.  </a:t>
                </a:r>
              </a:p>
              <a:p>
                <a:pPr marL="0" indent="0">
                  <a:spcBef>
                    <a:spcPts val="0"/>
                  </a:spcBef>
                  <a:buNone/>
                </a:pPr>
                <a:endParaRPr lang="en-US" sz="3200" b="1" dirty="0"/>
              </a:p>
              <a:p>
                <a:pPr marL="0" indent="0">
                  <a:spcBef>
                    <a:spcPts val="0"/>
                  </a:spcBef>
                  <a:buNone/>
                </a:pPr>
                <a:r>
                  <a:rPr lang="en-US" sz="3200" b="1" dirty="0"/>
                  <a:t>In this case, one of the procedures in Lecture 14 can be used, with  </a:t>
                </a:r>
                <a14:m>
                  <m:oMath xmlns:m="http://schemas.openxmlformats.org/officeDocument/2006/math">
                    <m:sSub>
                      <m:sSubPr>
                        <m:ctrlPr>
                          <a:rPr lang="en-US" sz="3200" i="1" dirty="0" smtClean="0">
                            <a:latin typeface="Cambria Math" panose="02040503050406030204" pitchFamily="18" charset="0"/>
                          </a:rPr>
                        </m:ctrlPr>
                      </m:sSubPr>
                      <m:e>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𝑥</m:t>
                            </m:r>
                          </m:e>
                        </m:acc>
                      </m:e>
                      <m:sub>
                        <m:r>
                          <a:rPr lang="en-US" sz="3200" b="0" i="1" dirty="0" smtClean="0">
                            <a:latin typeface="Cambria Math" panose="02040503050406030204" pitchFamily="18" charset="0"/>
                          </a:rPr>
                          <m:t>1</m:t>
                        </m:r>
                      </m:sub>
                    </m:sSub>
                  </m:oMath>
                </a14:m>
                <a:r>
                  <a:rPr lang="en-US" sz="3200" dirty="0"/>
                  <a:t> </a:t>
                </a:r>
                <a:r>
                  <a:rPr lang="en-US" sz="3200" b="1" dirty="0"/>
                  <a:t>and  s</a:t>
                </a:r>
                <a:r>
                  <a:rPr lang="en-US" sz="3200" b="1" baseline="-25000" dirty="0"/>
                  <a:t>1</a:t>
                </a:r>
                <a:r>
                  <a:rPr lang="en-US" sz="3200" b="1" baseline="30000" dirty="0"/>
                  <a:t>2</a:t>
                </a:r>
                <a:r>
                  <a:rPr lang="en-US" sz="3200" b="1" dirty="0"/>
                  <a:t> </a:t>
                </a:r>
                <a:r>
                  <a:rPr lang="en-US" sz="3200" dirty="0"/>
                  <a:t> </a:t>
                </a:r>
                <a:r>
                  <a:rPr lang="en-US" sz="3200" b="1" dirty="0"/>
                  <a:t>being the sample mean and variance of the difference scores in the first group, and with  </a:t>
                </a:r>
                <a14:m>
                  <m:oMath xmlns:m="http://schemas.openxmlformats.org/officeDocument/2006/math">
                    <m:sSub>
                      <m:sSubPr>
                        <m:ctrlPr>
                          <a:rPr lang="en-US" sz="3200" i="1" dirty="0" smtClean="0">
                            <a:latin typeface="Cambria Math" panose="02040503050406030204" pitchFamily="18" charset="0"/>
                          </a:rPr>
                        </m:ctrlPr>
                      </m:sSubPr>
                      <m:e>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𝑥</m:t>
                            </m:r>
                          </m:e>
                        </m:acc>
                      </m:e>
                      <m:sub>
                        <m:r>
                          <a:rPr lang="en-US" sz="3200" b="0" i="1" smtClean="0">
                            <a:latin typeface="Cambria Math" panose="02040503050406030204" pitchFamily="18" charset="0"/>
                          </a:rPr>
                          <m:t>2</m:t>
                        </m:r>
                      </m:sub>
                    </m:sSub>
                  </m:oMath>
                </a14:m>
                <a:r>
                  <a:rPr lang="en-US" sz="3200" dirty="0"/>
                  <a:t> </a:t>
                </a:r>
                <a:r>
                  <a:rPr lang="en-US" sz="3200" b="1" dirty="0"/>
                  <a:t>and  s</a:t>
                </a:r>
                <a:r>
                  <a:rPr lang="en-US" sz="3200" b="1" baseline="-25000" dirty="0"/>
                  <a:t>2</a:t>
                </a:r>
                <a:r>
                  <a:rPr lang="en-US" sz="3200" b="1" baseline="30000" dirty="0"/>
                  <a:t>2</a:t>
                </a:r>
                <a:r>
                  <a:rPr lang="en-US" sz="3200" b="1" dirty="0"/>
                  <a:t> </a:t>
                </a:r>
                <a:r>
                  <a:rPr lang="en-US" sz="3200" dirty="0"/>
                  <a:t> </a:t>
                </a:r>
                <a:r>
                  <a:rPr lang="en-US" sz="3200" b="1" dirty="0"/>
                  <a:t>corresponding to the difference scores in the second group.</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1985700"/>
                <a:ext cx="9906000" cy="4540536"/>
              </a:xfrm>
              <a:blipFill>
                <a:blip r:embed="rId2"/>
                <a:stretch>
                  <a:fillRect l="-1600" t="-1745" r="-1354" b="-3087"/>
                </a:stretch>
              </a:blipFill>
            </p:spPr>
            <p:txBody>
              <a:bodyPr/>
              <a:lstStyle/>
              <a:p>
                <a:r>
                  <a:rPr lang="en-US">
                    <a:noFill/>
                  </a:rPr>
                  <a:t> </a:t>
                </a:r>
              </a:p>
            </p:txBody>
          </p:sp>
        </mc:Fallback>
      </mc:AlternateContent>
    </p:spTree>
    <p:extLst>
      <p:ext uri="{BB962C8B-B14F-4D97-AF65-F5344CB8AC3E}">
        <p14:creationId xmlns:p14="http://schemas.microsoft.com/office/powerpoint/2010/main" val="13549671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SCENARIO #1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For example, suppose that an investigator is conducting a secondary data analysis (see Lecture 5) using hospital records to compare people with two different diagnoses on length of stay at the hospital.</a:t>
            </a:r>
          </a:p>
          <a:p>
            <a:pPr marL="0" indent="0">
              <a:spcBef>
                <a:spcPts val="0"/>
              </a:spcBef>
              <a:buNone/>
            </a:pPr>
            <a:endParaRPr lang="en-US" sz="3200" b="1" dirty="0"/>
          </a:p>
          <a:p>
            <a:pPr marL="0" indent="0">
              <a:spcBef>
                <a:spcPts val="0"/>
              </a:spcBef>
              <a:buNone/>
            </a:pPr>
            <a:r>
              <a:rPr lang="en-US" sz="3200" b="1" dirty="0"/>
              <a:t>For each person with the first diagnosis, the investigator can identify a person with the second diagnosis who matches on age (within five years, say), sex, and race/ethnicity.  The key factor here is the diagnosis.</a:t>
            </a:r>
          </a:p>
        </p:txBody>
      </p:sp>
    </p:spTree>
    <p:extLst>
      <p:ext uri="{BB962C8B-B14F-4D97-AF65-F5344CB8AC3E}">
        <p14:creationId xmlns:p14="http://schemas.microsoft.com/office/powerpoint/2010/main" val="2227126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SCENARIO #2</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Now consider this scenario:</a:t>
            </a:r>
          </a:p>
          <a:p>
            <a:pPr marL="0" indent="0">
              <a:spcBef>
                <a:spcPts val="0"/>
              </a:spcBef>
              <a:buNone/>
            </a:pPr>
            <a:endParaRPr lang="en-US" sz="3200" b="1" dirty="0"/>
          </a:p>
          <a:p>
            <a:pPr marL="0" indent="0">
              <a:spcBef>
                <a:spcPts val="0"/>
              </a:spcBef>
              <a:buNone/>
            </a:pPr>
            <a:r>
              <a:rPr lang="en-US" sz="3200" b="1" dirty="0"/>
              <a:t>We want to assess </a:t>
            </a:r>
            <a:r>
              <a:rPr lang="en-US" sz="3200" b="1" i="1" dirty="0"/>
              <a:t>the same people</a:t>
            </a:r>
            <a:r>
              <a:rPr lang="en-US" sz="3200" b="1" dirty="0"/>
              <a:t>  twice on a quantitative outcome variable.  The idea is that some factor will be different at the second assessment versus at the first assessment.  </a:t>
            </a:r>
          </a:p>
          <a:p>
            <a:pPr marL="0" indent="0">
              <a:spcBef>
                <a:spcPts val="0"/>
              </a:spcBef>
              <a:buNone/>
            </a:pPr>
            <a:endParaRPr lang="en-US" sz="3200" b="1" dirty="0"/>
          </a:p>
          <a:p>
            <a:pPr marL="0" indent="0">
              <a:spcBef>
                <a:spcPts val="0"/>
              </a:spcBef>
              <a:buNone/>
            </a:pPr>
            <a:r>
              <a:rPr lang="en-US" sz="3200" b="1" dirty="0"/>
              <a:t>We are trying to see whether this factor is associated with the outcome variable.</a:t>
            </a:r>
          </a:p>
        </p:txBody>
      </p:sp>
    </p:spTree>
    <p:extLst>
      <p:ext uri="{BB962C8B-B14F-4D97-AF65-F5344CB8AC3E}">
        <p14:creationId xmlns:p14="http://schemas.microsoft.com/office/powerpoint/2010/main" val="609260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SCENARIO #2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For example, suppose that an investigator is conducting a primary data analysis (see Lecture 5) to see whether performance on a six-minute walk test improves for people with knee pain after one month of physical therapy.</a:t>
            </a:r>
          </a:p>
          <a:p>
            <a:pPr marL="0" indent="0">
              <a:spcBef>
                <a:spcPts val="0"/>
              </a:spcBef>
              <a:buNone/>
            </a:pPr>
            <a:endParaRPr lang="en-US" sz="3200" b="1" dirty="0"/>
          </a:p>
          <a:p>
            <a:pPr marL="0" indent="0">
              <a:spcBef>
                <a:spcPts val="0"/>
              </a:spcBef>
              <a:buNone/>
            </a:pPr>
            <a:r>
              <a:rPr lang="en-US" sz="3200" b="1" dirty="0"/>
              <a:t>To this end, each study participant completes the six-minute walk test at intake and again after one month of physical therapy.</a:t>
            </a:r>
          </a:p>
        </p:txBody>
      </p:sp>
    </p:spTree>
    <p:extLst>
      <p:ext uri="{BB962C8B-B14F-4D97-AF65-F5344CB8AC3E}">
        <p14:creationId xmlns:p14="http://schemas.microsoft.com/office/powerpoint/2010/main" val="3708747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NOTATION</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For either Scenario #1 or Scenario #2, we let  d</a:t>
            </a:r>
            <a:r>
              <a:rPr lang="en-US" sz="3200" b="1" baseline="-25000" dirty="0"/>
              <a:t>k</a:t>
            </a:r>
            <a:r>
              <a:rPr lang="en-US" sz="3200" b="1" dirty="0"/>
              <a:t>  denote the difference in outcome variable values for the  k</a:t>
            </a:r>
            <a:r>
              <a:rPr lang="en-US" sz="3200" b="1" baseline="30000" dirty="0"/>
              <a:t>th</a:t>
            </a:r>
            <a:r>
              <a:rPr lang="en-US" sz="3200" b="1" dirty="0"/>
              <a:t>  pair.  Here  k  can be between  1  and  n,  where  n  is the number of pairs.</a:t>
            </a:r>
          </a:p>
          <a:p>
            <a:pPr marL="0" indent="0">
              <a:spcBef>
                <a:spcPts val="0"/>
              </a:spcBef>
              <a:buNone/>
            </a:pPr>
            <a:endParaRPr lang="en-US" sz="3200" b="1" dirty="0"/>
          </a:p>
          <a:p>
            <a:pPr marL="0" indent="0">
              <a:spcBef>
                <a:spcPts val="0"/>
              </a:spcBef>
              <a:buNone/>
            </a:pPr>
            <a:r>
              <a:rPr lang="en-US" sz="3200" b="1" dirty="0"/>
              <a:t>In the example of Scenario #1,  d</a:t>
            </a:r>
            <a:r>
              <a:rPr lang="en-US" sz="3200" b="1" baseline="-25000" dirty="0"/>
              <a:t>k</a:t>
            </a:r>
            <a:r>
              <a:rPr lang="en-US" sz="3200" b="1" dirty="0"/>
              <a:t>  is the score for the  k</a:t>
            </a:r>
            <a:r>
              <a:rPr lang="en-US" sz="3200" b="1" baseline="30000" dirty="0"/>
              <a:t>th</a:t>
            </a:r>
            <a:r>
              <a:rPr lang="en-US" sz="3200" b="1" dirty="0"/>
              <a:t>  person with the first diagnosis minus the score for the  k</a:t>
            </a:r>
            <a:r>
              <a:rPr lang="en-US" sz="3200" b="1" baseline="30000" dirty="0"/>
              <a:t>th</a:t>
            </a:r>
            <a:r>
              <a:rPr lang="en-US" sz="3200" b="1" dirty="0"/>
              <a:t>  person with the second diagnosis, these two people having been matched on age, sex, and race/ethnicity.</a:t>
            </a:r>
          </a:p>
        </p:txBody>
      </p:sp>
    </p:spTree>
    <p:extLst>
      <p:ext uri="{BB962C8B-B14F-4D97-AF65-F5344CB8AC3E}">
        <p14:creationId xmlns:p14="http://schemas.microsoft.com/office/powerpoint/2010/main" val="39119109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NOTATION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764957"/>
              </a:xfrm>
            </p:spPr>
            <p:txBody>
              <a:bodyPr>
                <a:normAutofit/>
              </a:bodyPr>
              <a:lstStyle/>
              <a:p>
                <a:pPr marL="0" indent="0">
                  <a:spcBef>
                    <a:spcPts val="0"/>
                  </a:spcBef>
                  <a:buNone/>
                </a:pPr>
                <a:r>
                  <a:rPr lang="en-US" sz="3200" b="1" dirty="0"/>
                  <a:t>In the example of Scenario #2,  d</a:t>
                </a:r>
                <a:r>
                  <a:rPr lang="en-US" sz="3200" b="1" baseline="-25000" dirty="0"/>
                  <a:t>k</a:t>
                </a:r>
                <a:r>
                  <a:rPr lang="en-US" sz="3200" b="1" dirty="0"/>
                  <a:t>  is the score for the  k</a:t>
                </a:r>
                <a:r>
                  <a:rPr lang="en-US" sz="3200" b="1" baseline="30000" dirty="0"/>
                  <a:t>th</a:t>
                </a:r>
                <a:r>
                  <a:rPr lang="en-US" sz="3200" b="1" dirty="0"/>
                  <a:t>  person</a:t>
                </a:r>
              </a:p>
              <a:p>
                <a:pPr marL="0" indent="0">
                  <a:spcBef>
                    <a:spcPts val="0"/>
                  </a:spcBef>
                  <a:buNone/>
                </a:pPr>
                <a:r>
                  <a:rPr lang="en-US" sz="3200" b="1" dirty="0"/>
                  <a:t>after one month of physical therapy minus the score for the same person at intake (i.e., before physical therapy).</a:t>
                </a:r>
                <a:r>
                  <a:rPr lang="en-US" sz="3200" b="1" baseline="30000" dirty="0"/>
                  <a:t>1</a:t>
                </a:r>
                <a:endParaRPr lang="en-US" sz="3200" b="1" dirty="0"/>
              </a:p>
              <a:p>
                <a:pPr marL="0" indent="0">
                  <a:spcBef>
                    <a:spcPts val="0"/>
                  </a:spcBef>
                  <a:buNone/>
                </a:pPr>
                <a:endParaRPr lang="en-US" sz="3200" b="1" dirty="0"/>
              </a:p>
              <a:p>
                <a:pPr marL="0" indent="0">
                  <a:spcBef>
                    <a:spcPts val="0"/>
                  </a:spcBef>
                  <a:buNone/>
                </a:pPr>
                <a:r>
                  <a:rPr lang="en-US" sz="3200" b="1" dirty="0"/>
                  <a:t>Let  </a:t>
                </a:r>
                <a14:m>
                  <m:oMath xmlns:m="http://schemas.openxmlformats.org/officeDocument/2006/math">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𝑑</m:t>
                        </m:r>
                      </m:e>
                    </m:acc>
                  </m:oMath>
                </a14:m>
                <a:r>
                  <a:rPr lang="en-US" sz="3200" dirty="0"/>
                  <a:t>  </a:t>
                </a:r>
                <a:r>
                  <a:rPr lang="en-US" sz="3200" b="1" dirty="0"/>
                  <a:t>and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𝑠</m:t>
                        </m:r>
                      </m:e>
                      <m:sub>
                        <m:r>
                          <a:rPr lang="en-US" sz="3200" b="0" i="1" smtClean="0">
                            <a:latin typeface="Cambria Math" panose="02040503050406030204" pitchFamily="18" charset="0"/>
                          </a:rPr>
                          <m:t>𝐷</m:t>
                        </m:r>
                      </m:sub>
                    </m:sSub>
                  </m:oMath>
                </a14:m>
                <a:r>
                  <a:rPr lang="en-US" sz="3200" dirty="0"/>
                  <a:t>  </a:t>
                </a:r>
                <a:r>
                  <a:rPr lang="en-US" sz="3200" b="1" dirty="0"/>
                  <a:t>denote the sample mean and sample standard deviation of  {d</a:t>
                </a:r>
                <a:r>
                  <a:rPr lang="en-US" sz="3200" b="1" baseline="-25000" dirty="0"/>
                  <a:t>1</a:t>
                </a:r>
                <a:r>
                  <a:rPr lang="en-US" sz="3200" b="1" dirty="0"/>
                  <a:t>, d</a:t>
                </a:r>
                <a:r>
                  <a:rPr lang="en-US" sz="3200" b="1" baseline="-25000" dirty="0"/>
                  <a:t>2</a:t>
                </a:r>
                <a:r>
                  <a:rPr lang="en-US" sz="3200" b="1" dirty="0"/>
                  <a:t>, …, </a:t>
                </a:r>
                <a:r>
                  <a:rPr lang="en-US" sz="3200" b="1" dirty="0" err="1"/>
                  <a:t>d</a:t>
                </a:r>
                <a:r>
                  <a:rPr lang="en-US" sz="3200" b="1" baseline="-25000" dirty="0" err="1"/>
                  <a:t>n</a:t>
                </a:r>
                <a:r>
                  <a:rPr lang="en-US" sz="3200" b="1" dirty="0"/>
                  <a:t>}.  So, we are computing summary statistics not on the raw scores but on the differences.</a:t>
                </a:r>
              </a:p>
              <a:p>
                <a:pPr marL="0" indent="0">
                  <a:spcBef>
                    <a:spcPts val="0"/>
                  </a:spcBef>
                  <a:buNone/>
                </a:pPr>
                <a:endParaRPr lang="en-US" sz="3200" b="1" dirty="0"/>
              </a:p>
              <a:p>
                <a:pPr marL="0" indent="0">
                  <a:spcBef>
                    <a:spcPts val="0"/>
                  </a:spcBef>
                  <a:buNone/>
                </a:pPr>
                <a:r>
                  <a:rPr lang="en-US" sz="2000" b="1" baseline="30000" dirty="0"/>
                  <a:t>1</a:t>
                </a:r>
                <a:r>
                  <a:rPr lang="en-US" sz="2000" b="1" dirty="0"/>
                  <a:t> Defining  d</a:t>
                </a:r>
                <a:r>
                  <a:rPr lang="en-US" sz="2000" b="1" baseline="-25000" dirty="0"/>
                  <a:t>k</a:t>
                </a:r>
                <a:r>
                  <a:rPr lang="en-US" sz="2000" b="1" dirty="0"/>
                  <a:t>  as “score before – score after” (instead of “score after – score before”) would also be acceptable.  However, the definition here yields a simpler interpretation as an improvement or a gain.</a:t>
                </a:r>
                <a:endParaRPr lang="en-US" sz="2000" b="1" baseline="30000" dirty="0"/>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764957"/>
              </a:xfrm>
              <a:blipFill>
                <a:blip r:embed="rId2"/>
                <a:stretch>
                  <a:fillRect l="-1600" t="-1665" r="-1108"/>
                </a:stretch>
              </a:blipFill>
            </p:spPr>
            <p:txBody>
              <a:bodyPr/>
              <a:lstStyle/>
              <a:p>
                <a:r>
                  <a:rPr lang="en-US">
                    <a:noFill/>
                  </a:rPr>
                  <a:t> </a:t>
                </a:r>
              </a:p>
            </p:txBody>
          </p:sp>
        </mc:Fallback>
      </mc:AlternateContent>
    </p:spTree>
    <p:extLst>
      <p:ext uri="{BB962C8B-B14F-4D97-AF65-F5344CB8AC3E}">
        <p14:creationId xmlns:p14="http://schemas.microsoft.com/office/powerpoint/2010/main" val="12274608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NOTATION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We assume that the differences  {d</a:t>
                </a:r>
                <a:r>
                  <a:rPr lang="en-US" sz="3200" b="1" baseline="-25000" dirty="0"/>
                  <a:t>1</a:t>
                </a:r>
                <a:r>
                  <a:rPr lang="en-US" sz="3200" b="1" dirty="0"/>
                  <a:t>, d</a:t>
                </a:r>
                <a:r>
                  <a:rPr lang="en-US" sz="3200" b="1" baseline="-25000" dirty="0"/>
                  <a:t>2</a:t>
                </a:r>
                <a:r>
                  <a:rPr lang="en-US" sz="3200" b="1" dirty="0"/>
                  <a:t>, …, </a:t>
                </a:r>
                <a:r>
                  <a:rPr lang="en-US" sz="3200" b="1" dirty="0" err="1"/>
                  <a:t>d</a:t>
                </a:r>
                <a:r>
                  <a:rPr lang="en-US" sz="3200" b="1" baseline="-25000" dirty="0" err="1"/>
                  <a:t>n</a:t>
                </a:r>
                <a:r>
                  <a:rPr lang="en-US" sz="3200" b="1" dirty="0"/>
                  <a:t>}  come from an underlying normal distribution with mean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𝐷</m:t>
                        </m:r>
                      </m:sub>
                    </m:sSub>
                  </m:oMath>
                </a14:m>
                <a:r>
                  <a:rPr lang="en-US" sz="3200" dirty="0"/>
                  <a:t>  </a:t>
                </a:r>
                <a:r>
                  <a:rPr lang="en-US" sz="3200" b="1" dirty="0"/>
                  <a:t>and standard deviation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𝜎</m:t>
                        </m:r>
                      </m:e>
                      <m:sub>
                        <m:r>
                          <a:rPr lang="en-US" sz="3200" b="0" i="1" smtClean="0">
                            <a:latin typeface="Cambria Math" panose="02040503050406030204" pitchFamily="18" charset="0"/>
                          </a:rPr>
                          <m:t>𝐷</m:t>
                        </m:r>
                      </m:sub>
                    </m:sSub>
                  </m:oMath>
                </a14:m>
                <a:r>
                  <a:rPr lang="en-US" sz="3200" b="1" dirty="0"/>
                  <a:t>.</a:t>
                </a:r>
              </a:p>
              <a:p>
                <a:pPr marL="0" indent="0">
                  <a:spcBef>
                    <a:spcPts val="0"/>
                  </a:spcBef>
                  <a:buNone/>
                </a:pPr>
                <a:endParaRPr lang="en-US" sz="3200" b="1" dirty="0"/>
              </a:p>
              <a:p>
                <a:pPr marL="0" indent="0">
                  <a:spcBef>
                    <a:spcPts val="0"/>
                  </a:spcBef>
                  <a:buNone/>
                </a:pPr>
                <a:r>
                  <a:rPr lang="en-US" sz="3200" b="1" dirty="0"/>
                  <a:t>We want to test  H</a:t>
                </a:r>
                <a:r>
                  <a:rPr lang="en-US" sz="3200" b="1" baseline="-25000" dirty="0"/>
                  <a:t>0</a:t>
                </a:r>
                <a:r>
                  <a:rPr lang="en-US" sz="3200" b="1" dirty="0"/>
                  <a:t>: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𝐷</m:t>
                        </m:r>
                      </m:sub>
                    </m:sSub>
                    <m:r>
                      <a:rPr lang="en-US" sz="3200" b="0" i="0" smtClean="0">
                        <a:latin typeface="Cambria Math" panose="02040503050406030204" pitchFamily="18" charset="0"/>
                      </a:rPr>
                      <m:t>=0</m:t>
                    </m:r>
                  </m:oMath>
                </a14:m>
                <a:r>
                  <a:rPr lang="en-US" sz="3200" b="1" dirty="0"/>
                  <a:t>  against  H</a:t>
                </a:r>
                <a:r>
                  <a:rPr lang="en-US" sz="3200" b="1" baseline="-25000" dirty="0"/>
                  <a:t>1</a:t>
                </a:r>
                <a:r>
                  <a:rPr lang="en-US" sz="3200" b="1" dirty="0"/>
                  <a:t>: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𝐷</m:t>
                        </m:r>
                      </m:sub>
                    </m:sSub>
                    <m:r>
                      <a:rPr lang="en-US" sz="3200" b="0" i="1" smtClean="0">
                        <a:latin typeface="Cambria Math" panose="02040503050406030204" pitchFamily="18" charset="0"/>
                      </a:rPr>
                      <m:t>≠</m:t>
                    </m:r>
                    <m:r>
                      <a:rPr lang="en-US" sz="3200">
                        <a:latin typeface="Cambria Math" panose="02040503050406030204" pitchFamily="18" charset="0"/>
                      </a:rPr>
                      <m:t>0</m:t>
                    </m:r>
                  </m:oMath>
                </a14:m>
                <a:r>
                  <a:rPr lang="en-US" sz="3200" b="1" dirty="0"/>
                  <a:t>  at the 5% significance level.  Our test will be based on the idea that  </a:t>
                </a:r>
                <a14:m>
                  <m:oMath xmlns:m="http://schemas.openxmlformats.org/officeDocument/2006/math">
                    <m:acc>
                      <m:accPr>
                        <m:chr m:val="̅"/>
                        <m:ctrlPr>
                          <a:rPr lang="en-US" sz="3200" i="1">
                            <a:latin typeface="Cambria Math" panose="02040503050406030204" pitchFamily="18" charset="0"/>
                          </a:rPr>
                        </m:ctrlPr>
                      </m:accPr>
                      <m:e>
                        <m:r>
                          <a:rPr lang="en-US" sz="3200" i="1">
                            <a:latin typeface="Cambria Math" panose="02040503050406030204" pitchFamily="18" charset="0"/>
                          </a:rPr>
                          <m:t>𝑑</m:t>
                        </m:r>
                      </m:e>
                    </m:acc>
                  </m:oMath>
                </a14:m>
                <a:r>
                  <a:rPr lang="en-US" sz="3200" b="1" dirty="0"/>
                  <a:t> estimates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𝐷</m:t>
                        </m:r>
                      </m:sub>
                    </m:sSub>
                  </m:oMath>
                </a14:m>
                <a:r>
                  <a:rPr lang="en-US" sz="3200" b="1" dirty="0"/>
                  <a:t>.  We shall reject the null hypothesis if  | </a:t>
                </a:r>
                <a14:m>
                  <m:oMath xmlns:m="http://schemas.openxmlformats.org/officeDocument/2006/math">
                    <m:acc>
                      <m:accPr>
                        <m:chr m:val="̅"/>
                        <m:ctrlPr>
                          <a:rPr lang="en-US" sz="3200" i="1">
                            <a:latin typeface="Cambria Math" panose="02040503050406030204" pitchFamily="18" charset="0"/>
                          </a:rPr>
                        </m:ctrlPr>
                      </m:accPr>
                      <m:e>
                        <m:r>
                          <a:rPr lang="en-US" sz="3200" i="1">
                            <a:latin typeface="Cambria Math" panose="02040503050406030204" pitchFamily="18" charset="0"/>
                          </a:rPr>
                          <m:t>𝑑</m:t>
                        </m:r>
                      </m:e>
                    </m:acc>
                  </m:oMath>
                </a14:m>
                <a:r>
                  <a:rPr lang="en-US" sz="3200" b="1" dirty="0"/>
                  <a:t> |  is large.  </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t="-1747"/>
                </a:stretch>
              </a:blipFill>
            </p:spPr>
            <p:txBody>
              <a:bodyPr/>
              <a:lstStyle/>
              <a:p>
                <a:r>
                  <a:rPr lang="en-US">
                    <a:noFill/>
                  </a:rPr>
                  <a:t> </a:t>
                </a:r>
              </a:p>
            </p:txBody>
          </p:sp>
        </mc:Fallback>
      </mc:AlternateContent>
    </p:spTree>
    <p:extLst>
      <p:ext uri="{BB962C8B-B14F-4D97-AF65-F5344CB8AC3E}">
        <p14:creationId xmlns:p14="http://schemas.microsoft.com/office/powerpoint/2010/main" val="24254621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PAIRED T TEST</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More specifically, our test statistic will be  </a:t>
                </a:r>
                <a14:m>
                  <m:oMath xmlns:m="http://schemas.openxmlformats.org/officeDocument/2006/math">
                    <m:r>
                      <a:rPr lang="en-US" sz="3200" b="0" i="1" smtClean="0">
                        <a:latin typeface="Cambria Math" panose="02040503050406030204" pitchFamily="18" charset="0"/>
                      </a:rPr>
                      <m:t>𝑡</m:t>
                    </m:r>
                    <m:r>
                      <a:rPr lang="en-US" sz="3200" b="0" i="1" smtClean="0">
                        <a:latin typeface="Cambria Math" panose="02040503050406030204" pitchFamily="18" charset="0"/>
                      </a:rPr>
                      <m:t> ≔</m:t>
                    </m:r>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𝑑</m:t>
                        </m:r>
                      </m:e>
                    </m:acc>
                    <m:r>
                      <a:rPr lang="en-US" sz="3200" b="0" i="1" smtClean="0">
                        <a:latin typeface="Cambria Math" panose="02040503050406030204" pitchFamily="18" charset="0"/>
                      </a:rPr>
                      <m:t> /(</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𝑠</m:t>
                        </m:r>
                      </m:e>
                      <m:sub>
                        <m:r>
                          <a:rPr lang="en-US" sz="3200" b="0" i="1" smtClean="0">
                            <a:latin typeface="Cambria Math" panose="02040503050406030204" pitchFamily="18" charset="0"/>
                          </a:rPr>
                          <m:t>𝐷</m:t>
                        </m:r>
                      </m:sub>
                    </m:sSub>
                    <m:r>
                      <a:rPr lang="en-US" sz="3200" b="0" i="1" smtClean="0">
                        <a:latin typeface="Cambria Math" panose="02040503050406030204" pitchFamily="18" charset="0"/>
                      </a:rPr>
                      <m:t>/</m:t>
                    </m:r>
                    <m:rad>
                      <m:radPr>
                        <m:degHide m:val="on"/>
                        <m:ctrlPr>
                          <a:rPr lang="en-US" sz="3200" i="1" dirty="0" smtClean="0">
                            <a:latin typeface="Cambria Math" panose="02040503050406030204" pitchFamily="18" charset="0"/>
                          </a:rPr>
                        </m:ctrlPr>
                      </m:radPr>
                      <m:deg/>
                      <m:e>
                        <m:r>
                          <a:rPr lang="en-US" sz="3200" b="0" i="1" dirty="0" smtClean="0">
                            <a:latin typeface="Cambria Math" panose="02040503050406030204" pitchFamily="18" charset="0"/>
                          </a:rPr>
                          <m:t>𝑛</m:t>
                        </m:r>
                      </m:e>
                    </m:rad>
                    <m:r>
                      <a:rPr lang="en-US" sz="3200" b="0" i="1" dirty="0" smtClean="0">
                        <a:latin typeface="Cambria Math" panose="02040503050406030204" pitchFamily="18" charset="0"/>
                      </a:rPr>
                      <m:t>)</m:t>
                    </m:r>
                  </m:oMath>
                </a14:m>
                <a:r>
                  <a:rPr lang="en-US" sz="3200" dirty="0"/>
                  <a:t>.</a:t>
                </a:r>
              </a:p>
              <a:p>
                <a:pPr marL="0" indent="0">
                  <a:spcBef>
                    <a:spcPts val="0"/>
                  </a:spcBef>
                  <a:buNone/>
                </a:pPr>
                <a:r>
                  <a:rPr lang="en-US" sz="3200" b="1" dirty="0"/>
                  <a:t>Our critical value will be  </a:t>
                </a:r>
                <a14:m>
                  <m:oMath xmlns:m="http://schemas.openxmlformats.org/officeDocument/2006/math">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𝑡</m:t>
                        </m:r>
                      </m:e>
                      <m:sub>
                        <m:r>
                          <a:rPr lang="en-US" sz="3200" b="0" i="1" smtClean="0">
                            <a:latin typeface="Cambria Math" panose="02040503050406030204" pitchFamily="18" charset="0"/>
                          </a:rPr>
                          <m:t>𝑛</m:t>
                        </m:r>
                        <m:r>
                          <a:rPr lang="en-US" sz="3200" b="0" i="1" smtClean="0">
                            <a:latin typeface="Cambria Math" panose="02040503050406030204" pitchFamily="18" charset="0"/>
                          </a:rPr>
                          <m:t>−1,   .975</m:t>
                        </m:r>
                      </m:sub>
                    </m:sSub>
                  </m:oMath>
                </a14:m>
                <a:r>
                  <a:rPr lang="en-US" sz="3200" b="1" dirty="0"/>
                  <a:t>,  the  97.5</a:t>
                </a:r>
                <a:r>
                  <a:rPr lang="en-US" sz="3200" b="1" baseline="30000" dirty="0"/>
                  <a:t>th</a:t>
                </a:r>
                <a:r>
                  <a:rPr lang="en-US" sz="3200" b="1" dirty="0"/>
                  <a:t>  percentile of the  t distribution on  </a:t>
                </a:r>
                <a14:m>
                  <m:oMath xmlns:m="http://schemas.openxmlformats.org/officeDocument/2006/math">
                    <m:r>
                      <a:rPr lang="en-US" sz="3200" i="1">
                        <a:latin typeface="Cambria Math" panose="02040503050406030204" pitchFamily="18" charset="0"/>
                      </a:rPr>
                      <m:t>𝑛</m:t>
                    </m:r>
                    <m:r>
                      <a:rPr lang="en-US" sz="3200" i="1">
                        <a:latin typeface="Cambria Math" panose="02040503050406030204" pitchFamily="18" charset="0"/>
                      </a:rPr>
                      <m:t>−1</m:t>
                    </m:r>
                  </m:oMath>
                </a14:m>
                <a:r>
                  <a:rPr lang="en-US" sz="3200" b="1" dirty="0"/>
                  <a:t>  degrees of freedom.</a:t>
                </a:r>
              </a:p>
              <a:p>
                <a:pPr marL="0" indent="0">
                  <a:spcBef>
                    <a:spcPts val="0"/>
                  </a:spcBef>
                  <a:buNone/>
                </a:pPr>
                <a:r>
                  <a:rPr lang="en-US" sz="3200" b="1" dirty="0"/>
                  <a:t> </a:t>
                </a:r>
              </a:p>
              <a:p>
                <a:pPr marL="0" indent="0">
                  <a:spcBef>
                    <a:spcPts val="0"/>
                  </a:spcBef>
                  <a:buNone/>
                </a:pPr>
                <a:r>
                  <a:rPr lang="en-US" sz="3200" b="1" dirty="0"/>
                  <a:t>We shall reject  H</a:t>
                </a:r>
                <a:r>
                  <a:rPr lang="en-US" sz="3200" b="1" baseline="-25000" dirty="0"/>
                  <a:t>0</a:t>
                </a:r>
                <a:r>
                  <a:rPr lang="en-US" sz="3200" b="1" dirty="0"/>
                  <a:t>: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𝐷</m:t>
                        </m:r>
                      </m:sub>
                    </m:sSub>
                    <m:r>
                      <a:rPr lang="en-US" sz="3200" b="0" i="0" smtClean="0">
                        <a:latin typeface="Cambria Math" panose="02040503050406030204" pitchFamily="18" charset="0"/>
                      </a:rPr>
                      <m:t>=0</m:t>
                    </m:r>
                  </m:oMath>
                </a14:m>
                <a:r>
                  <a:rPr lang="en-US" sz="3200" b="1" dirty="0"/>
                  <a:t>  in favor of  H</a:t>
                </a:r>
                <a:r>
                  <a:rPr lang="en-US" sz="3200" b="1" baseline="-25000" dirty="0"/>
                  <a:t>1</a:t>
                </a:r>
                <a:r>
                  <a:rPr lang="en-US" sz="3200" b="1" dirty="0"/>
                  <a:t>: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𝐷</m:t>
                        </m:r>
                      </m:sub>
                    </m:sSub>
                    <m:r>
                      <a:rPr lang="en-US" sz="3200" b="0" i="1" smtClean="0">
                        <a:latin typeface="Cambria Math" panose="02040503050406030204" pitchFamily="18" charset="0"/>
                      </a:rPr>
                      <m:t>≠</m:t>
                    </m:r>
                    <m:r>
                      <a:rPr lang="en-US" sz="3200">
                        <a:latin typeface="Cambria Math" panose="02040503050406030204" pitchFamily="18" charset="0"/>
                      </a:rPr>
                      <m:t>0</m:t>
                    </m:r>
                  </m:oMath>
                </a14:m>
                <a:r>
                  <a:rPr lang="en-US" sz="3200" b="1" dirty="0"/>
                  <a:t>  if                  | </a:t>
                </a:r>
                <a14:m>
                  <m:oMath xmlns:m="http://schemas.openxmlformats.org/officeDocument/2006/math">
                    <m:r>
                      <a:rPr lang="en-US" sz="3200" i="1">
                        <a:latin typeface="Cambria Math" panose="02040503050406030204" pitchFamily="18" charset="0"/>
                      </a:rPr>
                      <m:t>𝑡</m:t>
                    </m:r>
                  </m:oMath>
                </a14:m>
                <a:r>
                  <a:rPr lang="en-US" sz="3200" b="1" dirty="0"/>
                  <a:t> | &gt;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a:rPr lang="en-US" sz="3200" i="1">
                            <a:latin typeface="Cambria Math" panose="02040503050406030204" pitchFamily="18" charset="0"/>
                          </a:rPr>
                          <m:t>𝑛</m:t>
                        </m:r>
                        <m:r>
                          <a:rPr lang="en-US" sz="3200" i="1">
                            <a:latin typeface="Cambria Math" panose="02040503050406030204" pitchFamily="18" charset="0"/>
                          </a:rPr>
                          <m:t>−1,   .975</m:t>
                        </m:r>
                      </m:sub>
                    </m:sSub>
                  </m:oMath>
                </a14:m>
                <a:r>
                  <a:rPr lang="en-US" sz="3200" b="1" dirty="0"/>
                  <a:t>.  Note that rejection of the null hypothesis can occur with either a large positive or a large negative  </a:t>
                </a:r>
                <a14:m>
                  <m:oMath xmlns:m="http://schemas.openxmlformats.org/officeDocument/2006/math">
                    <m:r>
                      <a:rPr lang="en-US" sz="3200" i="1">
                        <a:latin typeface="Cambria Math" panose="02040503050406030204" pitchFamily="18" charset="0"/>
                      </a:rPr>
                      <m:t>𝑡</m:t>
                    </m:r>
                  </m:oMath>
                </a14:m>
                <a:r>
                  <a:rPr lang="en-US" sz="3200" b="1" dirty="0"/>
                  <a:t>.</a:t>
                </a:r>
              </a:p>
              <a:p>
                <a:pPr marL="0" indent="0">
                  <a:spcBef>
                    <a:spcPts val="0"/>
                  </a:spcBef>
                  <a:buNone/>
                </a:pPr>
                <a:endParaRPr lang="en-US" sz="3200" b="1" dirty="0"/>
              </a:p>
              <a:p>
                <a:pPr marL="0" indent="0">
                  <a:spcBef>
                    <a:spcPts val="0"/>
                  </a:spcBef>
                  <a:buNone/>
                </a:pPr>
                <a:r>
                  <a:rPr lang="en-US" sz="3200" b="1" dirty="0"/>
                  <a:t>The procedure just described is called a paired  t  test.</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t="-1478" r="-2092" b="-4435"/>
                </a:stretch>
              </a:blipFill>
            </p:spPr>
            <p:txBody>
              <a:bodyPr/>
              <a:lstStyle/>
              <a:p>
                <a:r>
                  <a:rPr lang="en-US">
                    <a:noFill/>
                  </a:rPr>
                  <a:t> </a:t>
                </a:r>
              </a:p>
            </p:txBody>
          </p:sp>
        </mc:Fallback>
      </mc:AlternateContent>
    </p:spTree>
    <p:extLst>
      <p:ext uri="{BB962C8B-B14F-4D97-AF65-F5344CB8AC3E}">
        <p14:creationId xmlns:p14="http://schemas.microsoft.com/office/powerpoint/2010/main" val="2749497111"/>
      </p:ext>
    </p:extLst>
  </p:cSld>
  <p:clrMapOvr>
    <a:masterClrMapping/>
  </p:clrMapOvr>
</p:sld>
</file>

<file path=ppt/theme/theme1.xml><?xml version="1.0" encoding="utf-8"?>
<a:theme xmlns:a="http://schemas.openxmlformats.org/drawingml/2006/main" name="AngleLinesVTI">
  <a:themeElements>
    <a:clrScheme name="Custom 34">
      <a:dk1>
        <a:sysClr val="windowText" lastClr="000000"/>
      </a:dk1>
      <a:lt1>
        <a:sysClr val="window" lastClr="FFFFFF"/>
      </a:lt1>
      <a:dk2>
        <a:srgbClr val="001E2E"/>
      </a:dk2>
      <a:lt2>
        <a:srgbClr val="F0ECEC"/>
      </a:lt2>
      <a:accent1>
        <a:srgbClr val="155767"/>
      </a:accent1>
      <a:accent2>
        <a:srgbClr val="BA9CA0"/>
      </a:accent2>
      <a:accent3>
        <a:srgbClr val="A57931"/>
      </a:accent3>
      <a:accent4>
        <a:srgbClr val="0E577C"/>
      </a:accent4>
      <a:accent5>
        <a:srgbClr val="CC846E"/>
      </a:accent5>
      <a:accent6>
        <a:srgbClr val="93767A"/>
      </a:accent6>
      <a:hlink>
        <a:srgbClr val="0563C1"/>
      </a:hlink>
      <a:folHlink>
        <a:srgbClr val="954F72"/>
      </a:folHlink>
    </a:clrScheme>
    <a:fontScheme name="Walbaum Light Univers Light">
      <a:majorFont>
        <a:latin typeface="Walbaum Display Light"/>
        <a:ea typeface=""/>
        <a:cs typeface=""/>
      </a:majorFont>
      <a:minorFont>
        <a:latin typeface="Univers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gleLinesVTI" id="{BC1FC193-C72F-4761-9899-1105EDF6BAE8}" vid="{64612625-F022-44B7-B9FA-9D26DEDBDC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C20BE78-9FDF-401B-B412-3AA10EC5BEA3}">
  <ds:schemaRefs>
    <ds:schemaRef ds:uri="http://schemas.microsoft.com/office/2006/metadata/properties"/>
    <ds:schemaRef ds:uri="http://schemas.microsoft.com/office/2006/documentManagement/types"/>
    <ds:schemaRef ds:uri="http://schemas.microsoft.com/office/infopath/2007/PartnerControls"/>
    <ds:schemaRef ds:uri="http://purl.org/dc/terms/"/>
    <ds:schemaRef ds:uri="16c05727-aa75-4e4a-9b5f-8a80a1165891"/>
    <ds:schemaRef ds:uri="http://schemas.openxmlformats.org/package/2006/metadata/core-properties"/>
    <ds:schemaRef ds:uri="230e9df3-be65-4c73-a93b-d1236ebd677e"/>
    <ds:schemaRef ds:uri="http://www.w3.org/XML/1998/namespace"/>
    <ds:schemaRef ds:uri="71af3243-3dd4-4a8d-8c0d-dd76da1f02a5"/>
    <ds:schemaRef ds:uri="http://schemas.microsoft.com/sharepoint/v3"/>
    <ds:schemaRef ds:uri="http://purl.org/dc/dcmitype/"/>
    <ds:schemaRef ds:uri="http://purl.org/dc/elements/1.1/"/>
  </ds:schemaRefs>
</ds:datastoreItem>
</file>

<file path=customXml/itemProps2.xml><?xml version="1.0" encoding="utf-8"?>
<ds:datastoreItem xmlns:ds="http://schemas.openxmlformats.org/officeDocument/2006/customXml" ds:itemID="{30E62E91-3991-445A-ADE0-DB143B39320F}">
  <ds:schemaRefs>
    <ds:schemaRef ds:uri="http://schemas.microsoft.com/sharepoint/v3/contenttype/forms"/>
  </ds:schemaRefs>
</ds:datastoreItem>
</file>

<file path=customXml/itemProps3.xml><?xml version="1.0" encoding="utf-8"?>
<ds:datastoreItem xmlns:ds="http://schemas.openxmlformats.org/officeDocument/2006/customXml" ds:itemID="{1C180A77-4928-484F-9529-F716C85D6A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{15A12A83-B290-452D-83BA-CDFE94041F92}TF020710ce-b2a3-4743-8ec4-0abcd2574951ef9f6aa4_win32-415a623b9e9a</Template>
  <TotalTime>1932</TotalTime>
  <Words>1840</Words>
  <Application>Microsoft Office PowerPoint</Application>
  <PresentationFormat>Widescreen</PresentationFormat>
  <Paragraphs>152</Paragraphs>
  <Slides>24</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Aptos</vt:lpstr>
      <vt:lpstr>Arial</vt:lpstr>
      <vt:lpstr>Calibri</vt:lpstr>
      <vt:lpstr>Cambria Math</vt:lpstr>
      <vt:lpstr>Univers Condensed Light</vt:lpstr>
      <vt:lpstr>Walbaum Display Light</vt:lpstr>
      <vt:lpstr>AngleLinesVTI</vt:lpstr>
      <vt:lpstr>   HYPOTHESIS TESTING TO COMPARE TWO MEANS (paired data); RATIONALE FOR  PAIRING  BST 600 Fall 2025 Lecture 15 Dr. Richard Charnigo</vt:lpstr>
      <vt:lpstr>SCENARIO #1</vt:lpstr>
      <vt:lpstr>SCENARIO #1 (CONTINUED)</vt:lpstr>
      <vt:lpstr>SCENARIO #2</vt:lpstr>
      <vt:lpstr>SCENARIO #2 (CONTINUED)</vt:lpstr>
      <vt:lpstr>NOTATION</vt:lpstr>
      <vt:lpstr>NOTATION (CONTINUED)</vt:lpstr>
      <vt:lpstr>NOTATION (CONTINUED)</vt:lpstr>
      <vt:lpstr>PAIRED T TEST</vt:lpstr>
      <vt:lpstr>NUMERICAL EXAMPLE</vt:lpstr>
      <vt:lpstr>NUMERICAL EXAMPLE (CONTINUED)</vt:lpstr>
      <vt:lpstr>WHAT IF… </vt:lpstr>
      <vt:lpstr>WHAT IF… (CONTINUED)</vt:lpstr>
      <vt:lpstr>WHAT IF… (CONTINUED)</vt:lpstr>
      <vt:lpstr>RATIONALE FOR PAIRING</vt:lpstr>
      <vt:lpstr>RATIONALE FOR PAIRING (CONTINUED)</vt:lpstr>
      <vt:lpstr>RATIONALE FOR PAIRING (CONTINUED)</vt:lpstr>
      <vt:lpstr>RATIONALE FOR PAIRING (CONTINUED)</vt:lpstr>
      <vt:lpstr>BETWEEN VERSUS WITHIN SUBJECT</vt:lpstr>
      <vt:lpstr>WHY NOT PAIR ?</vt:lpstr>
      <vt:lpstr>WHY NOT PAIR ?  (CONTINUED)</vt:lpstr>
      <vt:lpstr>CLOSING REMARKS</vt:lpstr>
      <vt:lpstr>CLOSING REMARKS (CONTINUED)</vt:lpstr>
      <vt:lpstr>CLOSING REMARKS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DESCRIBING NUMERICAL DATA; ASSESSING NON-NORMALITY  BST 600 Fall 2025 Lecture 8 Dr. Richard Charnigo </dc:title>
  <dc:creator>Richard Charnigo</dc:creator>
  <cp:lastModifiedBy>Richard Charnigo</cp:lastModifiedBy>
  <cp:revision>13</cp:revision>
  <cp:lastPrinted>2025-10-07T02:40:13Z</cp:lastPrinted>
  <dcterms:created xsi:type="dcterms:W3CDTF">2025-09-19T01:53:50Z</dcterms:created>
  <dcterms:modified xsi:type="dcterms:W3CDTF">2025-10-28T22:51:47Z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