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Lst>
  <p:notesMasterIdLst>
    <p:notesMasterId r:id="rId24"/>
  </p:notesMasterIdLst>
  <p:handoutMasterIdLst>
    <p:handoutMasterId r:id="rId25"/>
  </p:handoutMasterIdLst>
  <p:sldIdLst>
    <p:sldId id="310" r:id="rId5"/>
    <p:sldId id="291" r:id="rId6"/>
    <p:sldId id="311" r:id="rId7"/>
    <p:sldId id="325" r:id="rId8"/>
    <p:sldId id="336" r:id="rId9"/>
    <p:sldId id="324" r:id="rId10"/>
    <p:sldId id="326" r:id="rId11"/>
    <p:sldId id="327" r:id="rId12"/>
    <p:sldId id="328" r:id="rId13"/>
    <p:sldId id="329" r:id="rId14"/>
    <p:sldId id="330" r:id="rId15"/>
    <p:sldId id="331" r:id="rId16"/>
    <p:sldId id="332" r:id="rId17"/>
    <p:sldId id="333" r:id="rId18"/>
    <p:sldId id="334" r:id="rId19"/>
    <p:sldId id="337" r:id="rId20"/>
    <p:sldId id="335" r:id="rId21"/>
    <p:sldId id="338" r:id="rId22"/>
    <p:sldId id="339"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FAE8"/>
    <a:srgbClr val="476977"/>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197AF73-404A-402C-B125-1F7CA044E073}" v="2252" dt="2025-11-03T21:28:05.676"/>
  </p1510:revLst>
</p1510:revInfo>
</file>

<file path=ppt/tableStyles.xml><?xml version="1.0" encoding="utf-8"?>
<a:tblStyleLst xmlns:a="http://schemas.openxmlformats.org/drawingml/2006/main" def="{9DCAF9ED-07DC-4A11-8D7F-57B35C25682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5394" autoAdjust="0"/>
  </p:normalViewPr>
  <p:slideViewPr>
    <p:cSldViewPr snapToGrid="0">
      <p:cViewPr varScale="1">
        <p:scale>
          <a:sx n="82" d="100"/>
          <a:sy n="82" d="100"/>
        </p:scale>
        <p:origin x="672" y="91"/>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0" d="100"/>
        <a:sy n="60" d="100"/>
      </p:scale>
      <p:origin x="0" y="0"/>
    </p:cViewPr>
  </p:sorterViewPr>
  <p:notesViewPr>
    <p:cSldViewPr snapToGrid="0">
      <p:cViewPr varScale="1">
        <p:scale>
          <a:sx n="67" d="100"/>
          <a:sy n="67" d="100"/>
        </p:scale>
        <p:origin x="3120" y="7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32"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ichard Charnigo" userId="4fe029dc7930efe6" providerId="LiveId" clId="{5197AF73-404A-402C-B125-1F7CA044E073}"/>
    <pc:docChg chg="undo redo custSel addSld delSld modSld sldOrd">
      <pc:chgData name="Richard Charnigo" userId="4fe029dc7930efe6" providerId="LiveId" clId="{5197AF73-404A-402C-B125-1F7CA044E073}" dt="2025-11-13T19:58:30.854" v="13105" actId="20577"/>
      <pc:docMkLst>
        <pc:docMk/>
      </pc:docMkLst>
      <pc:sldChg chg="modSp mod">
        <pc:chgData name="Richard Charnigo" userId="4fe029dc7930efe6" providerId="LiveId" clId="{5197AF73-404A-402C-B125-1F7CA044E073}" dt="2025-11-03T21:29:38.088" v="12979" actId="20577"/>
        <pc:sldMkLst>
          <pc:docMk/>
          <pc:sldMk cId="1581522045" sldId="291"/>
        </pc:sldMkLst>
        <pc:spChg chg="mod">
          <ac:chgData name="Richard Charnigo" userId="4fe029dc7930efe6" providerId="LiveId" clId="{5197AF73-404A-402C-B125-1F7CA044E073}" dt="2025-11-03T05:07:18.381" v="10342" actId="20577"/>
          <ac:spMkLst>
            <pc:docMk/>
            <pc:sldMk cId="1581522045" sldId="291"/>
            <ac:spMk id="2" creationId="{BF1F5F01-64F3-DA0A-7FD2-A56B7F190F54}"/>
          </ac:spMkLst>
        </pc:spChg>
        <pc:spChg chg="mod">
          <ac:chgData name="Richard Charnigo" userId="4fe029dc7930efe6" providerId="LiveId" clId="{5197AF73-404A-402C-B125-1F7CA044E073}" dt="2025-11-03T21:29:38.088" v="12979" actId="20577"/>
          <ac:spMkLst>
            <pc:docMk/>
            <pc:sldMk cId="1581522045" sldId="291"/>
            <ac:spMk id="3" creationId="{940A6D83-6E2B-7C68-A633-B77B496B2B66}"/>
          </ac:spMkLst>
        </pc:spChg>
      </pc:sldChg>
      <pc:sldChg chg="modSp mod">
        <pc:chgData name="Richard Charnigo" userId="4fe029dc7930efe6" providerId="LiveId" clId="{5197AF73-404A-402C-B125-1F7CA044E073}" dt="2025-11-01T05:15:01.984" v="8" actId="20577"/>
        <pc:sldMkLst>
          <pc:docMk/>
          <pc:sldMk cId="1760268449" sldId="310"/>
        </pc:sldMkLst>
        <pc:spChg chg="mod">
          <ac:chgData name="Richard Charnigo" userId="4fe029dc7930efe6" providerId="LiveId" clId="{5197AF73-404A-402C-B125-1F7CA044E073}" dt="2025-11-01T05:15:01.984" v="8" actId="20577"/>
          <ac:spMkLst>
            <pc:docMk/>
            <pc:sldMk cId="1760268449" sldId="310"/>
            <ac:spMk id="7" creationId="{C0147929-8D39-DAA9-C3C5-4829D9C31C27}"/>
          </ac:spMkLst>
        </pc:spChg>
      </pc:sldChg>
      <pc:sldChg chg="modSp add mod">
        <pc:chgData name="Richard Charnigo" userId="4fe029dc7930efe6" providerId="LiveId" clId="{5197AF73-404A-402C-B125-1F7CA044E073}" dt="2025-11-03T20:32:49.397" v="11232" actId="20577"/>
        <pc:sldMkLst>
          <pc:docMk/>
          <pc:sldMk cId="2084216140" sldId="311"/>
        </pc:sldMkLst>
        <pc:spChg chg="mod">
          <ac:chgData name="Richard Charnigo" userId="4fe029dc7930efe6" providerId="LiveId" clId="{5197AF73-404A-402C-B125-1F7CA044E073}" dt="2025-11-03T05:08:33.100" v="10348" actId="20577"/>
          <ac:spMkLst>
            <pc:docMk/>
            <pc:sldMk cId="2084216140" sldId="311"/>
            <ac:spMk id="2" creationId="{BF1F5F01-64F3-DA0A-7FD2-A56B7F190F54}"/>
          </ac:spMkLst>
        </pc:spChg>
        <pc:spChg chg="mod">
          <ac:chgData name="Richard Charnigo" userId="4fe029dc7930efe6" providerId="LiveId" clId="{5197AF73-404A-402C-B125-1F7CA044E073}" dt="2025-11-03T20:32:49.397" v="11232" actId="20577"/>
          <ac:spMkLst>
            <pc:docMk/>
            <pc:sldMk cId="2084216140" sldId="311"/>
            <ac:spMk id="3" creationId="{940A6D83-6E2B-7C68-A633-B77B496B2B66}"/>
          </ac:spMkLst>
        </pc:spChg>
      </pc:sldChg>
      <pc:sldChg chg="modSp add del mod">
        <pc:chgData name="Richard Charnigo" userId="4fe029dc7930efe6" providerId="LiveId" clId="{5197AF73-404A-402C-B125-1F7CA044E073}" dt="2025-11-03T05:09:46.508" v="10361" actId="2696"/>
        <pc:sldMkLst>
          <pc:docMk/>
          <pc:sldMk cId="4155347870" sldId="312"/>
        </pc:sldMkLst>
        <pc:spChg chg="mod">
          <ac:chgData name="Richard Charnigo" userId="4fe029dc7930efe6" providerId="LiveId" clId="{5197AF73-404A-402C-B125-1F7CA044E073}" dt="2025-11-03T05:09:30.153" v="10359" actId="20577"/>
          <ac:spMkLst>
            <pc:docMk/>
            <pc:sldMk cId="4155347870" sldId="312"/>
            <ac:spMk id="3" creationId="{940A6D83-6E2B-7C68-A633-B77B496B2B66}"/>
          </ac:spMkLst>
        </pc:spChg>
      </pc:sldChg>
      <pc:sldChg chg="modSp add del mod">
        <pc:chgData name="Richard Charnigo" userId="4fe029dc7930efe6" providerId="LiveId" clId="{5197AF73-404A-402C-B125-1F7CA044E073}" dt="2025-11-03T05:10:47.929" v="10381" actId="2696"/>
        <pc:sldMkLst>
          <pc:docMk/>
          <pc:sldMk cId="3309646850" sldId="313"/>
        </pc:sldMkLst>
        <pc:spChg chg="mod">
          <ac:chgData name="Richard Charnigo" userId="4fe029dc7930efe6" providerId="LiveId" clId="{5197AF73-404A-402C-B125-1F7CA044E073}" dt="2025-11-02T02:20:08.362" v="1916" actId="20577"/>
          <ac:spMkLst>
            <pc:docMk/>
            <pc:sldMk cId="3309646850" sldId="313"/>
            <ac:spMk id="2" creationId="{BF1F5F01-64F3-DA0A-7FD2-A56B7F190F54}"/>
          </ac:spMkLst>
        </pc:spChg>
        <pc:spChg chg="mod">
          <ac:chgData name="Richard Charnigo" userId="4fe029dc7930efe6" providerId="LiveId" clId="{5197AF73-404A-402C-B125-1F7CA044E073}" dt="2025-11-03T03:56:36.845" v="6768" actId="20577"/>
          <ac:spMkLst>
            <pc:docMk/>
            <pc:sldMk cId="3309646850" sldId="313"/>
            <ac:spMk id="3" creationId="{940A6D83-6E2B-7C68-A633-B77B496B2B66}"/>
          </ac:spMkLst>
        </pc:spChg>
      </pc:sldChg>
      <pc:sldChg chg="modSp add del mod">
        <pc:chgData name="Richard Charnigo" userId="4fe029dc7930efe6" providerId="LiveId" clId="{5197AF73-404A-402C-B125-1F7CA044E073}" dt="2025-11-03T05:11:42.662" v="10410" actId="2696"/>
        <pc:sldMkLst>
          <pc:docMk/>
          <pc:sldMk cId="3551841484" sldId="314"/>
        </pc:sldMkLst>
        <pc:spChg chg="mod">
          <ac:chgData name="Richard Charnigo" userId="4fe029dc7930efe6" providerId="LiveId" clId="{5197AF73-404A-402C-B125-1F7CA044E073}" dt="2025-11-02T02:26:09.879" v="2907" actId="20577"/>
          <ac:spMkLst>
            <pc:docMk/>
            <pc:sldMk cId="3551841484" sldId="314"/>
            <ac:spMk id="2" creationId="{BF1F5F01-64F3-DA0A-7FD2-A56B7F190F54}"/>
          </ac:spMkLst>
        </pc:spChg>
        <pc:spChg chg="mod">
          <ac:chgData name="Richard Charnigo" userId="4fe029dc7930efe6" providerId="LiveId" clId="{5197AF73-404A-402C-B125-1F7CA044E073}" dt="2025-11-02T03:38:01.608" v="4401" actId="20577"/>
          <ac:spMkLst>
            <pc:docMk/>
            <pc:sldMk cId="3551841484" sldId="314"/>
            <ac:spMk id="3" creationId="{940A6D83-6E2B-7C68-A633-B77B496B2B66}"/>
          </ac:spMkLst>
        </pc:spChg>
      </pc:sldChg>
      <pc:sldChg chg="modSp add del mod">
        <pc:chgData name="Richard Charnigo" userId="4fe029dc7930efe6" providerId="LiveId" clId="{5197AF73-404A-402C-B125-1F7CA044E073}" dt="2025-11-03T05:11:45.284" v="10411" actId="2696"/>
        <pc:sldMkLst>
          <pc:docMk/>
          <pc:sldMk cId="1976876423" sldId="315"/>
        </pc:sldMkLst>
        <pc:spChg chg="mod">
          <ac:chgData name="Richard Charnigo" userId="4fe029dc7930efe6" providerId="LiveId" clId="{5197AF73-404A-402C-B125-1F7CA044E073}" dt="2025-11-03T03:41:11.866" v="4804" actId="20577"/>
          <ac:spMkLst>
            <pc:docMk/>
            <pc:sldMk cId="1976876423" sldId="315"/>
            <ac:spMk id="3" creationId="{940A6D83-6E2B-7C68-A633-B77B496B2B66}"/>
          </ac:spMkLst>
        </pc:spChg>
      </pc:sldChg>
      <pc:sldChg chg="modSp add del mod">
        <pc:chgData name="Richard Charnigo" userId="4fe029dc7930efe6" providerId="LiveId" clId="{5197AF73-404A-402C-B125-1F7CA044E073}" dt="2025-11-03T05:14:03.405" v="10438" actId="2696"/>
        <pc:sldMkLst>
          <pc:docMk/>
          <pc:sldMk cId="596770140" sldId="316"/>
        </pc:sldMkLst>
        <pc:spChg chg="mod">
          <ac:chgData name="Richard Charnigo" userId="4fe029dc7930efe6" providerId="LiveId" clId="{5197AF73-404A-402C-B125-1F7CA044E073}" dt="2025-11-03T03:44:52.864" v="5447" actId="20577"/>
          <ac:spMkLst>
            <pc:docMk/>
            <pc:sldMk cId="596770140" sldId="316"/>
            <ac:spMk id="2" creationId="{BF1F5F01-64F3-DA0A-7FD2-A56B7F190F54}"/>
          </ac:spMkLst>
        </pc:spChg>
        <pc:spChg chg="mod">
          <ac:chgData name="Richard Charnigo" userId="4fe029dc7930efe6" providerId="LiveId" clId="{5197AF73-404A-402C-B125-1F7CA044E073}" dt="2025-11-03T03:57:11.153" v="6829" actId="20577"/>
          <ac:spMkLst>
            <pc:docMk/>
            <pc:sldMk cId="596770140" sldId="316"/>
            <ac:spMk id="3" creationId="{940A6D83-6E2B-7C68-A633-B77B496B2B66}"/>
          </ac:spMkLst>
        </pc:spChg>
      </pc:sldChg>
      <pc:sldChg chg="modSp add del mod">
        <pc:chgData name="Richard Charnigo" userId="4fe029dc7930efe6" providerId="LiveId" clId="{5197AF73-404A-402C-B125-1F7CA044E073}" dt="2025-11-03T05:14:04.582" v="10439" actId="2696"/>
        <pc:sldMkLst>
          <pc:docMk/>
          <pc:sldMk cId="1127984093" sldId="317"/>
        </pc:sldMkLst>
        <pc:spChg chg="mod">
          <ac:chgData name="Richard Charnigo" userId="4fe029dc7930efe6" providerId="LiveId" clId="{5197AF73-404A-402C-B125-1F7CA044E073}" dt="2025-11-03T03:46:02.688" v="5460" actId="20577"/>
          <ac:spMkLst>
            <pc:docMk/>
            <pc:sldMk cId="1127984093" sldId="317"/>
            <ac:spMk id="2" creationId="{BF1F5F01-64F3-DA0A-7FD2-A56B7F190F54}"/>
          </ac:spMkLst>
        </pc:spChg>
        <pc:spChg chg="mod">
          <ac:chgData name="Richard Charnigo" userId="4fe029dc7930efe6" providerId="LiveId" clId="{5197AF73-404A-402C-B125-1F7CA044E073}" dt="2025-11-03T03:47:40.380" v="5727" actId="20577"/>
          <ac:spMkLst>
            <pc:docMk/>
            <pc:sldMk cId="1127984093" sldId="317"/>
            <ac:spMk id="3" creationId="{940A6D83-6E2B-7C68-A633-B77B496B2B66}"/>
          </ac:spMkLst>
        </pc:spChg>
      </pc:sldChg>
      <pc:sldChg chg="modSp add del mod">
        <pc:chgData name="Richard Charnigo" userId="4fe029dc7930efe6" providerId="LiveId" clId="{5197AF73-404A-402C-B125-1F7CA044E073}" dt="2025-11-03T05:14:05.969" v="10440" actId="2696"/>
        <pc:sldMkLst>
          <pc:docMk/>
          <pc:sldMk cId="551568795" sldId="318"/>
        </pc:sldMkLst>
        <pc:spChg chg="mod">
          <ac:chgData name="Richard Charnigo" userId="4fe029dc7930efe6" providerId="LiveId" clId="{5197AF73-404A-402C-B125-1F7CA044E073}" dt="2025-11-03T04:05:51.578" v="7449" actId="20577"/>
          <ac:spMkLst>
            <pc:docMk/>
            <pc:sldMk cId="551568795" sldId="318"/>
            <ac:spMk id="3" creationId="{940A6D83-6E2B-7C68-A633-B77B496B2B66}"/>
          </ac:spMkLst>
        </pc:spChg>
      </pc:sldChg>
      <pc:sldChg chg="modSp add del mod">
        <pc:chgData name="Richard Charnigo" userId="4fe029dc7930efe6" providerId="LiveId" clId="{5197AF73-404A-402C-B125-1F7CA044E073}" dt="2025-11-03T05:14:06.423" v="10441" actId="2696"/>
        <pc:sldMkLst>
          <pc:docMk/>
          <pc:sldMk cId="849953854" sldId="319"/>
        </pc:sldMkLst>
        <pc:spChg chg="mod">
          <ac:chgData name="Richard Charnigo" userId="4fe029dc7930efe6" providerId="LiveId" clId="{5197AF73-404A-402C-B125-1F7CA044E073}" dt="2025-11-03T04:06:45.303" v="7721" actId="20577"/>
          <ac:spMkLst>
            <pc:docMk/>
            <pc:sldMk cId="849953854" sldId="319"/>
            <ac:spMk id="3" creationId="{940A6D83-6E2B-7C68-A633-B77B496B2B66}"/>
          </ac:spMkLst>
        </pc:spChg>
      </pc:sldChg>
      <pc:sldChg chg="modSp add del mod">
        <pc:chgData name="Richard Charnigo" userId="4fe029dc7930efe6" providerId="LiveId" clId="{5197AF73-404A-402C-B125-1F7CA044E073}" dt="2025-11-03T05:14:07.088" v="10442" actId="2696"/>
        <pc:sldMkLst>
          <pc:docMk/>
          <pc:sldMk cId="2893531224" sldId="320"/>
        </pc:sldMkLst>
        <pc:spChg chg="mod">
          <ac:chgData name="Richard Charnigo" userId="4fe029dc7930efe6" providerId="LiveId" clId="{5197AF73-404A-402C-B125-1F7CA044E073}" dt="2025-11-03T04:09:53.019" v="8208" actId="20577"/>
          <ac:spMkLst>
            <pc:docMk/>
            <pc:sldMk cId="2893531224" sldId="320"/>
            <ac:spMk id="3" creationId="{940A6D83-6E2B-7C68-A633-B77B496B2B66}"/>
          </ac:spMkLst>
        </pc:spChg>
      </pc:sldChg>
      <pc:sldChg chg="modSp add del mod">
        <pc:chgData name="Richard Charnigo" userId="4fe029dc7930efe6" providerId="LiveId" clId="{5197AF73-404A-402C-B125-1F7CA044E073}" dt="2025-11-03T05:16:25.884" v="10502" actId="2696"/>
        <pc:sldMkLst>
          <pc:docMk/>
          <pc:sldMk cId="2455155703" sldId="321"/>
        </pc:sldMkLst>
        <pc:spChg chg="mod">
          <ac:chgData name="Richard Charnigo" userId="4fe029dc7930efe6" providerId="LiveId" clId="{5197AF73-404A-402C-B125-1F7CA044E073}" dt="2025-11-03T04:10:50.013" v="8240" actId="20577"/>
          <ac:spMkLst>
            <pc:docMk/>
            <pc:sldMk cId="2455155703" sldId="321"/>
            <ac:spMk id="2" creationId="{BF1F5F01-64F3-DA0A-7FD2-A56B7F190F54}"/>
          </ac:spMkLst>
        </pc:spChg>
        <pc:spChg chg="mod">
          <ac:chgData name="Richard Charnigo" userId="4fe029dc7930efe6" providerId="LiveId" clId="{5197AF73-404A-402C-B125-1F7CA044E073}" dt="2025-11-03T04:36:17.153" v="9707" actId="2711"/>
          <ac:spMkLst>
            <pc:docMk/>
            <pc:sldMk cId="2455155703" sldId="321"/>
            <ac:spMk id="3" creationId="{940A6D83-6E2B-7C68-A633-B77B496B2B66}"/>
          </ac:spMkLst>
        </pc:spChg>
      </pc:sldChg>
      <pc:sldChg chg="modSp add del mod">
        <pc:chgData name="Richard Charnigo" userId="4fe029dc7930efe6" providerId="LiveId" clId="{5197AF73-404A-402C-B125-1F7CA044E073}" dt="2025-11-03T05:16:26.940" v="10503" actId="2696"/>
        <pc:sldMkLst>
          <pc:docMk/>
          <pc:sldMk cId="2139674023" sldId="322"/>
        </pc:sldMkLst>
        <pc:spChg chg="mod">
          <ac:chgData name="Richard Charnigo" userId="4fe029dc7930efe6" providerId="LiveId" clId="{5197AF73-404A-402C-B125-1F7CA044E073}" dt="2025-11-03T04:20:50.831" v="8765" actId="20577"/>
          <ac:spMkLst>
            <pc:docMk/>
            <pc:sldMk cId="2139674023" sldId="322"/>
            <ac:spMk id="2" creationId="{BF1F5F01-64F3-DA0A-7FD2-A56B7F190F54}"/>
          </ac:spMkLst>
        </pc:spChg>
        <pc:spChg chg="mod">
          <ac:chgData name="Richard Charnigo" userId="4fe029dc7930efe6" providerId="LiveId" clId="{5197AF73-404A-402C-B125-1F7CA044E073}" dt="2025-11-03T04:53:51.266" v="10337" actId="20577"/>
          <ac:spMkLst>
            <pc:docMk/>
            <pc:sldMk cId="2139674023" sldId="322"/>
            <ac:spMk id="3" creationId="{940A6D83-6E2B-7C68-A633-B77B496B2B66}"/>
          </ac:spMkLst>
        </pc:spChg>
      </pc:sldChg>
      <pc:sldChg chg="modSp add del mod">
        <pc:chgData name="Richard Charnigo" userId="4fe029dc7930efe6" providerId="LiveId" clId="{5197AF73-404A-402C-B125-1F7CA044E073}" dt="2025-11-03T05:16:27.508" v="10504" actId="2696"/>
        <pc:sldMkLst>
          <pc:docMk/>
          <pc:sldMk cId="138255420" sldId="323"/>
        </pc:sldMkLst>
        <pc:spChg chg="mod">
          <ac:chgData name="Richard Charnigo" userId="4fe029dc7930efe6" providerId="LiveId" clId="{5197AF73-404A-402C-B125-1F7CA044E073}" dt="2025-11-03T04:35:04.972" v="9677" actId="20577"/>
          <ac:spMkLst>
            <pc:docMk/>
            <pc:sldMk cId="138255420" sldId="323"/>
            <ac:spMk id="2" creationId="{BF1F5F01-64F3-DA0A-7FD2-A56B7F190F54}"/>
          </ac:spMkLst>
        </pc:spChg>
        <pc:spChg chg="mod">
          <ac:chgData name="Richard Charnigo" userId="4fe029dc7930efe6" providerId="LiveId" clId="{5197AF73-404A-402C-B125-1F7CA044E073}" dt="2025-11-03T04:51:11.716" v="10238" actId="20577"/>
          <ac:spMkLst>
            <pc:docMk/>
            <pc:sldMk cId="138255420" sldId="323"/>
            <ac:spMk id="3" creationId="{940A6D83-6E2B-7C68-A633-B77B496B2B66}"/>
          </ac:spMkLst>
        </pc:spChg>
      </pc:sldChg>
      <pc:sldChg chg="modSp add del mod">
        <pc:chgData name="Richard Charnigo" userId="4fe029dc7930efe6" providerId="LiveId" clId="{5197AF73-404A-402C-B125-1F7CA044E073}" dt="2025-11-03T20:33:27.621" v="11252" actId="20577"/>
        <pc:sldMkLst>
          <pc:docMk/>
          <pc:sldMk cId="2015986016" sldId="324"/>
        </pc:sldMkLst>
        <pc:spChg chg="mod">
          <ac:chgData name="Richard Charnigo" userId="4fe029dc7930efe6" providerId="LiveId" clId="{5197AF73-404A-402C-B125-1F7CA044E073}" dt="2025-11-03T20:33:27.621" v="11252" actId="20577"/>
          <ac:spMkLst>
            <pc:docMk/>
            <pc:sldMk cId="2015986016" sldId="324"/>
            <ac:spMk id="3" creationId="{940A6D83-6E2B-7C68-A633-B77B496B2B66}"/>
          </ac:spMkLst>
        </pc:spChg>
      </pc:sldChg>
      <pc:sldChg chg="modSp add mod ord">
        <pc:chgData name="Richard Charnigo" userId="4fe029dc7930efe6" providerId="LiveId" clId="{5197AF73-404A-402C-B125-1F7CA044E073}" dt="2025-11-03T20:33:02.736" v="11247" actId="20577"/>
        <pc:sldMkLst>
          <pc:docMk/>
          <pc:sldMk cId="783733836" sldId="325"/>
        </pc:sldMkLst>
        <pc:spChg chg="mod">
          <ac:chgData name="Richard Charnigo" userId="4fe029dc7930efe6" providerId="LiveId" clId="{5197AF73-404A-402C-B125-1F7CA044E073}" dt="2025-11-03T20:33:02.736" v="11247" actId="20577"/>
          <ac:spMkLst>
            <pc:docMk/>
            <pc:sldMk cId="783733836" sldId="325"/>
            <ac:spMk id="3" creationId="{940A6D83-6E2B-7C68-A633-B77B496B2B66}"/>
          </ac:spMkLst>
        </pc:spChg>
      </pc:sldChg>
      <pc:sldChg chg="modSp add mod">
        <pc:chgData name="Richard Charnigo" userId="4fe029dc7930efe6" providerId="LiveId" clId="{5197AF73-404A-402C-B125-1F7CA044E073}" dt="2025-11-03T21:06:50.803" v="12041" actId="20577"/>
        <pc:sldMkLst>
          <pc:docMk/>
          <pc:sldMk cId="2035590067" sldId="326"/>
        </pc:sldMkLst>
        <pc:spChg chg="mod">
          <ac:chgData name="Richard Charnigo" userId="4fe029dc7930efe6" providerId="LiveId" clId="{5197AF73-404A-402C-B125-1F7CA044E073}" dt="2025-11-03T21:06:50.803" v="12041" actId="20577"/>
          <ac:spMkLst>
            <pc:docMk/>
            <pc:sldMk cId="2035590067" sldId="326"/>
            <ac:spMk id="3" creationId="{940A6D83-6E2B-7C68-A633-B77B496B2B66}"/>
          </ac:spMkLst>
        </pc:spChg>
      </pc:sldChg>
      <pc:sldChg chg="modSp add mod">
        <pc:chgData name="Richard Charnigo" userId="4fe029dc7930efe6" providerId="LiveId" clId="{5197AF73-404A-402C-B125-1F7CA044E073}" dt="2025-11-03T21:05:10.792" v="12010" actId="2711"/>
        <pc:sldMkLst>
          <pc:docMk/>
          <pc:sldMk cId="1277126635" sldId="327"/>
        </pc:sldMkLst>
        <pc:spChg chg="mod">
          <ac:chgData name="Richard Charnigo" userId="4fe029dc7930efe6" providerId="LiveId" clId="{5197AF73-404A-402C-B125-1F7CA044E073}" dt="2025-11-03T21:05:10.792" v="12010" actId="2711"/>
          <ac:spMkLst>
            <pc:docMk/>
            <pc:sldMk cId="1277126635" sldId="327"/>
            <ac:spMk id="3" creationId="{940A6D83-6E2B-7C68-A633-B77B496B2B66}"/>
          </ac:spMkLst>
        </pc:spChg>
      </pc:sldChg>
      <pc:sldChg chg="modSp add mod">
        <pc:chgData name="Richard Charnigo" userId="4fe029dc7930efe6" providerId="LiveId" clId="{5197AF73-404A-402C-B125-1F7CA044E073}" dt="2025-11-03T21:10:07.088" v="12046" actId="20577"/>
        <pc:sldMkLst>
          <pc:docMk/>
          <pc:sldMk cId="3270780616" sldId="328"/>
        </pc:sldMkLst>
        <pc:spChg chg="mod">
          <ac:chgData name="Richard Charnigo" userId="4fe029dc7930efe6" providerId="LiveId" clId="{5197AF73-404A-402C-B125-1F7CA044E073}" dt="2025-11-03T21:10:07.088" v="12046" actId="20577"/>
          <ac:spMkLst>
            <pc:docMk/>
            <pc:sldMk cId="3270780616" sldId="328"/>
            <ac:spMk id="3" creationId="{940A6D83-6E2B-7C68-A633-B77B496B2B66}"/>
          </ac:spMkLst>
        </pc:spChg>
      </pc:sldChg>
      <pc:sldChg chg="modSp add mod">
        <pc:chgData name="Richard Charnigo" userId="4fe029dc7930efe6" providerId="LiveId" clId="{5197AF73-404A-402C-B125-1F7CA044E073}" dt="2025-11-03T21:10:42.064" v="12053" actId="20577"/>
        <pc:sldMkLst>
          <pc:docMk/>
          <pc:sldMk cId="2167133361" sldId="329"/>
        </pc:sldMkLst>
        <pc:spChg chg="mod">
          <ac:chgData name="Richard Charnigo" userId="4fe029dc7930efe6" providerId="LiveId" clId="{5197AF73-404A-402C-B125-1F7CA044E073}" dt="2025-11-03T21:10:42.064" v="12053" actId="20577"/>
          <ac:spMkLst>
            <pc:docMk/>
            <pc:sldMk cId="2167133361" sldId="329"/>
            <ac:spMk id="3" creationId="{940A6D83-6E2B-7C68-A633-B77B496B2B66}"/>
          </ac:spMkLst>
        </pc:spChg>
      </pc:sldChg>
      <pc:sldChg chg="modSp add mod">
        <pc:chgData name="Richard Charnigo" userId="4fe029dc7930efe6" providerId="LiveId" clId="{5197AF73-404A-402C-B125-1F7CA044E073}" dt="2025-11-03T20:34:41.837" v="11267" actId="20577"/>
        <pc:sldMkLst>
          <pc:docMk/>
          <pc:sldMk cId="3645534327" sldId="330"/>
        </pc:sldMkLst>
        <pc:spChg chg="mod">
          <ac:chgData name="Richard Charnigo" userId="4fe029dc7930efe6" providerId="LiveId" clId="{5197AF73-404A-402C-B125-1F7CA044E073}" dt="2025-11-03T20:34:41.837" v="11267" actId="20577"/>
          <ac:spMkLst>
            <pc:docMk/>
            <pc:sldMk cId="3645534327" sldId="330"/>
            <ac:spMk id="3" creationId="{940A6D83-6E2B-7C68-A633-B77B496B2B66}"/>
          </ac:spMkLst>
        </pc:spChg>
      </pc:sldChg>
      <pc:sldChg chg="modSp add mod">
        <pc:chgData name="Richard Charnigo" userId="4fe029dc7930efe6" providerId="LiveId" clId="{5197AF73-404A-402C-B125-1F7CA044E073}" dt="2025-11-03T21:12:11.443" v="12059" actId="2711"/>
        <pc:sldMkLst>
          <pc:docMk/>
          <pc:sldMk cId="3001413400" sldId="331"/>
        </pc:sldMkLst>
        <pc:spChg chg="mod">
          <ac:chgData name="Richard Charnigo" userId="4fe029dc7930efe6" providerId="LiveId" clId="{5197AF73-404A-402C-B125-1F7CA044E073}" dt="2025-11-03T21:12:11.443" v="12059" actId="2711"/>
          <ac:spMkLst>
            <pc:docMk/>
            <pc:sldMk cId="3001413400" sldId="331"/>
            <ac:spMk id="3" creationId="{940A6D83-6E2B-7C68-A633-B77B496B2B66}"/>
          </ac:spMkLst>
        </pc:spChg>
      </pc:sldChg>
      <pc:sldChg chg="modSp add mod">
        <pc:chgData name="Richard Charnigo" userId="4fe029dc7930efe6" providerId="LiveId" clId="{5197AF73-404A-402C-B125-1F7CA044E073}" dt="2025-11-03T05:13:58.934" v="10437"/>
        <pc:sldMkLst>
          <pc:docMk/>
          <pc:sldMk cId="2188622136" sldId="332"/>
        </pc:sldMkLst>
        <pc:spChg chg="mod">
          <ac:chgData name="Richard Charnigo" userId="4fe029dc7930efe6" providerId="LiveId" clId="{5197AF73-404A-402C-B125-1F7CA044E073}" dt="2025-11-03T05:13:58.934" v="10437"/>
          <ac:spMkLst>
            <pc:docMk/>
            <pc:sldMk cId="2188622136" sldId="332"/>
            <ac:spMk id="3" creationId="{940A6D83-6E2B-7C68-A633-B77B496B2B66}"/>
          </ac:spMkLst>
        </pc:spChg>
      </pc:sldChg>
      <pc:sldChg chg="modSp add mod">
        <pc:chgData name="Richard Charnigo" userId="4fe029dc7930efe6" providerId="LiveId" clId="{5197AF73-404A-402C-B125-1F7CA044E073}" dt="2025-11-04T04:59:55.634" v="13094" actId="20577"/>
        <pc:sldMkLst>
          <pc:docMk/>
          <pc:sldMk cId="2927473400" sldId="333"/>
        </pc:sldMkLst>
        <pc:spChg chg="mod">
          <ac:chgData name="Richard Charnigo" userId="4fe029dc7930efe6" providerId="LiveId" clId="{5197AF73-404A-402C-B125-1F7CA044E073}" dt="2025-11-04T04:59:55.634" v="13094" actId="20577"/>
          <ac:spMkLst>
            <pc:docMk/>
            <pc:sldMk cId="2927473400" sldId="333"/>
            <ac:spMk id="3" creationId="{940A6D83-6E2B-7C68-A633-B77B496B2B66}"/>
          </ac:spMkLst>
        </pc:spChg>
      </pc:sldChg>
      <pc:sldChg chg="modSp add mod">
        <pc:chgData name="Richard Charnigo" userId="4fe029dc7930efe6" providerId="LiveId" clId="{5197AF73-404A-402C-B125-1F7CA044E073}" dt="2025-11-03T21:11:06.302" v="12054" actId="2711"/>
        <pc:sldMkLst>
          <pc:docMk/>
          <pc:sldMk cId="3140595293" sldId="334"/>
        </pc:sldMkLst>
        <pc:spChg chg="mod">
          <ac:chgData name="Richard Charnigo" userId="4fe029dc7930efe6" providerId="LiveId" clId="{5197AF73-404A-402C-B125-1F7CA044E073}" dt="2025-11-03T21:11:06.302" v="12054" actId="2711"/>
          <ac:spMkLst>
            <pc:docMk/>
            <pc:sldMk cId="3140595293" sldId="334"/>
            <ac:spMk id="3" creationId="{940A6D83-6E2B-7C68-A633-B77B496B2B66}"/>
          </ac:spMkLst>
        </pc:spChg>
      </pc:sldChg>
      <pc:sldChg chg="modSp add mod">
        <pc:chgData name="Richard Charnigo" userId="4fe029dc7930efe6" providerId="LiveId" clId="{5197AF73-404A-402C-B125-1F7CA044E073}" dt="2025-11-03T21:11:37.438" v="12058" actId="20577"/>
        <pc:sldMkLst>
          <pc:docMk/>
          <pc:sldMk cId="4193518684" sldId="335"/>
        </pc:sldMkLst>
        <pc:spChg chg="mod">
          <ac:chgData name="Richard Charnigo" userId="4fe029dc7930efe6" providerId="LiveId" clId="{5197AF73-404A-402C-B125-1F7CA044E073}" dt="2025-11-03T21:11:37.438" v="12058" actId="20577"/>
          <ac:spMkLst>
            <pc:docMk/>
            <pc:sldMk cId="4193518684" sldId="335"/>
            <ac:spMk id="3" creationId="{940A6D83-6E2B-7C68-A633-B77B496B2B66}"/>
          </ac:spMkLst>
        </pc:spChg>
      </pc:sldChg>
      <pc:sldChg chg="modSp add mod">
        <pc:chgData name="Richard Charnigo" userId="4fe029dc7930efe6" providerId="LiveId" clId="{5197AF73-404A-402C-B125-1F7CA044E073}" dt="2025-11-03T05:28:35.204" v="10814" actId="20577"/>
        <pc:sldMkLst>
          <pc:docMk/>
          <pc:sldMk cId="2287594981" sldId="336"/>
        </pc:sldMkLst>
        <pc:spChg chg="mod">
          <ac:chgData name="Richard Charnigo" userId="4fe029dc7930efe6" providerId="LiveId" clId="{5197AF73-404A-402C-B125-1F7CA044E073}" dt="2025-11-03T05:28:35.204" v="10814" actId="20577"/>
          <ac:spMkLst>
            <pc:docMk/>
            <pc:sldMk cId="2287594981" sldId="336"/>
            <ac:spMk id="3" creationId="{940A6D83-6E2B-7C68-A633-B77B496B2B66}"/>
          </ac:spMkLst>
        </pc:spChg>
      </pc:sldChg>
      <pc:sldChg chg="modSp add mod">
        <pc:chgData name="Richard Charnigo" userId="4fe029dc7930efe6" providerId="LiveId" clId="{5197AF73-404A-402C-B125-1F7CA044E073}" dt="2025-11-03T21:16:29.701" v="12134" actId="20577"/>
        <pc:sldMkLst>
          <pc:docMk/>
          <pc:sldMk cId="1940093325" sldId="337"/>
        </pc:sldMkLst>
        <pc:spChg chg="mod">
          <ac:chgData name="Richard Charnigo" userId="4fe029dc7930efe6" providerId="LiveId" clId="{5197AF73-404A-402C-B125-1F7CA044E073}" dt="2025-11-03T21:16:29.701" v="12134" actId="20577"/>
          <ac:spMkLst>
            <pc:docMk/>
            <pc:sldMk cId="1940093325" sldId="337"/>
            <ac:spMk id="3" creationId="{940A6D83-6E2B-7C68-A633-B77B496B2B66}"/>
          </ac:spMkLst>
        </pc:spChg>
      </pc:sldChg>
      <pc:sldChg chg="modSp add mod">
        <pc:chgData name="Richard Charnigo" userId="4fe029dc7930efe6" providerId="LiveId" clId="{5197AF73-404A-402C-B125-1F7CA044E073}" dt="2025-11-03T21:21:03.663" v="12456" actId="20577"/>
        <pc:sldMkLst>
          <pc:docMk/>
          <pc:sldMk cId="3255924619" sldId="338"/>
        </pc:sldMkLst>
        <pc:spChg chg="mod">
          <ac:chgData name="Richard Charnigo" userId="4fe029dc7930efe6" providerId="LiveId" clId="{5197AF73-404A-402C-B125-1F7CA044E073}" dt="2025-11-03T21:21:03.663" v="12456" actId="20577"/>
          <ac:spMkLst>
            <pc:docMk/>
            <pc:sldMk cId="3255924619" sldId="338"/>
            <ac:spMk id="3" creationId="{940A6D83-6E2B-7C68-A633-B77B496B2B66}"/>
          </ac:spMkLst>
        </pc:spChg>
      </pc:sldChg>
      <pc:sldChg chg="modSp add mod">
        <pc:chgData name="Richard Charnigo" userId="4fe029dc7930efe6" providerId="LiveId" clId="{5197AF73-404A-402C-B125-1F7CA044E073}" dt="2025-11-13T19:58:30.854" v="13105" actId="20577"/>
        <pc:sldMkLst>
          <pc:docMk/>
          <pc:sldMk cId="4050869646" sldId="339"/>
        </pc:sldMkLst>
        <pc:spChg chg="mod">
          <ac:chgData name="Richard Charnigo" userId="4fe029dc7930efe6" providerId="LiveId" clId="{5197AF73-404A-402C-B125-1F7CA044E073}" dt="2025-11-13T19:58:30.854" v="13105" actId="20577"/>
          <ac:spMkLst>
            <pc:docMk/>
            <pc:sldMk cId="4050869646" sldId="339"/>
            <ac:spMk id="3" creationId="{940A6D83-6E2B-7C68-A633-B77B496B2B66}"/>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A3114B-0CDD-4419-A4DE-E0C29A2AE1AC}"/>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1FC25048-78D1-4821-8E2B-7A77CCA12F8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6252186-C111-43A8-A0F7-F77FFDE4DF82}" type="datetimeFigureOut">
              <a:rPr lang="en-US" smtClean="0"/>
              <a:t>11/13/2025</a:t>
            </a:fld>
            <a:endParaRPr lang="en-US" dirty="0"/>
          </a:p>
        </p:txBody>
      </p:sp>
      <p:sp>
        <p:nvSpPr>
          <p:cNvPr id="4" name="Footer Placeholder 3">
            <a:extLst>
              <a:ext uri="{FF2B5EF4-FFF2-40B4-BE49-F238E27FC236}">
                <a16:creationId xmlns:a16="http://schemas.microsoft.com/office/drawing/2014/main" id="{01924695-047D-4CC8-8801-1AA37457E73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F0F00293-63F6-438D-A9A8-024975FD55F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D56CFAD-C154-4C9C-AD01-665A5055065E}" type="slidenum">
              <a:rPr lang="en-US" smtClean="0"/>
              <a:t>‹#›</a:t>
            </a:fld>
            <a:endParaRPr lang="en-US" dirty="0"/>
          </a:p>
        </p:txBody>
      </p:sp>
    </p:spTree>
    <p:extLst>
      <p:ext uri="{BB962C8B-B14F-4D97-AF65-F5344CB8AC3E}">
        <p14:creationId xmlns:p14="http://schemas.microsoft.com/office/powerpoint/2010/main" val="399787910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E2BBB5B-F3DE-41D7-B279-483D20E8E363}" type="datetimeFigureOut">
              <a:rPr lang="en-US" smtClean="0"/>
              <a:t>11/13/2025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5B62BC0-7DC4-4569-951D-2BB9475345C6}" type="slidenum">
              <a:rPr lang="en-US" smtClean="0"/>
              <a:t>‹#›</a:t>
            </a:fld>
            <a:endParaRPr lang="en-US" dirty="0"/>
          </a:p>
        </p:txBody>
      </p:sp>
    </p:spTree>
    <p:extLst>
      <p:ext uri="{BB962C8B-B14F-4D97-AF65-F5344CB8AC3E}">
        <p14:creationId xmlns:p14="http://schemas.microsoft.com/office/powerpoint/2010/main" val="33446415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bg>
      <p:bgPr>
        <a:solidFill>
          <a:schemeClr val="accent4">
            <a:lumMod val="50000"/>
          </a:schemeClr>
        </a:solidFill>
        <a:effectLst/>
      </p:bgPr>
    </p:bg>
    <p:spTree>
      <p:nvGrpSpPr>
        <p:cNvPr id="1" name=""/>
        <p:cNvGrpSpPr/>
        <p:nvPr/>
      </p:nvGrpSpPr>
      <p:grpSpPr>
        <a:xfrm>
          <a:off x="0" y="0"/>
          <a:ext cx="0" cy="0"/>
          <a:chOff x="0" y="0"/>
          <a:chExt cx="0" cy="0"/>
        </a:xfrm>
      </p:grpSpPr>
      <p:sp>
        <p:nvSpPr>
          <p:cNvPr id="7" name="Picture Placeholder 7">
            <a:extLst>
              <a:ext uri="{FF2B5EF4-FFF2-40B4-BE49-F238E27FC236}">
                <a16:creationId xmlns:a16="http://schemas.microsoft.com/office/drawing/2014/main" id="{02728A58-8DE2-4B1C-B6CA-F2AED56F4504}"/>
              </a:ext>
            </a:extLst>
          </p:cNvPr>
          <p:cNvSpPr>
            <a:spLocks noGrp="1"/>
          </p:cNvSpPr>
          <p:nvPr>
            <p:ph type="pic" sz="quarter" idx="10" hasCustomPrompt="1"/>
          </p:nvPr>
        </p:nvSpPr>
        <p:spPr>
          <a:xfrm>
            <a:off x="0" y="-2"/>
            <a:ext cx="12192000" cy="6858000"/>
          </a:xfrm>
          <a:prstGeom prst="rect">
            <a:avLst/>
          </a:prstGeom>
        </p:spPr>
        <p:txBody>
          <a:bodyPr/>
          <a:lstStyle>
            <a:lvl1pPr marL="0" indent="0" algn="ctr">
              <a:buNone/>
              <a:defRPr>
                <a:solidFill>
                  <a:schemeClr val="bg1"/>
                </a:solidFill>
              </a:defRPr>
            </a:lvl1pPr>
          </a:lstStyle>
          <a:p>
            <a:r>
              <a:rPr lang="en-US" dirty="0"/>
              <a:t>Click to add photo</a:t>
            </a:r>
          </a:p>
        </p:txBody>
      </p:sp>
      <p:sp>
        <p:nvSpPr>
          <p:cNvPr id="2" name="Title 1">
            <a:extLst>
              <a:ext uri="{FF2B5EF4-FFF2-40B4-BE49-F238E27FC236}">
                <a16:creationId xmlns:a16="http://schemas.microsoft.com/office/drawing/2014/main" id="{B69D7CAC-EE78-4BAE-94EA-EBE4BB118115}"/>
              </a:ext>
            </a:extLst>
          </p:cNvPr>
          <p:cNvSpPr>
            <a:spLocks noGrp="1"/>
          </p:cNvSpPr>
          <p:nvPr>
            <p:ph type="title" hasCustomPrompt="1"/>
          </p:nvPr>
        </p:nvSpPr>
        <p:spPr>
          <a:xfrm>
            <a:off x="1199909" y="2335192"/>
            <a:ext cx="9792182" cy="2187616"/>
          </a:xfrm>
          <a:prstGeom prst="rect">
            <a:avLst/>
          </a:prstGeom>
          <a:noFill/>
          <a:ln w="38100">
            <a:solidFill>
              <a:schemeClr val="accent1"/>
            </a:solidFill>
          </a:ln>
        </p:spPr>
        <p:txBody>
          <a:bodyPr lIns="914400" tIns="91440" rIns="914400" anchor="ctr"/>
          <a:lstStyle>
            <a:lvl1pPr algn="ctr">
              <a:defRPr sz="5400" b="1" cap="all" spc="100" baseline="0">
                <a:solidFill>
                  <a:schemeClr val="accent1"/>
                </a:solidFill>
              </a:defRPr>
            </a:lvl1pPr>
          </a:lstStyle>
          <a:p>
            <a:r>
              <a:rPr lang="en-US" dirty="0"/>
              <a:t>Click to add title</a:t>
            </a:r>
          </a:p>
        </p:txBody>
      </p:sp>
    </p:spTree>
    <p:extLst>
      <p:ext uri="{BB962C8B-B14F-4D97-AF65-F5344CB8AC3E}">
        <p14:creationId xmlns:p14="http://schemas.microsoft.com/office/powerpoint/2010/main" val="11483287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Financials">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E5E8994-67B0-7A02-C300-3232691564F0}"/>
              </a:ext>
              <a:ext uri="{C183D7F6-B498-43B3-948B-1728B52AA6E4}">
                <adec:decorative xmlns:adec="http://schemas.microsoft.com/office/drawing/2017/decorative" val="1"/>
              </a:ext>
            </a:extLst>
          </p:cNvPr>
          <p:cNvSpPr/>
          <p:nvPr userDrawn="1"/>
        </p:nvSpPr>
        <p:spPr>
          <a:xfrm>
            <a:off x="4532671" y="0"/>
            <a:ext cx="7659329" cy="6858000"/>
          </a:xfrm>
          <a:prstGeom prst="rect">
            <a:avLst/>
          </a:prstGeom>
          <a:solidFill>
            <a:schemeClr val="accent2">
              <a:lumMod val="40000"/>
              <a:lumOff val="60000"/>
              <a:alpha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7DD96D4A-16D3-4C35-A383-2DF039D54CF4}"/>
              </a:ext>
            </a:extLst>
          </p:cNvPr>
          <p:cNvSpPr>
            <a:spLocks noGrp="1"/>
          </p:cNvSpPr>
          <p:nvPr>
            <p:ph type="title" hasCustomPrompt="1"/>
          </p:nvPr>
        </p:nvSpPr>
        <p:spPr>
          <a:xfrm>
            <a:off x="933791" y="787869"/>
            <a:ext cx="2743200" cy="2142144"/>
          </a:xfrm>
          <a:prstGeom prst="rect">
            <a:avLst/>
          </a:prstGeom>
          <a:ln w="28575">
            <a:solidFill>
              <a:schemeClr val="accent2"/>
            </a:solidFill>
          </a:ln>
        </p:spPr>
        <p:txBody>
          <a:bodyPr anchor="ctr"/>
          <a:lstStyle>
            <a:lvl1pPr algn="ctr">
              <a:lnSpc>
                <a:spcPct val="100000"/>
              </a:lnSpc>
              <a:defRPr sz="2400" cap="all" spc="100" baseline="0">
                <a:solidFill>
                  <a:schemeClr val="accent2"/>
                </a:solidFill>
              </a:defRPr>
            </a:lvl1pPr>
          </a:lstStyle>
          <a:p>
            <a:r>
              <a:rPr lang="en-US" dirty="0"/>
              <a:t>Click to add title</a:t>
            </a:r>
          </a:p>
        </p:txBody>
      </p:sp>
      <p:sp>
        <p:nvSpPr>
          <p:cNvPr id="12" name="Text Placeholder 11">
            <a:extLst>
              <a:ext uri="{FF2B5EF4-FFF2-40B4-BE49-F238E27FC236}">
                <a16:creationId xmlns:a16="http://schemas.microsoft.com/office/drawing/2014/main" id="{2EA6B5C4-24E3-C021-071B-DFF6C6CC497B}"/>
              </a:ext>
            </a:extLst>
          </p:cNvPr>
          <p:cNvSpPr>
            <a:spLocks noGrp="1"/>
          </p:cNvSpPr>
          <p:nvPr>
            <p:ph type="body" sz="quarter" idx="16" hasCustomPrompt="1"/>
          </p:nvPr>
        </p:nvSpPr>
        <p:spPr>
          <a:xfrm>
            <a:off x="933449" y="3429000"/>
            <a:ext cx="2920796" cy="2927350"/>
          </a:xfrm>
          <a:prstGeom prst="rect">
            <a:avLst/>
          </a:prstGeom>
        </p:spPr>
        <p:txBody>
          <a:bodyPr/>
          <a:lstStyle>
            <a:lvl1pPr marL="0" indent="0">
              <a:lnSpc>
                <a:spcPct val="125000"/>
              </a:lnSpc>
              <a:spcBef>
                <a:spcPts val="0"/>
              </a:spcBef>
              <a:spcAft>
                <a:spcPts val="600"/>
              </a:spcAft>
              <a:buNone/>
              <a:defRPr sz="1800" spc="100" baseline="0"/>
            </a:lvl1pPr>
            <a:lvl2pPr marL="457200" indent="0">
              <a:lnSpc>
                <a:spcPct val="125000"/>
              </a:lnSpc>
              <a:spcBef>
                <a:spcPts val="0"/>
              </a:spcBef>
              <a:spcAft>
                <a:spcPts val="600"/>
              </a:spcAft>
              <a:buNone/>
              <a:defRPr sz="1600" spc="100" baseline="0"/>
            </a:lvl2pPr>
            <a:lvl3pPr marL="914400" indent="0">
              <a:lnSpc>
                <a:spcPct val="125000"/>
              </a:lnSpc>
              <a:spcBef>
                <a:spcPts val="0"/>
              </a:spcBef>
              <a:spcAft>
                <a:spcPts val="600"/>
              </a:spcAft>
              <a:buNone/>
              <a:defRPr sz="1400" spc="100" baseline="0"/>
            </a:lvl3pPr>
            <a:lvl4pPr marL="1371600" indent="0">
              <a:lnSpc>
                <a:spcPct val="125000"/>
              </a:lnSpc>
              <a:spcBef>
                <a:spcPts val="0"/>
              </a:spcBef>
              <a:spcAft>
                <a:spcPts val="600"/>
              </a:spcAft>
              <a:buNone/>
              <a:defRPr sz="1200" spc="100" baseline="0"/>
            </a:lvl4pPr>
            <a:lvl5pPr marL="1828800" indent="0">
              <a:lnSpc>
                <a:spcPct val="125000"/>
              </a:lnSpc>
              <a:spcBef>
                <a:spcPts val="0"/>
              </a:spcBef>
              <a:spcAft>
                <a:spcPts val="600"/>
              </a:spcAft>
              <a:buNone/>
              <a:defRPr sz="1200" spc="100" baseline="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9">
            <a:extLst>
              <a:ext uri="{FF2B5EF4-FFF2-40B4-BE49-F238E27FC236}">
                <a16:creationId xmlns:a16="http://schemas.microsoft.com/office/drawing/2014/main" id="{FF255611-8280-41F3-A5FA-821E144AEAE7}"/>
              </a:ext>
            </a:extLst>
          </p:cNvPr>
          <p:cNvSpPr>
            <a:spLocks noGrp="1"/>
          </p:cNvSpPr>
          <p:nvPr>
            <p:ph sz="quarter" idx="15" hasCustomPrompt="1"/>
          </p:nvPr>
        </p:nvSpPr>
        <p:spPr>
          <a:xfrm>
            <a:off x="5220928" y="787869"/>
            <a:ext cx="6292646" cy="5432263"/>
          </a:xfrm>
          <a:prstGeom prst="rect">
            <a:avLst/>
          </a:prstGeom>
        </p:spPr>
        <p:txBody>
          <a:bodyPr/>
          <a:lstStyle>
            <a:lvl1pPr marL="0" indent="0" algn="ctr">
              <a:buNone/>
              <a:defRPr sz="1800" cap="all" baseline="0">
                <a:solidFill>
                  <a:schemeClr val="tx1"/>
                </a:solidFill>
              </a:defRPr>
            </a:lvl1pPr>
            <a:lvl2pPr marL="457200" indent="0">
              <a:buNone/>
              <a:defRPr sz="1600" cap="all" baseline="0">
                <a:solidFill>
                  <a:schemeClr val="accent5">
                    <a:lumMod val="50000"/>
                  </a:schemeClr>
                </a:solidFill>
              </a:defRPr>
            </a:lvl2pPr>
            <a:lvl3pPr marL="914400" indent="0">
              <a:buNone/>
              <a:defRPr sz="1400" cap="all" baseline="0">
                <a:solidFill>
                  <a:schemeClr val="accent5">
                    <a:lumMod val="50000"/>
                  </a:schemeClr>
                </a:solidFill>
              </a:defRPr>
            </a:lvl3pPr>
            <a:lvl4pPr marL="1371600" indent="0">
              <a:buNone/>
              <a:defRPr sz="1200" cap="all" baseline="0">
                <a:solidFill>
                  <a:schemeClr val="accent5">
                    <a:lumMod val="50000"/>
                  </a:schemeClr>
                </a:solidFill>
              </a:defRPr>
            </a:lvl4pPr>
            <a:lvl5pPr marL="1828800" indent="0">
              <a:buNone/>
              <a:defRPr sz="1200" cap="all" baseline="0">
                <a:solidFill>
                  <a:schemeClr val="accent5">
                    <a:lumMod val="50000"/>
                  </a:schemeClr>
                </a:solidFill>
              </a:defRPr>
            </a:lvl5pPr>
          </a:lstStyle>
          <a:p>
            <a:pPr lvl="0"/>
            <a:r>
              <a:rPr lang="en-US" dirty="0"/>
              <a:t>Click to add content</a:t>
            </a:r>
          </a:p>
        </p:txBody>
      </p:sp>
      <p:sp>
        <p:nvSpPr>
          <p:cNvPr id="3" name="Date Placeholder 2">
            <a:extLst>
              <a:ext uri="{FF2B5EF4-FFF2-40B4-BE49-F238E27FC236}">
                <a16:creationId xmlns:a16="http://schemas.microsoft.com/office/drawing/2014/main" id="{33453DB9-3C4B-4136-96D2-08A7D5AD418F}"/>
              </a:ext>
            </a:extLst>
          </p:cNvPr>
          <p:cNvSpPr>
            <a:spLocks noGrp="1"/>
          </p:cNvSpPr>
          <p:nvPr>
            <p:ph type="dt" sz="half" idx="10"/>
          </p:nvPr>
        </p:nvSpPr>
        <p:spPr>
          <a:xfrm>
            <a:off x="838200" y="6356350"/>
            <a:ext cx="2743200" cy="365125"/>
          </a:xfrm>
          <a:prstGeom prst="rect">
            <a:avLst/>
          </a:prstGeom>
        </p:spPr>
        <p:txBody>
          <a:bodyPr/>
          <a:lstStyle/>
          <a:p>
            <a:r>
              <a:rPr lang="en-US" dirty="0"/>
              <a:t>20XX</a:t>
            </a:r>
          </a:p>
        </p:txBody>
      </p:sp>
      <p:sp>
        <p:nvSpPr>
          <p:cNvPr id="4" name="Footer Placeholder 3">
            <a:extLst>
              <a:ext uri="{FF2B5EF4-FFF2-40B4-BE49-F238E27FC236}">
                <a16:creationId xmlns:a16="http://schemas.microsoft.com/office/drawing/2014/main" id="{81464841-801A-499A-BFD2-9731D2D89C25}"/>
              </a:ext>
            </a:extLst>
          </p:cNvPr>
          <p:cNvSpPr>
            <a:spLocks noGrp="1"/>
          </p:cNvSpPr>
          <p:nvPr>
            <p:ph type="ftr" sz="quarter" idx="11"/>
          </p:nvPr>
        </p:nvSpPr>
        <p:spPr>
          <a:xfrm>
            <a:off x="4038600" y="6356350"/>
            <a:ext cx="4114800" cy="365125"/>
          </a:xfrm>
          <a:prstGeom prst="rect">
            <a:avLst/>
          </a:prstGeom>
        </p:spPr>
        <p:txBody>
          <a:bodyPr/>
          <a:lstStyle/>
          <a:p>
            <a:r>
              <a:rPr lang="en-US" dirty="0"/>
              <a:t>Pitch deck</a:t>
            </a:r>
          </a:p>
        </p:txBody>
      </p:sp>
      <p:sp>
        <p:nvSpPr>
          <p:cNvPr id="5" name="Slide Number Placeholder 4">
            <a:extLst>
              <a:ext uri="{FF2B5EF4-FFF2-40B4-BE49-F238E27FC236}">
                <a16:creationId xmlns:a16="http://schemas.microsoft.com/office/drawing/2014/main" id="{F9C78F9D-CD73-4D53-A871-D6C0B643A68D}"/>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bg1"/>
                </a:solidFill>
                <a:effectLst>
                  <a:outerShdw blurRad="38100" dist="38100" dir="2700000" algn="tl">
                    <a:srgbClr val="000000">
                      <a:alpha val="43137"/>
                    </a:srgbClr>
                  </a:outerShdw>
                </a:effectLst>
              </a:defRPr>
            </a:lvl1pPr>
          </a:lstStyle>
          <a:p>
            <a:fld id="{EA87306C-81BA-4795-A5CA-9392456A8C1E}" type="slidenum">
              <a:rPr lang="en-US" smtClean="0"/>
              <a:pPr/>
              <a:t>‹#›</a:t>
            </a:fld>
            <a:endParaRPr lang="en-US" dirty="0"/>
          </a:p>
        </p:txBody>
      </p:sp>
    </p:spTree>
    <p:extLst>
      <p:ext uri="{BB962C8B-B14F-4D97-AF65-F5344CB8AC3E}">
        <p14:creationId xmlns:p14="http://schemas.microsoft.com/office/powerpoint/2010/main" val="13788064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Our Competi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1225E-57F6-4605-A684-F9B30F1F664E}"/>
              </a:ext>
            </a:extLst>
          </p:cNvPr>
          <p:cNvSpPr>
            <a:spLocks noGrp="1"/>
          </p:cNvSpPr>
          <p:nvPr>
            <p:ph type="title" hasCustomPrompt="1"/>
          </p:nvPr>
        </p:nvSpPr>
        <p:spPr>
          <a:xfrm>
            <a:off x="-10559" y="1"/>
            <a:ext cx="4952999" cy="2182482"/>
          </a:xfrm>
          <a:prstGeom prst="rect">
            <a:avLst/>
          </a:prstGeom>
          <a:solidFill>
            <a:schemeClr val="accent2">
              <a:alpha val="92000"/>
            </a:schemeClr>
          </a:solidFill>
        </p:spPr>
        <p:txBody>
          <a:bodyPr lIns="731520" rIns="731520" anchor="ctr"/>
          <a:lstStyle>
            <a:lvl1pPr algn="ctr">
              <a:defRPr sz="2400" cap="all" spc="100" baseline="0">
                <a:solidFill>
                  <a:schemeClr val="bg1"/>
                </a:solidFill>
              </a:defRPr>
            </a:lvl1pPr>
          </a:lstStyle>
          <a:p>
            <a:r>
              <a:rPr lang="en-US" dirty="0"/>
              <a:t>Click to add title</a:t>
            </a:r>
          </a:p>
        </p:txBody>
      </p:sp>
      <p:sp>
        <p:nvSpPr>
          <p:cNvPr id="7" name="Picture Placeholder 8">
            <a:extLst>
              <a:ext uri="{FF2B5EF4-FFF2-40B4-BE49-F238E27FC236}">
                <a16:creationId xmlns:a16="http://schemas.microsoft.com/office/drawing/2014/main" id="{C93927AF-DF09-4CE5-8767-B2ECF0215BF5}"/>
              </a:ext>
            </a:extLst>
          </p:cNvPr>
          <p:cNvSpPr>
            <a:spLocks noGrp="1"/>
          </p:cNvSpPr>
          <p:nvPr>
            <p:ph type="pic" sz="quarter" idx="10" hasCustomPrompt="1"/>
          </p:nvPr>
        </p:nvSpPr>
        <p:spPr>
          <a:xfrm>
            <a:off x="4942932" y="0"/>
            <a:ext cx="7249067" cy="2182483"/>
          </a:xfrm>
          <a:prstGeom prst="rect">
            <a:avLst/>
          </a:prstGeom>
        </p:spPr>
        <p:txBody>
          <a:bodyPr/>
          <a:lstStyle>
            <a:lvl1pPr marL="0" indent="0" algn="ctr">
              <a:buNone/>
              <a:defRPr/>
            </a:lvl1pPr>
          </a:lstStyle>
          <a:p>
            <a:r>
              <a:rPr lang="en-US" dirty="0"/>
              <a:t>Click to add photo</a:t>
            </a:r>
          </a:p>
        </p:txBody>
      </p:sp>
      <p:sp>
        <p:nvSpPr>
          <p:cNvPr id="11" name="Text Placeholder 10">
            <a:extLst>
              <a:ext uri="{FF2B5EF4-FFF2-40B4-BE49-F238E27FC236}">
                <a16:creationId xmlns:a16="http://schemas.microsoft.com/office/drawing/2014/main" id="{FE8D114B-8AAB-41D6-AFCF-750066A65291}"/>
              </a:ext>
            </a:extLst>
          </p:cNvPr>
          <p:cNvSpPr>
            <a:spLocks noGrp="1"/>
          </p:cNvSpPr>
          <p:nvPr>
            <p:ph type="body" sz="quarter" idx="12" hasCustomPrompt="1"/>
          </p:nvPr>
        </p:nvSpPr>
        <p:spPr>
          <a:xfrm>
            <a:off x="819728" y="2924355"/>
            <a:ext cx="3769525" cy="3300645"/>
          </a:xfrm>
          <a:prstGeom prst="rect">
            <a:avLst/>
          </a:prstGeom>
        </p:spPr>
        <p:txBody>
          <a:bodyPr anchor="t"/>
          <a:lstStyle>
            <a:lvl1pPr marL="0" indent="0" algn="l">
              <a:lnSpc>
                <a:spcPct val="125000"/>
              </a:lnSpc>
              <a:spcBef>
                <a:spcPts val="0"/>
              </a:spcBef>
              <a:spcAft>
                <a:spcPts val="600"/>
              </a:spcAft>
              <a:buNone/>
              <a:defRPr sz="1800" cap="none" spc="100" baseline="0">
                <a:solidFill>
                  <a:schemeClr val="tx1"/>
                </a:solidFill>
                <a:latin typeface="+mn-lt"/>
              </a:defRPr>
            </a:lvl1pPr>
          </a:lstStyle>
          <a:p>
            <a:pPr lvl="0"/>
            <a:r>
              <a:rPr lang="en-US" dirty="0"/>
              <a:t>Click to add text</a:t>
            </a:r>
          </a:p>
        </p:txBody>
      </p:sp>
      <p:sp>
        <p:nvSpPr>
          <p:cNvPr id="6" name="Content Placeholder 5">
            <a:extLst>
              <a:ext uri="{FF2B5EF4-FFF2-40B4-BE49-F238E27FC236}">
                <a16:creationId xmlns:a16="http://schemas.microsoft.com/office/drawing/2014/main" id="{46E5C19A-AE6A-FEDE-6B3C-9B1701F4C501}"/>
              </a:ext>
            </a:extLst>
          </p:cNvPr>
          <p:cNvSpPr>
            <a:spLocks noGrp="1"/>
          </p:cNvSpPr>
          <p:nvPr>
            <p:ph sz="quarter" idx="13" hasCustomPrompt="1"/>
          </p:nvPr>
        </p:nvSpPr>
        <p:spPr>
          <a:xfrm>
            <a:off x="4933262" y="2932801"/>
            <a:ext cx="6411912" cy="3300851"/>
          </a:xfrm>
          <a:prstGeom prst="rect">
            <a:avLst/>
          </a:prstGeom>
        </p:spPr>
        <p:txBody>
          <a:bodyPr/>
          <a:lstStyle>
            <a:lvl1pPr marL="283464" indent="-283464">
              <a:lnSpc>
                <a:spcPct val="125000"/>
              </a:lnSpc>
              <a:spcBef>
                <a:spcPts val="0"/>
              </a:spcBef>
              <a:spcAft>
                <a:spcPts val="0"/>
              </a:spcAft>
              <a:defRPr sz="1800" spc="100" baseline="0"/>
            </a:lvl1pPr>
            <a:lvl2pPr marL="914400" indent="-283464">
              <a:lnSpc>
                <a:spcPct val="125000"/>
              </a:lnSpc>
              <a:spcBef>
                <a:spcPts val="0"/>
              </a:spcBef>
              <a:spcAft>
                <a:spcPts val="0"/>
              </a:spcAft>
              <a:defRPr sz="1800" spc="100" baseline="0"/>
            </a:lvl2pPr>
            <a:lvl3pPr marL="1371600" indent="-283464">
              <a:lnSpc>
                <a:spcPct val="125000"/>
              </a:lnSpc>
              <a:spcBef>
                <a:spcPts val="0"/>
              </a:spcBef>
              <a:spcAft>
                <a:spcPts val="0"/>
              </a:spcAft>
              <a:defRPr sz="1800" spc="100" baseline="0"/>
            </a:lvl3pPr>
            <a:lvl4pPr marL="1828800" indent="-283464">
              <a:lnSpc>
                <a:spcPct val="125000"/>
              </a:lnSpc>
              <a:spcBef>
                <a:spcPts val="0"/>
              </a:spcBef>
              <a:spcAft>
                <a:spcPts val="0"/>
              </a:spcAft>
              <a:defRPr sz="1800" spc="100" baseline="0"/>
            </a:lvl4pPr>
            <a:lvl5pPr marL="2286000" indent="-283464">
              <a:lnSpc>
                <a:spcPct val="125000"/>
              </a:lnSpc>
              <a:spcBef>
                <a:spcPts val="0"/>
              </a:spcBef>
              <a:spcAft>
                <a:spcPts val="0"/>
              </a:spcAft>
              <a:defRPr sz="1800" spc="100" baseline="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Date Placeholder 3">
            <a:extLst>
              <a:ext uri="{FF2B5EF4-FFF2-40B4-BE49-F238E27FC236}">
                <a16:creationId xmlns:a16="http://schemas.microsoft.com/office/drawing/2014/main" id="{8751D887-2419-4911-A7CC-9B5A598D71E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spc="100" baseline="0">
                <a:solidFill>
                  <a:schemeClr val="bg2">
                    <a:lumMod val="50000"/>
                  </a:schemeClr>
                </a:solidFill>
              </a:defRPr>
            </a:lvl1pPr>
          </a:lstStyle>
          <a:p>
            <a:r>
              <a:rPr lang="en-US" dirty="0"/>
              <a:t>20XX</a:t>
            </a:r>
          </a:p>
        </p:txBody>
      </p:sp>
      <p:sp>
        <p:nvSpPr>
          <p:cNvPr id="9" name="Footer Placeholder 4">
            <a:extLst>
              <a:ext uri="{FF2B5EF4-FFF2-40B4-BE49-F238E27FC236}">
                <a16:creationId xmlns:a16="http://schemas.microsoft.com/office/drawing/2014/main" id="{B8B214E0-C574-4CE5-8FF0-E0F965A4A06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1" i="0" cap="all" spc="100" baseline="0">
                <a:solidFill>
                  <a:schemeClr val="bg2">
                    <a:lumMod val="50000"/>
                  </a:schemeClr>
                </a:solidFill>
                <a:latin typeface="+mj-lt"/>
              </a:defRPr>
            </a:lvl1pPr>
          </a:lstStyle>
          <a:p>
            <a:r>
              <a:rPr lang="en-US" dirty="0"/>
              <a:t>Pitch deck</a:t>
            </a:r>
          </a:p>
        </p:txBody>
      </p:sp>
      <p:sp>
        <p:nvSpPr>
          <p:cNvPr id="10" name="Slide Number Placeholder 5">
            <a:extLst>
              <a:ext uri="{FF2B5EF4-FFF2-40B4-BE49-F238E27FC236}">
                <a16:creationId xmlns:a16="http://schemas.microsoft.com/office/drawing/2014/main" id="{6C033920-FB08-49F3-8A75-14E68EF78DB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spc="100" baseline="0">
                <a:solidFill>
                  <a:schemeClr val="bg2">
                    <a:lumMod val="50000"/>
                  </a:schemeClr>
                </a:solidFill>
              </a:defRPr>
            </a:lvl1pPr>
          </a:lstStyle>
          <a:p>
            <a:fld id="{EA87306C-81BA-4795-A5CA-9392456A8C1E}" type="slidenum">
              <a:rPr lang="en-US" smtClean="0"/>
              <a:pPr/>
              <a:t>‹#›</a:t>
            </a:fld>
            <a:endParaRPr lang="en-US" dirty="0"/>
          </a:p>
        </p:txBody>
      </p:sp>
    </p:spTree>
    <p:extLst>
      <p:ext uri="{BB962C8B-B14F-4D97-AF65-F5344CB8AC3E}">
        <p14:creationId xmlns:p14="http://schemas.microsoft.com/office/powerpoint/2010/main" val="26519510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96722F2-1968-8B82-9382-187D808D9CAE}"/>
              </a:ext>
              <a:ext uri="{C183D7F6-B498-43B3-948B-1728B52AA6E4}">
                <adec:decorative xmlns:adec="http://schemas.microsoft.com/office/drawing/2017/decorative" val="1"/>
              </a:ext>
            </a:extLst>
          </p:cNvPr>
          <p:cNvSpPr/>
          <p:nvPr userDrawn="1"/>
        </p:nvSpPr>
        <p:spPr>
          <a:xfrm>
            <a:off x="0" y="0"/>
            <a:ext cx="12192000" cy="2170545"/>
          </a:xfrm>
          <a:prstGeom prst="rect">
            <a:avLst/>
          </a:prstGeom>
          <a:solidFill>
            <a:schemeClr val="accent2">
              <a:lumMod val="20000"/>
              <a:lumOff val="8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itle 9">
            <a:extLst>
              <a:ext uri="{FF2B5EF4-FFF2-40B4-BE49-F238E27FC236}">
                <a16:creationId xmlns:a16="http://schemas.microsoft.com/office/drawing/2014/main" id="{8F6663C8-5425-48D7-9E9D-F2B794222FA5}"/>
              </a:ext>
            </a:extLst>
          </p:cNvPr>
          <p:cNvSpPr>
            <a:spLocks noGrp="1"/>
          </p:cNvSpPr>
          <p:nvPr>
            <p:ph type="title" hasCustomPrompt="1"/>
          </p:nvPr>
        </p:nvSpPr>
        <p:spPr>
          <a:xfrm>
            <a:off x="838200" y="241541"/>
            <a:ext cx="10515600" cy="1215894"/>
          </a:xfrm>
          <a:prstGeom prst="rect">
            <a:avLst/>
          </a:prstGeom>
        </p:spPr>
        <p:txBody>
          <a:bodyPr anchor="b"/>
          <a:lstStyle>
            <a:lvl1pPr algn="ctr">
              <a:defRPr sz="2400" cap="all" spc="100" baseline="0">
                <a:solidFill>
                  <a:schemeClr val="tx2"/>
                </a:solidFill>
              </a:defRPr>
            </a:lvl1pPr>
          </a:lstStyle>
          <a:p>
            <a:r>
              <a:rPr lang="en-US" dirty="0"/>
              <a:t>CLICK TO add title</a:t>
            </a:r>
          </a:p>
        </p:txBody>
      </p:sp>
      <p:sp>
        <p:nvSpPr>
          <p:cNvPr id="30" name="Content Placeholder 29">
            <a:extLst>
              <a:ext uri="{FF2B5EF4-FFF2-40B4-BE49-F238E27FC236}">
                <a16:creationId xmlns:a16="http://schemas.microsoft.com/office/drawing/2014/main" id="{E7176063-74EF-4FC1-A687-2F5900412F55}"/>
              </a:ext>
            </a:extLst>
          </p:cNvPr>
          <p:cNvSpPr>
            <a:spLocks noGrp="1"/>
          </p:cNvSpPr>
          <p:nvPr>
            <p:ph sz="quarter" idx="35" hasCustomPrompt="1"/>
          </p:nvPr>
        </p:nvSpPr>
        <p:spPr>
          <a:xfrm>
            <a:off x="859468" y="2674190"/>
            <a:ext cx="10494331" cy="3605840"/>
          </a:xfrm>
          <a:prstGeom prst="rect">
            <a:avLst/>
          </a:prstGeom>
        </p:spPr>
        <p:txBody>
          <a:bodyPr/>
          <a:lstStyle>
            <a:lvl1pPr marL="0" indent="0">
              <a:buNone/>
              <a:defRPr sz="1400" cap="all" baseline="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Date Placeholder 2">
            <a:extLst>
              <a:ext uri="{FF2B5EF4-FFF2-40B4-BE49-F238E27FC236}">
                <a16:creationId xmlns:a16="http://schemas.microsoft.com/office/drawing/2014/main" id="{39058ECB-2935-45B1-80F1-ED38302C2759}"/>
              </a:ext>
            </a:extLst>
          </p:cNvPr>
          <p:cNvSpPr>
            <a:spLocks noGrp="1"/>
          </p:cNvSpPr>
          <p:nvPr>
            <p:ph type="dt" sz="half" idx="10"/>
          </p:nvPr>
        </p:nvSpPr>
        <p:spPr>
          <a:xfrm>
            <a:off x="838200" y="6356350"/>
            <a:ext cx="2743200" cy="365125"/>
          </a:xfrm>
          <a:prstGeom prst="rect">
            <a:avLst/>
          </a:prstGeom>
        </p:spPr>
        <p:txBody>
          <a:bodyPr/>
          <a:lstStyle/>
          <a:p>
            <a:r>
              <a:rPr lang="en-US" dirty="0"/>
              <a:t>20XX</a:t>
            </a:r>
          </a:p>
        </p:txBody>
      </p:sp>
      <p:sp>
        <p:nvSpPr>
          <p:cNvPr id="4" name="Footer Placeholder 3">
            <a:extLst>
              <a:ext uri="{FF2B5EF4-FFF2-40B4-BE49-F238E27FC236}">
                <a16:creationId xmlns:a16="http://schemas.microsoft.com/office/drawing/2014/main" id="{B8FC42CC-A62B-40E8-907A-F15D7C216F8A}"/>
              </a:ext>
            </a:extLst>
          </p:cNvPr>
          <p:cNvSpPr>
            <a:spLocks noGrp="1"/>
          </p:cNvSpPr>
          <p:nvPr>
            <p:ph type="ftr" sz="quarter" idx="11"/>
          </p:nvPr>
        </p:nvSpPr>
        <p:spPr>
          <a:xfrm>
            <a:off x="4038600" y="6356350"/>
            <a:ext cx="4114800" cy="365125"/>
          </a:xfrm>
          <a:prstGeom prst="rect">
            <a:avLst/>
          </a:prstGeom>
        </p:spPr>
        <p:txBody>
          <a:bodyPr/>
          <a:lstStyle/>
          <a:p>
            <a:r>
              <a:rPr lang="en-US" dirty="0"/>
              <a:t>Pitch deck</a:t>
            </a:r>
          </a:p>
        </p:txBody>
      </p:sp>
      <p:sp>
        <p:nvSpPr>
          <p:cNvPr id="5" name="Slide Number Placeholder 4">
            <a:extLst>
              <a:ext uri="{FF2B5EF4-FFF2-40B4-BE49-F238E27FC236}">
                <a16:creationId xmlns:a16="http://schemas.microsoft.com/office/drawing/2014/main" id="{333E0735-85DE-48C3-8FE9-0754F9ABD6C1}"/>
              </a:ext>
            </a:extLst>
          </p:cNvPr>
          <p:cNvSpPr>
            <a:spLocks noGrp="1"/>
          </p:cNvSpPr>
          <p:nvPr>
            <p:ph type="sldNum" sz="quarter" idx="12"/>
          </p:nvPr>
        </p:nvSpPr>
        <p:spPr>
          <a:xfrm>
            <a:off x="8610600" y="6356350"/>
            <a:ext cx="2743200" cy="365125"/>
          </a:xfrm>
          <a:prstGeom prst="rect">
            <a:avLst/>
          </a:prstGeom>
        </p:spPr>
        <p:txBody>
          <a:bodyPr/>
          <a:lstStyle/>
          <a:p>
            <a:fld id="{EA87306C-81BA-4795-A5CA-9392456A8C1E}" type="slidenum">
              <a:rPr lang="en-US" smtClean="0"/>
              <a:pPr/>
              <a:t>‹#›</a:t>
            </a:fld>
            <a:endParaRPr lang="en-US" dirty="0"/>
          </a:p>
        </p:txBody>
      </p:sp>
    </p:spTree>
    <p:extLst>
      <p:ext uri="{BB962C8B-B14F-4D97-AF65-F5344CB8AC3E}">
        <p14:creationId xmlns:p14="http://schemas.microsoft.com/office/powerpoint/2010/main" val="7811601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hank you 2">
    <p:bg>
      <p:bgPr>
        <a:solidFill>
          <a:schemeClr val="accent5">
            <a:alpha val="1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906EC1-D867-4113-B1E4-72ADCC4B1586}"/>
              </a:ext>
            </a:extLst>
          </p:cNvPr>
          <p:cNvSpPr>
            <a:spLocks noGrp="1"/>
          </p:cNvSpPr>
          <p:nvPr>
            <p:ph type="title" hasCustomPrompt="1"/>
          </p:nvPr>
        </p:nvSpPr>
        <p:spPr>
          <a:xfrm>
            <a:off x="1130061" y="1541398"/>
            <a:ext cx="4442603" cy="2124827"/>
          </a:xfrm>
          <a:prstGeom prst="rect">
            <a:avLst/>
          </a:prstGeom>
          <a:noFill/>
          <a:ln w="28575">
            <a:solidFill>
              <a:schemeClr val="tx1"/>
            </a:solidFill>
          </a:ln>
        </p:spPr>
        <p:txBody>
          <a:bodyPr anchor="ctr"/>
          <a:lstStyle>
            <a:lvl1pPr algn="ctr">
              <a:defRPr sz="2400" cap="all" spc="100" baseline="0">
                <a:solidFill>
                  <a:schemeClr val="tx1"/>
                </a:solidFill>
              </a:defRPr>
            </a:lvl1pPr>
          </a:lstStyle>
          <a:p>
            <a:r>
              <a:rPr lang="en-US" dirty="0"/>
              <a:t>Add title</a:t>
            </a:r>
          </a:p>
        </p:txBody>
      </p:sp>
      <p:sp>
        <p:nvSpPr>
          <p:cNvPr id="38" name="Text Placeholder 10">
            <a:extLst>
              <a:ext uri="{FF2B5EF4-FFF2-40B4-BE49-F238E27FC236}">
                <a16:creationId xmlns:a16="http://schemas.microsoft.com/office/drawing/2014/main" id="{34C23C4D-3C16-4A17-BF8A-A9C4E2F013E3}"/>
              </a:ext>
            </a:extLst>
          </p:cNvPr>
          <p:cNvSpPr>
            <a:spLocks noGrp="1"/>
          </p:cNvSpPr>
          <p:nvPr>
            <p:ph type="body" sz="quarter" idx="19" hasCustomPrompt="1"/>
          </p:nvPr>
        </p:nvSpPr>
        <p:spPr>
          <a:xfrm>
            <a:off x="1130061" y="3984426"/>
            <a:ext cx="4442603" cy="2424999"/>
          </a:xfrm>
          <a:prstGeom prst="rect">
            <a:avLst/>
          </a:prstGeom>
        </p:spPr>
        <p:txBody>
          <a:bodyPr anchor="t"/>
          <a:lstStyle>
            <a:lvl1pPr marL="0" indent="0" algn="ctr">
              <a:lnSpc>
                <a:spcPct val="125000"/>
              </a:lnSpc>
              <a:spcBef>
                <a:spcPts val="0"/>
              </a:spcBef>
              <a:spcAft>
                <a:spcPts val="600"/>
              </a:spcAft>
              <a:buNone/>
              <a:defRPr sz="1800" cap="none" spc="100" baseline="0">
                <a:solidFill>
                  <a:schemeClr val="tx1"/>
                </a:solidFill>
                <a:latin typeface="+mn-lt"/>
              </a:defRPr>
            </a:lvl1pPr>
          </a:lstStyle>
          <a:p>
            <a:pPr lvl="0"/>
            <a:r>
              <a:rPr lang="en-US" dirty="0"/>
              <a:t>Click to add text</a:t>
            </a:r>
          </a:p>
        </p:txBody>
      </p:sp>
      <p:sp>
        <p:nvSpPr>
          <p:cNvPr id="11" name="Picture Placeholder 8">
            <a:extLst>
              <a:ext uri="{FF2B5EF4-FFF2-40B4-BE49-F238E27FC236}">
                <a16:creationId xmlns:a16="http://schemas.microsoft.com/office/drawing/2014/main" id="{50298920-F98C-4AFF-A39F-BB5644F96EBA}"/>
              </a:ext>
            </a:extLst>
          </p:cNvPr>
          <p:cNvSpPr>
            <a:spLocks noGrp="1"/>
          </p:cNvSpPr>
          <p:nvPr>
            <p:ph type="pic" sz="quarter" idx="10" hasCustomPrompt="1"/>
          </p:nvPr>
        </p:nvSpPr>
        <p:spPr>
          <a:xfrm>
            <a:off x="6771736" y="0"/>
            <a:ext cx="5420263" cy="6858000"/>
          </a:xfrm>
          <a:prstGeom prst="rect">
            <a:avLst/>
          </a:prstGeom>
        </p:spPr>
        <p:txBody>
          <a:bodyPr/>
          <a:lstStyle>
            <a:lvl1pPr marL="0" indent="0" algn="ctr">
              <a:buNone/>
              <a:defRPr/>
            </a:lvl1pPr>
          </a:lstStyle>
          <a:p>
            <a:r>
              <a:rPr lang="en-US" dirty="0"/>
              <a:t>Click to add photo</a:t>
            </a:r>
          </a:p>
        </p:txBody>
      </p:sp>
    </p:spTree>
    <p:extLst>
      <p:ext uri="{BB962C8B-B14F-4D97-AF65-F5344CB8AC3E}">
        <p14:creationId xmlns:p14="http://schemas.microsoft.com/office/powerpoint/2010/main" val="425779931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D75558-A264-444E-829B-51AAE6B4BFCE}"/>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908D9373-37D1-4135-8D34-755E139F79DD}"/>
              </a:ext>
            </a:extLst>
          </p:cNvPr>
          <p:cNvSpPr>
            <a:spLocks noGrp="1"/>
          </p:cNvSpPr>
          <p:nvPr>
            <p:ph idx="1"/>
          </p:nvPr>
        </p:nvSpPr>
        <p:spPr/>
        <p:txBody>
          <a:bodyPr/>
          <a:lstStyle>
            <a:lvl1pPr>
              <a:lnSpc>
                <a:spcPct val="100000"/>
              </a:lnSpc>
              <a:defRPr/>
            </a:lvl1pPr>
            <a:lvl2pPr>
              <a:lnSpc>
                <a:spcPct val="100000"/>
              </a:lnSpc>
              <a:defRPr/>
            </a:lvl2pPr>
            <a:lvl3pPr>
              <a:lnSpc>
                <a:spcPct val="100000"/>
              </a:lnSpc>
              <a:defRPr/>
            </a:lvl3pPr>
            <a:lvl4pPr>
              <a:lnSpc>
                <a:spcPct val="100000"/>
              </a:lnSpc>
              <a:defRPr/>
            </a:lvl4pPr>
            <a:lvl5pPr>
              <a:lnSpc>
                <a:spcPct val="100000"/>
              </a:lnSpc>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A55E4A6B-1966-4E57-9FB8-8B111E97BC11}"/>
              </a:ext>
            </a:extLst>
          </p:cNvPr>
          <p:cNvSpPr>
            <a:spLocks noGrp="1"/>
          </p:cNvSpPr>
          <p:nvPr>
            <p:ph type="dt" sz="half" idx="10"/>
          </p:nvPr>
        </p:nvSpPr>
        <p:spPr/>
        <p:txBody>
          <a:bodyPr/>
          <a:lstStyle/>
          <a:p>
            <a:fld id="{D6D8061D-18C3-4F4F-85EF-561633F58754}" type="datetimeFigureOut">
              <a:rPr lang="en-US" smtClean="0"/>
              <a:t>11/13/2025</a:t>
            </a:fld>
            <a:endParaRPr lang="en-US"/>
          </a:p>
        </p:txBody>
      </p:sp>
      <p:sp>
        <p:nvSpPr>
          <p:cNvPr id="5" name="Footer Placeholder 4">
            <a:extLst>
              <a:ext uri="{FF2B5EF4-FFF2-40B4-BE49-F238E27FC236}">
                <a16:creationId xmlns:a16="http://schemas.microsoft.com/office/drawing/2014/main" id="{133FC3DD-F2BE-41FF-895B-00129AAB15F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91F830C-8424-4FAF-A011-605AE1D147FC}"/>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25282918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genda ">
    <p:bg>
      <p:bgPr>
        <a:solidFill>
          <a:schemeClr val="accent5">
            <a:alpha val="10000"/>
          </a:schemeClr>
        </a:solidFill>
        <a:effectLst/>
      </p:bgPr>
    </p:bg>
    <p:spTree>
      <p:nvGrpSpPr>
        <p:cNvPr id="1" name=""/>
        <p:cNvGrpSpPr/>
        <p:nvPr/>
      </p:nvGrpSpPr>
      <p:grpSpPr>
        <a:xfrm>
          <a:off x="0" y="0"/>
          <a:ext cx="0" cy="0"/>
          <a:chOff x="0" y="0"/>
          <a:chExt cx="0" cy="0"/>
        </a:xfrm>
      </p:grpSpPr>
      <p:sp>
        <p:nvSpPr>
          <p:cNvPr id="11" name="Picture Placeholder 8">
            <a:extLst>
              <a:ext uri="{FF2B5EF4-FFF2-40B4-BE49-F238E27FC236}">
                <a16:creationId xmlns:a16="http://schemas.microsoft.com/office/drawing/2014/main" id="{50298920-F98C-4AFF-A39F-BB5644F96EBA}"/>
              </a:ext>
            </a:extLst>
          </p:cNvPr>
          <p:cNvSpPr>
            <a:spLocks noGrp="1"/>
          </p:cNvSpPr>
          <p:nvPr>
            <p:ph type="pic" sz="quarter" idx="10" hasCustomPrompt="1"/>
          </p:nvPr>
        </p:nvSpPr>
        <p:spPr>
          <a:xfrm>
            <a:off x="0" y="0"/>
            <a:ext cx="6772276" cy="6858000"/>
          </a:xfrm>
          <a:prstGeom prst="rect">
            <a:avLst/>
          </a:prstGeom>
          <a:solidFill>
            <a:schemeClr val="accent4">
              <a:lumMod val="60000"/>
              <a:lumOff val="40000"/>
            </a:schemeClr>
          </a:solidFill>
        </p:spPr>
        <p:txBody>
          <a:bodyPr/>
          <a:lstStyle>
            <a:lvl1pPr marL="0" indent="0" algn="ctr">
              <a:buNone/>
              <a:defRPr>
                <a:solidFill>
                  <a:schemeClr val="tx1"/>
                </a:solidFill>
              </a:defRPr>
            </a:lvl1pPr>
          </a:lstStyle>
          <a:p>
            <a:r>
              <a:rPr lang="en-US" dirty="0"/>
              <a:t>Click to add photo</a:t>
            </a:r>
          </a:p>
        </p:txBody>
      </p:sp>
      <p:sp>
        <p:nvSpPr>
          <p:cNvPr id="2" name="Title 1">
            <a:extLst>
              <a:ext uri="{FF2B5EF4-FFF2-40B4-BE49-F238E27FC236}">
                <a16:creationId xmlns:a16="http://schemas.microsoft.com/office/drawing/2014/main" id="{7D906EC1-D867-4113-B1E4-72ADCC4B1586}"/>
              </a:ext>
            </a:extLst>
          </p:cNvPr>
          <p:cNvSpPr>
            <a:spLocks noGrp="1"/>
          </p:cNvSpPr>
          <p:nvPr>
            <p:ph type="title" hasCustomPrompt="1"/>
          </p:nvPr>
        </p:nvSpPr>
        <p:spPr>
          <a:xfrm>
            <a:off x="1224747" y="2365057"/>
            <a:ext cx="4377400" cy="2160644"/>
          </a:xfrm>
          <a:prstGeom prst="rect">
            <a:avLst/>
          </a:prstGeom>
          <a:gradFill>
            <a:gsLst>
              <a:gs pos="50000">
                <a:schemeClr val="accent1">
                  <a:lumMod val="5000"/>
                  <a:lumOff val="95000"/>
                  <a:alpha val="0"/>
                </a:schemeClr>
              </a:gs>
              <a:gs pos="50000">
                <a:schemeClr val="accent5">
                  <a:alpha val="10000"/>
                </a:schemeClr>
              </a:gs>
            </a:gsLst>
            <a:lin ang="0" scaled="0"/>
          </a:gradFill>
          <a:ln w="28575">
            <a:solidFill>
              <a:schemeClr val="bg1"/>
            </a:solidFill>
          </a:ln>
        </p:spPr>
        <p:txBody>
          <a:bodyPr anchor="ctr"/>
          <a:lstStyle>
            <a:lvl1pPr algn="ctr">
              <a:defRPr sz="2400" cap="all" spc="100" baseline="0">
                <a:solidFill>
                  <a:schemeClr val="bg1"/>
                </a:solidFill>
              </a:defRPr>
            </a:lvl1pPr>
          </a:lstStyle>
          <a:p>
            <a:r>
              <a:rPr lang="en-US" dirty="0"/>
              <a:t>Add title</a:t>
            </a:r>
          </a:p>
        </p:txBody>
      </p:sp>
      <p:sp>
        <p:nvSpPr>
          <p:cNvPr id="12" name="Text Placeholder 11">
            <a:extLst>
              <a:ext uri="{FF2B5EF4-FFF2-40B4-BE49-F238E27FC236}">
                <a16:creationId xmlns:a16="http://schemas.microsoft.com/office/drawing/2014/main" id="{FB3EFFF7-FFC6-16DF-B4AB-DD5A1A1DA92A}"/>
              </a:ext>
            </a:extLst>
          </p:cNvPr>
          <p:cNvSpPr>
            <a:spLocks noGrp="1"/>
          </p:cNvSpPr>
          <p:nvPr>
            <p:ph type="body" sz="quarter" idx="12" hasCustomPrompt="1"/>
          </p:nvPr>
        </p:nvSpPr>
        <p:spPr>
          <a:xfrm>
            <a:off x="3427896" y="0"/>
            <a:ext cx="3344379" cy="6858000"/>
          </a:xfrm>
          <a:custGeom>
            <a:avLst/>
            <a:gdLst>
              <a:gd name="connsiteX0" fmla="*/ 0 w 3344379"/>
              <a:gd name="connsiteY0" fmla="*/ 0 h 6858000"/>
              <a:gd name="connsiteX1" fmla="*/ 3344379 w 3344379"/>
              <a:gd name="connsiteY1" fmla="*/ 0 h 6858000"/>
              <a:gd name="connsiteX2" fmla="*/ 3344379 w 3344379"/>
              <a:gd name="connsiteY2" fmla="*/ 6858000 h 6858000"/>
              <a:gd name="connsiteX3" fmla="*/ 0 w 334437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344379" h="6858000">
                <a:moveTo>
                  <a:pt x="0" y="0"/>
                </a:moveTo>
                <a:lnTo>
                  <a:pt x="3344379" y="0"/>
                </a:lnTo>
                <a:lnTo>
                  <a:pt x="3344379" y="6858000"/>
                </a:lnTo>
                <a:lnTo>
                  <a:pt x="0" y="6858000"/>
                </a:lnTo>
                <a:close/>
              </a:path>
            </a:pathLst>
          </a:custGeom>
          <a:solidFill>
            <a:schemeClr val="accent5">
              <a:alpha val="10000"/>
            </a:schemeClr>
          </a:solidFill>
        </p:spPr>
        <p:txBody>
          <a:bodyPr wrap="square">
            <a:noAutofit/>
          </a:bodyPr>
          <a:lstStyle>
            <a:lvl1pPr marL="0" indent="0">
              <a:buNone/>
              <a:defRPr>
                <a:noFill/>
              </a:defRPr>
            </a:lvl1pPr>
          </a:lstStyle>
          <a:p>
            <a:pPr lvl="0"/>
            <a:r>
              <a:rPr lang="en-US" dirty="0"/>
              <a:t>Blank</a:t>
            </a:r>
          </a:p>
        </p:txBody>
      </p:sp>
      <p:sp>
        <p:nvSpPr>
          <p:cNvPr id="6" name="Text Placeholder 5">
            <a:extLst>
              <a:ext uri="{FF2B5EF4-FFF2-40B4-BE49-F238E27FC236}">
                <a16:creationId xmlns:a16="http://schemas.microsoft.com/office/drawing/2014/main" id="{DE6E802E-B214-0AE3-69C8-CBCA885C703A}"/>
              </a:ext>
            </a:extLst>
          </p:cNvPr>
          <p:cNvSpPr>
            <a:spLocks noGrp="1"/>
          </p:cNvSpPr>
          <p:nvPr>
            <p:ph type="body" sz="quarter" idx="11" hasCustomPrompt="1"/>
          </p:nvPr>
        </p:nvSpPr>
        <p:spPr>
          <a:xfrm>
            <a:off x="7835900" y="2071688"/>
            <a:ext cx="3773488" cy="2732087"/>
          </a:xfrm>
          <a:prstGeom prst="rect">
            <a:avLst/>
          </a:prstGeom>
        </p:spPr>
        <p:txBody>
          <a:bodyPr anchor="ctr"/>
          <a:lstStyle>
            <a:lvl1pPr marL="0" indent="0">
              <a:lnSpc>
                <a:spcPct val="125000"/>
              </a:lnSpc>
              <a:spcBef>
                <a:spcPts val="0"/>
              </a:spcBef>
              <a:spcAft>
                <a:spcPts val="600"/>
              </a:spcAft>
              <a:buNone/>
              <a:defRPr sz="1800" spc="100" baseline="0"/>
            </a:lvl1pPr>
            <a:lvl2pPr marL="457200" indent="0">
              <a:lnSpc>
                <a:spcPct val="125000"/>
              </a:lnSpc>
              <a:spcBef>
                <a:spcPts val="0"/>
              </a:spcBef>
              <a:spcAft>
                <a:spcPts val="600"/>
              </a:spcAft>
              <a:buNone/>
              <a:defRPr sz="1800" spc="100" baseline="0"/>
            </a:lvl2pPr>
            <a:lvl3pPr marL="914400" indent="0">
              <a:lnSpc>
                <a:spcPct val="125000"/>
              </a:lnSpc>
              <a:spcBef>
                <a:spcPts val="0"/>
              </a:spcBef>
              <a:spcAft>
                <a:spcPts val="600"/>
              </a:spcAft>
              <a:buNone/>
              <a:defRPr sz="1800" spc="100" baseline="0"/>
            </a:lvl3pPr>
            <a:lvl4pPr marL="1371600" indent="0">
              <a:lnSpc>
                <a:spcPct val="125000"/>
              </a:lnSpc>
              <a:spcBef>
                <a:spcPts val="0"/>
              </a:spcBef>
              <a:spcAft>
                <a:spcPts val="600"/>
              </a:spcAft>
              <a:buNone/>
              <a:defRPr sz="1800" spc="100" baseline="0"/>
            </a:lvl4pPr>
            <a:lvl5pPr marL="1828800" indent="0">
              <a:lnSpc>
                <a:spcPct val="125000"/>
              </a:lnSpc>
              <a:spcBef>
                <a:spcPts val="0"/>
              </a:spcBef>
              <a:spcAft>
                <a:spcPts val="600"/>
              </a:spcAft>
              <a:buNone/>
              <a:defRPr sz="1800" spc="100" baseline="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Date Placeholder 3">
            <a:extLst>
              <a:ext uri="{FF2B5EF4-FFF2-40B4-BE49-F238E27FC236}">
                <a16:creationId xmlns:a16="http://schemas.microsoft.com/office/drawing/2014/main" id="{E0398655-42A6-4DBC-9542-9A8D10B44A63}"/>
              </a:ext>
            </a:extLst>
          </p:cNvPr>
          <p:cNvSpPr>
            <a:spLocks noGrp="1"/>
          </p:cNvSpPr>
          <p:nvPr>
            <p:ph type="dt" sz="half" idx="2"/>
          </p:nvPr>
        </p:nvSpPr>
        <p:spPr>
          <a:xfrm>
            <a:off x="838200" y="6356350"/>
            <a:ext cx="1590675" cy="365125"/>
          </a:xfrm>
          <a:prstGeom prst="rect">
            <a:avLst/>
          </a:prstGeom>
        </p:spPr>
        <p:txBody>
          <a:bodyPr vert="horz" lIns="91440" tIns="45720" rIns="91440" bIns="45720" rtlCol="0" anchor="ctr"/>
          <a:lstStyle>
            <a:lvl1pPr algn="l">
              <a:defRPr sz="1200" spc="100" baseline="0">
                <a:solidFill>
                  <a:schemeClr val="bg1"/>
                </a:solidFill>
                <a:effectLst>
                  <a:outerShdw blurRad="38100" dist="38100" dir="2700000" algn="tl">
                    <a:srgbClr val="000000">
                      <a:alpha val="43137"/>
                    </a:srgbClr>
                  </a:outerShdw>
                </a:effectLst>
              </a:defRPr>
            </a:lvl1pPr>
          </a:lstStyle>
          <a:p>
            <a:r>
              <a:rPr lang="en-US" dirty="0"/>
              <a:t>20XX</a:t>
            </a:r>
          </a:p>
        </p:txBody>
      </p:sp>
      <p:sp>
        <p:nvSpPr>
          <p:cNvPr id="9" name="Footer Placeholder 4">
            <a:extLst>
              <a:ext uri="{FF2B5EF4-FFF2-40B4-BE49-F238E27FC236}">
                <a16:creationId xmlns:a16="http://schemas.microsoft.com/office/drawing/2014/main" id="{1FF7C44B-1689-4CA8-B0BC-0671EA12750F}"/>
              </a:ext>
            </a:extLst>
          </p:cNvPr>
          <p:cNvSpPr>
            <a:spLocks noGrp="1"/>
          </p:cNvSpPr>
          <p:nvPr>
            <p:ph type="ftr" sz="quarter" idx="3"/>
          </p:nvPr>
        </p:nvSpPr>
        <p:spPr>
          <a:xfrm>
            <a:off x="6473608" y="6356350"/>
            <a:ext cx="2743200" cy="365125"/>
          </a:xfrm>
          <a:prstGeom prst="rect">
            <a:avLst/>
          </a:prstGeom>
        </p:spPr>
        <p:txBody>
          <a:bodyPr vert="horz" lIns="91440" tIns="45720" rIns="91440" bIns="45720" rtlCol="0" anchor="ctr"/>
          <a:lstStyle>
            <a:lvl1pPr algn="ctr">
              <a:defRPr sz="1200" b="1" i="0" cap="all" spc="100" baseline="0">
                <a:solidFill>
                  <a:schemeClr val="bg2">
                    <a:lumMod val="50000"/>
                  </a:schemeClr>
                </a:solidFill>
                <a:effectLst/>
                <a:latin typeface="+mj-lt"/>
              </a:defRPr>
            </a:lvl1pPr>
          </a:lstStyle>
          <a:p>
            <a:r>
              <a:rPr lang="en-US" dirty="0"/>
              <a:t>Pitch deck</a:t>
            </a:r>
          </a:p>
        </p:txBody>
      </p:sp>
      <p:sp>
        <p:nvSpPr>
          <p:cNvPr id="10" name="Slide Number Placeholder 5">
            <a:extLst>
              <a:ext uri="{FF2B5EF4-FFF2-40B4-BE49-F238E27FC236}">
                <a16:creationId xmlns:a16="http://schemas.microsoft.com/office/drawing/2014/main" id="{7D6105C8-7607-448C-9CD2-9CA33B49B4DB}"/>
              </a:ext>
            </a:extLst>
          </p:cNvPr>
          <p:cNvSpPr>
            <a:spLocks noGrp="1"/>
          </p:cNvSpPr>
          <p:nvPr>
            <p:ph type="sldNum" sz="quarter" idx="4"/>
          </p:nvPr>
        </p:nvSpPr>
        <p:spPr>
          <a:xfrm>
            <a:off x="9791700" y="6356350"/>
            <a:ext cx="1562100" cy="365125"/>
          </a:xfrm>
          <a:prstGeom prst="rect">
            <a:avLst/>
          </a:prstGeom>
        </p:spPr>
        <p:txBody>
          <a:bodyPr vert="horz" lIns="91440" tIns="45720" rIns="91440" bIns="45720" rtlCol="0" anchor="ctr"/>
          <a:lstStyle>
            <a:lvl1pPr algn="r">
              <a:defRPr sz="1200" spc="100" baseline="0">
                <a:solidFill>
                  <a:schemeClr val="bg2">
                    <a:lumMod val="50000"/>
                  </a:schemeClr>
                </a:solidFill>
              </a:defRPr>
            </a:lvl1pPr>
          </a:lstStyle>
          <a:p>
            <a:fld id="{EA87306C-81BA-4795-A5CA-9392456A8C1E}" type="slidenum">
              <a:rPr lang="en-US" smtClean="0"/>
              <a:pPr/>
              <a:t>‹#›</a:t>
            </a:fld>
            <a:endParaRPr lang="en-US" dirty="0"/>
          </a:p>
        </p:txBody>
      </p:sp>
    </p:spTree>
    <p:extLst>
      <p:ext uri="{BB962C8B-B14F-4D97-AF65-F5344CB8AC3E}">
        <p14:creationId xmlns:p14="http://schemas.microsoft.com/office/powerpoint/2010/main" val="20042380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vider Slide 2">
    <p:bg>
      <p:bgPr>
        <a:solidFill>
          <a:schemeClr val="accent4">
            <a:lumMod val="50000"/>
          </a:schemeClr>
        </a:solidFill>
        <a:effectLst/>
      </p:bgPr>
    </p:bg>
    <p:spTree>
      <p:nvGrpSpPr>
        <p:cNvPr id="1" name=""/>
        <p:cNvGrpSpPr/>
        <p:nvPr/>
      </p:nvGrpSpPr>
      <p:grpSpPr>
        <a:xfrm>
          <a:off x="0" y="0"/>
          <a:ext cx="0" cy="0"/>
          <a:chOff x="0" y="0"/>
          <a:chExt cx="0" cy="0"/>
        </a:xfrm>
      </p:grpSpPr>
      <p:sp>
        <p:nvSpPr>
          <p:cNvPr id="7" name="Picture Placeholder 7">
            <a:extLst>
              <a:ext uri="{FF2B5EF4-FFF2-40B4-BE49-F238E27FC236}">
                <a16:creationId xmlns:a16="http://schemas.microsoft.com/office/drawing/2014/main" id="{02728A58-8DE2-4B1C-B6CA-F2AED56F4504}"/>
              </a:ext>
            </a:extLst>
          </p:cNvPr>
          <p:cNvSpPr>
            <a:spLocks noGrp="1"/>
          </p:cNvSpPr>
          <p:nvPr>
            <p:ph type="pic" sz="quarter" idx="10" hasCustomPrompt="1"/>
          </p:nvPr>
        </p:nvSpPr>
        <p:spPr>
          <a:xfrm>
            <a:off x="0" y="-2"/>
            <a:ext cx="12192000" cy="6858000"/>
          </a:xfrm>
          <a:prstGeom prst="rect">
            <a:avLst/>
          </a:prstGeom>
        </p:spPr>
        <p:txBody>
          <a:bodyPr/>
          <a:lstStyle>
            <a:lvl1pPr marL="0" indent="0" algn="ctr">
              <a:buNone/>
              <a:defRPr>
                <a:solidFill>
                  <a:schemeClr val="bg1"/>
                </a:solidFill>
              </a:defRPr>
            </a:lvl1pPr>
          </a:lstStyle>
          <a:p>
            <a:r>
              <a:rPr lang="en-US" dirty="0"/>
              <a:t>Click to add photo</a:t>
            </a:r>
          </a:p>
        </p:txBody>
      </p:sp>
      <p:sp>
        <p:nvSpPr>
          <p:cNvPr id="2" name="Title 1">
            <a:extLst>
              <a:ext uri="{FF2B5EF4-FFF2-40B4-BE49-F238E27FC236}">
                <a16:creationId xmlns:a16="http://schemas.microsoft.com/office/drawing/2014/main" id="{B69D7CAC-EE78-4BAE-94EA-EBE4BB118115}"/>
              </a:ext>
            </a:extLst>
          </p:cNvPr>
          <p:cNvSpPr>
            <a:spLocks noGrp="1"/>
          </p:cNvSpPr>
          <p:nvPr>
            <p:ph type="title" hasCustomPrompt="1"/>
          </p:nvPr>
        </p:nvSpPr>
        <p:spPr>
          <a:xfrm>
            <a:off x="1199909" y="2335192"/>
            <a:ext cx="9792182" cy="2187616"/>
          </a:xfrm>
          <a:prstGeom prst="rect">
            <a:avLst/>
          </a:prstGeom>
          <a:noFill/>
          <a:ln w="38100">
            <a:solidFill>
              <a:schemeClr val="accent5"/>
            </a:solidFill>
          </a:ln>
        </p:spPr>
        <p:txBody>
          <a:bodyPr lIns="914400" tIns="182880" rIns="914400" anchor="ctr"/>
          <a:lstStyle>
            <a:lvl1pPr algn="ctr">
              <a:defRPr sz="5400" b="1" cap="all" spc="100" baseline="0">
                <a:solidFill>
                  <a:schemeClr val="accent5"/>
                </a:solidFill>
              </a:defRPr>
            </a:lvl1pPr>
          </a:lstStyle>
          <a:p>
            <a:r>
              <a:rPr lang="en-US" dirty="0"/>
              <a:t>Click to add title</a:t>
            </a:r>
          </a:p>
        </p:txBody>
      </p:sp>
    </p:spTree>
    <p:extLst>
      <p:ext uri="{BB962C8B-B14F-4D97-AF65-F5344CB8AC3E}">
        <p14:creationId xmlns:p14="http://schemas.microsoft.com/office/powerpoint/2010/main" val="17371290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chemeClr val="accent5">
            <a:alpha val="10000"/>
          </a:schemeClr>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C6C658-B6F5-98D2-4D95-EA3030D6F090}"/>
              </a:ext>
              <a:ext uri="{C183D7F6-B498-43B3-948B-1728B52AA6E4}">
                <adec:decorative xmlns:adec="http://schemas.microsoft.com/office/drawing/2017/decorative" val="1"/>
              </a:ext>
            </a:extLst>
          </p:cNvPr>
          <p:cNvSpPr/>
          <p:nvPr userDrawn="1"/>
        </p:nvSpPr>
        <p:spPr>
          <a:xfrm>
            <a:off x="-20322" y="-7084"/>
            <a:ext cx="12212321" cy="6858000"/>
          </a:xfrm>
          <a:prstGeom prst="rect">
            <a:avLst/>
          </a:prstGeom>
          <a:solidFill>
            <a:schemeClr val="accent5">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B39AED10-F37C-48B3-A407-EDC6878C712E}"/>
              </a:ext>
            </a:extLst>
          </p:cNvPr>
          <p:cNvSpPr>
            <a:spLocks noGrp="1"/>
          </p:cNvSpPr>
          <p:nvPr>
            <p:ph type="title" hasCustomPrompt="1"/>
          </p:nvPr>
        </p:nvSpPr>
        <p:spPr>
          <a:xfrm>
            <a:off x="1250065" y="2372810"/>
            <a:ext cx="4352081" cy="2129742"/>
          </a:xfrm>
          <a:prstGeom prst="rect">
            <a:avLst/>
          </a:prstGeom>
          <a:ln w="28575">
            <a:solidFill>
              <a:schemeClr val="accent4">
                <a:lumMod val="50000"/>
              </a:schemeClr>
            </a:solidFill>
          </a:ln>
        </p:spPr>
        <p:txBody>
          <a:bodyPr anchor="ctr"/>
          <a:lstStyle>
            <a:lvl1pPr algn="ctr">
              <a:defRPr sz="2400" cap="all" spc="100" baseline="0">
                <a:solidFill>
                  <a:schemeClr val="accent4">
                    <a:lumMod val="50000"/>
                  </a:schemeClr>
                </a:solidFill>
              </a:defRPr>
            </a:lvl1pPr>
          </a:lstStyle>
          <a:p>
            <a:r>
              <a:rPr lang="en-US" dirty="0"/>
              <a:t>Add title</a:t>
            </a:r>
          </a:p>
        </p:txBody>
      </p:sp>
      <p:sp>
        <p:nvSpPr>
          <p:cNvPr id="9" name="Picture Placeholder 8">
            <a:extLst>
              <a:ext uri="{FF2B5EF4-FFF2-40B4-BE49-F238E27FC236}">
                <a16:creationId xmlns:a16="http://schemas.microsoft.com/office/drawing/2014/main" id="{0ED8B338-CD86-47FF-A4B9-9EE6A11AFBFD}"/>
              </a:ext>
            </a:extLst>
          </p:cNvPr>
          <p:cNvSpPr>
            <a:spLocks noGrp="1"/>
          </p:cNvSpPr>
          <p:nvPr>
            <p:ph type="pic" sz="quarter" idx="15" hasCustomPrompt="1"/>
          </p:nvPr>
        </p:nvSpPr>
        <p:spPr>
          <a:xfrm>
            <a:off x="6789480" y="0"/>
            <a:ext cx="5394960" cy="6858000"/>
          </a:xfrm>
          <a:prstGeom prst="rect">
            <a:avLst/>
          </a:prstGeom>
        </p:spPr>
        <p:txBody>
          <a:bodyPr/>
          <a:lstStyle>
            <a:lvl1pPr marL="0" indent="0" algn="ctr">
              <a:buNone/>
              <a:defRPr/>
            </a:lvl1pPr>
          </a:lstStyle>
          <a:p>
            <a:r>
              <a:rPr lang="en-US" dirty="0"/>
              <a:t>Click to add photo</a:t>
            </a:r>
          </a:p>
        </p:txBody>
      </p:sp>
      <p:sp>
        <p:nvSpPr>
          <p:cNvPr id="15" name="Date Placeholder 2">
            <a:extLst>
              <a:ext uri="{FF2B5EF4-FFF2-40B4-BE49-F238E27FC236}">
                <a16:creationId xmlns:a16="http://schemas.microsoft.com/office/drawing/2014/main" id="{19507D12-915D-42C7-9250-F3912C1CAEBE}"/>
              </a:ext>
            </a:extLst>
          </p:cNvPr>
          <p:cNvSpPr>
            <a:spLocks noGrp="1"/>
          </p:cNvSpPr>
          <p:nvPr>
            <p:ph type="dt" sz="half" idx="10"/>
          </p:nvPr>
        </p:nvSpPr>
        <p:spPr>
          <a:xfrm>
            <a:off x="838200" y="6356350"/>
            <a:ext cx="2743200" cy="365125"/>
          </a:xfrm>
          <a:prstGeom prst="rect">
            <a:avLst/>
          </a:prstGeom>
        </p:spPr>
        <p:txBody>
          <a:bodyPr/>
          <a:lstStyle>
            <a:lvl1pPr>
              <a:defRPr/>
            </a:lvl1pPr>
          </a:lstStyle>
          <a:p>
            <a:r>
              <a:rPr lang="en-US" dirty="0"/>
              <a:t>20XX</a:t>
            </a:r>
          </a:p>
        </p:txBody>
      </p:sp>
      <p:sp>
        <p:nvSpPr>
          <p:cNvPr id="12" name="Footer Placeholder 4">
            <a:extLst>
              <a:ext uri="{FF2B5EF4-FFF2-40B4-BE49-F238E27FC236}">
                <a16:creationId xmlns:a16="http://schemas.microsoft.com/office/drawing/2014/main" id="{14520C17-104B-4F9D-B1D8-2FA4676B3C15}"/>
              </a:ext>
            </a:extLst>
          </p:cNvPr>
          <p:cNvSpPr>
            <a:spLocks noGrp="1"/>
          </p:cNvSpPr>
          <p:nvPr>
            <p:ph type="ftr" sz="quarter" idx="3"/>
          </p:nvPr>
        </p:nvSpPr>
        <p:spPr>
          <a:xfrm>
            <a:off x="6473608" y="6356350"/>
            <a:ext cx="2743200" cy="365125"/>
          </a:xfrm>
          <a:prstGeom prst="rect">
            <a:avLst/>
          </a:prstGeom>
        </p:spPr>
        <p:txBody>
          <a:bodyPr vert="horz" lIns="91440" tIns="45720" rIns="91440" bIns="45720" rtlCol="0" anchor="ctr"/>
          <a:lstStyle>
            <a:lvl1pPr algn="ctr">
              <a:defRPr sz="1200" b="1" i="0" cap="all" spc="100" baseline="0">
                <a:solidFill>
                  <a:schemeClr val="bg1"/>
                </a:solidFill>
                <a:effectLst>
                  <a:outerShdw blurRad="38100" dist="38100" dir="2700000" algn="tl">
                    <a:srgbClr val="000000">
                      <a:alpha val="43137"/>
                    </a:srgbClr>
                  </a:outerShdw>
                </a:effectLst>
                <a:latin typeface="+mj-lt"/>
              </a:defRPr>
            </a:lvl1pPr>
          </a:lstStyle>
          <a:p>
            <a:r>
              <a:rPr lang="en-US" dirty="0"/>
              <a:t>Pitch deck</a:t>
            </a:r>
          </a:p>
        </p:txBody>
      </p:sp>
      <p:sp>
        <p:nvSpPr>
          <p:cNvPr id="13" name="Slide Number Placeholder 5">
            <a:extLst>
              <a:ext uri="{FF2B5EF4-FFF2-40B4-BE49-F238E27FC236}">
                <a16:creationId xmlns:a16="http://schemas.microsoft.com/office/drawing/2014/main" id="{219F9CF7-C4CD-4EEB-A49F-1820A981A249}"/>
              </a:ext>
            </a:extLst>
          </p:cNvPr>
          <p:cNvSpPr>
            <a:spLocks noGrp="1"/>
          </p:cNvSpPr>
          <p:nvPr>
            <p:ph type="sldNum" sz="quarter" idx="4"/>
          </p:nvPr>
        </p:nvSpPr>
        <p:spPr>
          <a:xfrm>
            <a:off x="9791700" y="6356350"/>
            <a:ext cx="1562100" cy="365125"/>
          </a:xfrm>
          <a:prstGeom prst="rect">
            <a:avLst/>
          </a:prstGeom>
        </p:spPr>
        <p:txBody>
          <a:bodyPr vert="horz" lIns="91440" tIns="45720" rIns="91440" bIns="45720" rtlCol="0" anchor="ctr"/>
          <a:lstStyle>
            <a:lvl1pPr algn="r">
              <a:defRPr sz="1200" spc="100" baseline="0">
                <a:solidFill>
                  <a:schemeClr val="bg1"/>
                </a:solidFill>
                <a:effectLst>
                  <a:outerShdw blurRad="38100" dist="38100" dir="2700000" algn="tl">
                    <a:srgbClr val="000000">
                      <a:alpha val="43137"/>
                    </a:srgbClr>
                  </a:outerShdw>
                </a:effectLst>
              </a:defRPr>
            </a:lvl1pPr>
          </a:lstStyle>
          <a:p>
            <a:fld id="{EA87306C-81BA-4795-A5CA-9392456A8C1E}" type="slidenum">
              <a:rPr lang="en-US" smtClean="0"/>
              <a:pPr/>
              <a:t>‹#›</a:t>
            </a:fld>
            <a:endParaRPr lang="en-US" dirty="0"/>
          </a:p>
        </p:txBody>
      </p:sp>
    </p:spTree>
    <p:extLst>
      <p:ext uri="{BB962C8B-B14F-4D97-AF65-F5344CB8AC3E}">
        <p14:creationId xmlns:p14="http://schemas.microsoft.com/office/powerpoint/2010/main" val="26713335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roblem">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3FAF69-7EBE-817B-DCEA-4A1595820E3E}"/>
              </a:ext>
              <a:ext uri="{C183D7F6-B498-43B3-948B-1728B52AA6E4}">
                <adec:decorative xmlns:adec="http://schemas.microsoft.com/office/drawing/2017/decorative" val="1"/>
              </a:ext>
            </a:extLst>
          </p:cNvPr>
          <p:cNvSpPr/>
          <p:nvPr userDrawn="1"/>
        </p:nvSpPr>
        <p:spPr>
          <a:xfrm>
            <a:off x="-1" y="-7515"/>
            <a:ext cx="4661648" cy="6871651"/>
          </a:xfrm>
          <a:prstGeom prst="rect">
            <a:avLst/>
          </a:prstGeom>
          <a:solidFill>
            <a:srgbClr val="4769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C720FC4D-FDE2-42C3-B907-27B071B649CC}"/>
              </a:ext>
            </a:extLst>
          </p:cNvPr>
          <p:cNvSpPr>
            <a:spLocks noGrp="1"/>
          </p:cNvSpPr>
          <p:nvPr>
            <p:ph type="title" hasCustomPrompt="1"/>
          </p:nvPr>
        </p:nvSpPr>
        <p:spPr>
          <a:xfrm>
            <a:off x="636608" y="804862"/>
            <a:ext cx="3401992" cy="5121375"/>
          </a:xfrm>
          <a:prstGeom prst="rect">
            <a:avLst/>
          </a:prstGeom>
          <a:ln w="28575">
            <a:noFill/>
          </a:ln>
        </p:spPr>
        <p:txBody>
          <a:bodyPr anchor="ctr"/>
          <a:lstStyle>
            <a:lvl1pPr algn="ctr">
              <a:defRPr sz="2400" cap="all" spc="100" baseline="0">
                <a:solidFill>
                  <a:schemeClr val="bg1"/>
                </a:solidFill>
              </a:defRPr>
            </a:lvl1pPr>
          </a:lstStyle>
          <a:p>
            <a:r>
              <a:rPr lang="en-US" dirty="0"/>
              <a:t>Title</a:t>
            </a:r>
          </a:p>
        </p:txBody>
      </p:sp>
      <p:sp>
        <p:nvSpPr>
          <p:cNvPr id="6" name="Content Placeholder 5">
            <a:extLst>
              <a:ext uri="{FF2B5EF4-FFF2-40B4-BE49-F238E27FC236}">
                <a16:creationId xmlns:a16="http://schemas.microsoft.com/office/drawing/2014/main" id="{6F4F9403-8AE5-DF79-EFCF-E99EABB83417}"/>
              </a:ext>
            </a:extLst>
          </p:cNvPr>
          <p:cNvSpPr>
            <a:spLocks noGrp="1"/>
          </p:cNvSpPr>
          <p:nvPr>
            <p:ph sz="quarter" idx="10" hasCustomPrompt="1"/>
          </p:nvPr>
        </p:nvSpPr>
        <p:spPr>
          <a:xfrm>
            <a:off x="5579338" y="804863"/>
            <a:ext cx="5716587" cy="5248276"/>
          </a:xfrm>
          <a:prstGeom prst="rect">
            <a:avLst/>
          </a:prstGeom>
        </p:spPr>
        <p:txBody>
          <a:bodyPr anchor="ctr"/>
          <a:lstStyle>
            <a:lvl1pPr marL="283464" indent="-283464">
              <a:lnSpc>
                <a:spcPct val="125000"/>
              </a:lnSpc>
              <a:spcBef>
                <a:spcPts val="0"/>
              </a:spcBef>
              <a:spcAft>
                <a:spcPts val="600"/>
              </a:spcAft>
              <a:defRPr sz="1800"/>
            </a:lvl1pPr>
            <a:lvl2pPr marL="731520" indent="-283464">
              <a:lnSpc>
                <a:spcPct val="125000"/>
              </a:lnSpc>
              <a:spcBef>
                <a:spcPts val="0"/>
              </a:spcBef>
              <a:spcAft>
                <a:spcPts val="600"/>
              </a:spcAft>
              <a:defRPr sz="1800"/>
            </a:lvl2pPr>
            <a:lvl3pPr marL="1097280" indent="-283464">
              <a:lnSpc>
                <a:spcPct val="125000"/>
              </a:lnSpc>
              <a:spcBef>
                <a:spcPts val="0"/>
              </a:spcBef>
              <a:spcAft>
                <a:spcPts val="600"/>
              </a:spcAft>
              <a:defRPr sz="1800"/>
            </a:lvl3pPr>
            <a:lvl4pPr marL="1463040" indent="-283464">
              <a:lnSpc>
                <a:spcPct val="125000"/>
              </a:lnSpc>
              <a:spcBef>
                <a:spcPts val="0"/>
              </a:spcBef>
              <a:spcAft>
                <a:spcPts val="600"/>
              </a:spcAft>
              <a:defRPr sz="1800"/>
            </a:lvl4pPr>
            <a:lvl5pPr marL="1828800" indent="-283464">
              <a:lnSpc>
                <a:spcPct val="125000"/>
              </a:lnSpc>
              <a:spcBef>
                <a:spcPts val="0"/>
              </a:spcBef>
              <a:spcAft>
                <a:spcPts val="600"/>
              </a:spcAft>
              <a:defRPr sz="18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Date Placeholder 3">
            <a:extLst>
              <a:ext uri="{FF2B5EF4-FFF2-40B4-BE49-F238E27FC236}">
                <a16:creationId xmlns:a16="http://schemas.microsoft.com/office/drawing/2014/main" id="{D38E30C9-543F-4532-B571-2F2EF52E7A1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spc="100" baseline="0">
                <a:solidFill>
                  <a:schemeClr val="bg2">
                    <a:lumMod val="50000"/>
                  </a:schemeClr>
                </a:solidFill>
              </a:defRPr>
            </a:lvl1pPr>
          </a:lstStyle>
          <a:p>
            <a:r>
              <a:rPr lang="en-US" dirty="0"/>
              <a:t>20XX</a:t>
            </a:r>
          </a:p>
        </p:txBody>
      </p:sp>
      <p:sp>
        <p:nvSpPr>
          <p:cNvPr id="17" name="Footer Placeholder 4">
            <a:extLst>
              <a:ext uri="{FF2B5EF4-FFF2-40B4-BE49-F238E27FC236}">
                <a16:creationId xmlns:a16="http://schemas.microsoft.com/office/drawing/2014/main" id="{9E2F8B6B-A63E-448F-86E5-CF3F12A2971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1" i="0" cap="all" spc="100" baseline="0">
                <a:solidFill>
                  <a:schemeClr val="bg2">
                    <a:lumMod val="50000"/>
                  </a:schemeClr>
                </a:solidFill>
                <a:latin typeface="+mj-lt"/>
              </a:defRPr>
            </a:lvl1pPr>
          </a:lstStyle>
          <a:p>
            <a:r>
              <a:rPr lang="en-US" dirty="0"/>
              <a:t>Pitch deck</a:t>
            </a:r>
          </a:p>
        </p:txBody>
      </p:sp>
      <p:sp>
        <p:nvSpPr>
          <p:cNvPr id="18" name="Slide Number Placeholder 5">
            <a:extLst>
              <a:ext uri="{FF2B5EF4-FFF2-40B4-BE49-F238E27FC236}">
                <a16:creationId xmlns:a16="http://schemas.microsoft.com/office/drawing/2014/main" id="{5EC1D779-DE8A-45DF-9A79-70F63DD68BA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spc="100" baseline="0">
                <a:solidFill>
                  <a:schemeClr val="bg2">
                    <a:lumMod val="50000"/>
                  </a:schemeClr>
                </a:solidFill>
              </a:defRPr>
            </a:lvl1pPr>
          </a:lstStyle>
          <a:p>
            <a:fld id="{EA87306C-81BA-4795-A5CA-9392456A8C1E}" type="slidenum">
              <a:rPr lang="en-US" smtClean="0"/>
              <a:pPr/>
              <a:t>‹#›</a:t>
            </a:fld>
            <a:endParaRPr lang="en-US" dirty="0"/>
          </a:p>
        </p:txBody>
      </p:sp>
    </p:spTree>
    <p:extLst>
      <p:ext uri="{BB962C8B-B14F-4D97-AF65-F5344CB8AC3E}">
        <p14:creationId xmlns:p14="http://schemas.microsoft.com/office/powerpoint/2010/main" val="34764910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Picture">
    <p:bg>
      <p:bgPr>
        <a:solidFill>
          <a:schemeClr val="accent5">
            <a:alpha val="1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9AED10-F37C-48B3-A407-EDC6878C712E}"/>
              </a:ext>
            </a:extLst>
          </p:cNvPr>
          <p:cNvSpPr>
            <a:spLocks noGrp="1"/>
          </p:cNvSpPr>
          <p:nvPr>
            <p:ph type="title" hasCustomPrompt="1"/>
          </p:nvPr>
        </p:nvSpPr>
        <p:spPr>
          <a:xfrm>
            <a:off x="6647727" y="2060294"/>
            <a:ext cx="4359795" cy="2141316"/>
          </a:xfrm>
          <a:prstGeom prst="rect">
            <a:avLst/>
          </a:prstGeom>
          <a:ln w="28575">
            <a:solidFill>
              <a:schemeClr val="accent4">
                <a:lumMod val="50000"/>
              </a:schemeClr>
            </a:solidFill>
          </a:ln>
        </p:spPr>
        <p:txBody>
          <a:bodyPr anchor="ctr"/>
          <a:lstStyle>
            <a:lvl1pPr algn="ctr">
              <a:defRPr sz="2400" cap="all" spc="100" baseline="0">
                <a:solidFill>
                  <a:schemeClr val="accent4">
                    <a:lumMod val="50000"/>
                  </a:schemeClr>
                </a:solidFill>
              </a:defRPr>
            </a:lvl1pPr>
          </a:lstStyle>
          <a:p>
            <a:r>
              <a:rPr lang="en-US" dirty="0"/>
              <a:t>Add title</a:t>
            </a:r>
          </a:p>
        </p:txBody>
      </p:sp>
      <p:sp>
        <p:nvSpPr>
          <p:cNvPr id="9" name="Picture Placeholder 8">
            <a:extLst>
              <a:ext uri="{FF2B5EF4-FFF2-40B4-BE49-F238E27FC236}">
                <a16:creationId xmlns:a16="http://schemas.microsoft.com/office/drawing/2014/main" id="{0ED8B338-CD86-47FF-A4B9-9EE6A11AFBFD}"/>
              </a:ext>
            </a:extLst>
          </p:cNvPr>
          <p:cNvSpPr>
            <a:spLocks noGrp="1"/>
          </p:cNvSpPr>
          <p:nvPr>
            <p:ph type="pic" sz="quarter" idx="15" hasCustomPrompt="1"/>
          </p:nvPr>
        </p:nvSpPr>
        <p:spPr>
          <a:xfrm>
            <a:off x="0" y="-9009"/>
            <a:ext cx="5521124" cy="6878584"/>
          </a:xfrm>
          <a:prstGeom prst="rect">
            <a:avLst/>
          </a:prstGeom>
        </p:spPr>
        <p:txBody>
          <a:bodyPr/>
          <a:lstStyle>
            <a:lvl1pPr marL="0" indent="0" algn="ctr">
              <a:buNone/>
              <a:defRPr/>
            </a:lvl1pPr>
          </a:lstStyle>
          <a:p>
            <a:r>
              <a:rPr lang="en-US" dirty="0"/>
              <a:t>Click to add photo</a:t>
            </a:r>
          </a:p>
        </p:txBody>
      </p:sp>
      <p:sp>
        <p:nvSpPr>
          <p:cNvPr id="7" name="Text Placeholder 10">
            <a:extLst>
              <a:ext uri="{FF2B5EF4-FFF2-40B4-BE49-F238E27FC236}">
                <a16:creationId xmlns:a16="http://schemas.microsoft.com/office/drawing/2014/main" id="{F20D097E-45D7-422E-A8D1-635C7DE9A997}"/>
              </a:ext>
            </a:extLst>
          </p:cNvPr>
          <p:cNvSpPr>
            <a:spLocks noGrp="1"/>
          </p:cNvSpPr>
          <p:nvPr>
            <p:ph type="body" sz="quarter" idx="14" hasCustomPrompt="1"/>
          </p:nvPr>
        </p:nvSpPr>
        <p:spPr>
          <a:xfrm>
            <a:off x="6670878" y="4550199"/>
            <a:ext cx="4359795" cy="1790164"/>
          </a:xfrm>
          <a:prstGeom prst="rect">
            <a:avLst/>
          </a:prstGeom>
        </p:spPr>
        <p:txBody>
          <a:bodyPr anchor="t"/>
          <a:lstStyle>
            <a:lvl1pPr marL="0" indent="0" algn="ctr">
              <a:lnSpc>
                <a:spcPct val="80000"/>
              </a:lnSpc>
              <a:spcBef>
                <a:spcPts val="0"/>
              </a:spcBef>
              <a:buNone/>
              <a:defRPr sz="1800" b="1" cap="all" spc="100" baseline="0">
                <a:solidFill>
                  <a:schemeClr val="accent4">
                    <a:lumMod val="50000"/>
                  </a:schemeClr>
                </a:solidFill>
                <a:latin typeface="+mn-lt"/>
              </a:defRPr>
            </a:lvl1pPr>
          </a:lstStyle>
          <a:p>
            <a:pPr lvl="0"/>
            <a:r>
              <a:rPr lang="en-US" dirty="0"/>
              <a:t>Click to add text</a:t>
            </a:r>
          </a:p>
        </p:txBody>
      </p:sp>
      <p:sp>
        <p:nvSpPr>
          <p:cNvPr id="15" name="Date Placeholder 2">
            <a:extLst>
              <a:ext uri="{FF2B5EF4-FFF2-40B4-BE49-F238E27FC236}">
                <a16:creationId xmlns:a16="http://schemas.microsoft.com/office/drawing/2014/main" id="{19507D12-915D-42C7-9250-F3912C1CAEBE}"/>
              </a:ext>
            </a:extLst>
          </p:cNvPr>
          <p:cNvSpPr>
            <a:spLocks noGrp="1"/>
          </p:cNvSpPr>
          <p:nvPr>
            <p:ph type="dt" sz="half" idx="10"/>
          </p:nvPr>
        </p:nvSpPr>
        <p:spPr>
          <a:xfrm>
            <a:off x="838200" y="6356350"/>
            <a:ext cx="2743200" cy="365125"/>
          </a:xfrm>
          <a:prstGeom prst="rect">
            <a:avLst/>
          </a:prstGeom>
        </p:spPr>
        <p:txBody>
          <a:bodyPr/>
          <a:lstStyle>
            <a:lvl1pPr>
              <a:defRPr/>
            </a:lvl1pPr>
          </a:lstStyle>
          <a:p>
            <a:r>
              <a:rPr lang="en-US" dirty="0"/>
              <a:t>20XX</a:t>
            </a:r>
          </a:p>
        </p:txBody>
      </p:sp>
      <p:sp>
        <p:nvSpPr>
          <p:cNvPr id="12" name="Footer Placeholder 4">
            <a:extLst>
              <a:ext uri="{FF2B5EF4-FFF2-40B4-BE49-F238E27FC236}">
                <a16:creationId xmlns:a16="http://schemas.microsoft.com/office/drawing/2014/main" id="{14520C17-104B-4F9D-B1D8-2FA4676B3C15}"/>
              </a:ext>
            </a:extLst>
          </p:cNvPr>
          <p:cNvSpPr>
            <a:spLocks noGrp="1"/>
          </p:cNvSpPr>
          <p:nvPr>
            <p:ph type="ftr" sz="quarter" idx="3"/>
          </p:nvPr>
        </p:nvSpPr>
        <p:spPr>
          <a:xfrm>
            <a:off x="6473608" y="6356350"/>
            <a:ext cx="2743200" cy="365125"/>
          </a:xfrm>
          <a:prstGeom prst="rect">
            <a:avLst/>
          </a:prstGeom>
        </p:spPr>
        <p:txBody>
          <a:bodyPr vert="horz" lIns="91440" tIns="45720" rIns="91440" bIns="45720" rtlCol="0" anchor="ctr"/>
          <a:lstStyle>
            <a:lvl1pPr algn="ctr">
              <a:defRPr sz="1200" b="1" i="0" cap="all" spc="100" baseline="0">
                <a:solidFill>
                  <a:schemeClr val="bg1"/>
                </a:solidFill>
                <a:effectLst>
                  <a:outerShdw blurRad="38100" dist="38100" dir="2700000" algn="tl">
                    <a:srgbClr val="000000">
                      <a:alpha val="43137"/>
                    </a:srgbClr>
                  </a:outerShdw>
                </a:effectLst>
                <a:latin typeface="+mj-lt"/>
              </a:defRPr>
            </a:lvl1pPr>
          </a:lstStyle>
          <a:p>
            <a:r>
              <a:rPr lang="en-US" dirty="0"/>
              <a:t>Pitch deck</a:t>
            </a:r>
          </a:p>
        </p:txBody>
      </p:sp>
      <p:sp>
        <p:nvSpPr>
          <p:cNvPr id="13" name="Slide Number Placeholder 5">
            <a:extLst>
              <a:ext uri="{FF2B5EF4-FFF2-40B4-BE49-F238E27FC236}">
                <a16:creationId xmlns:a16="http://schemas.microsoft.com/office/drawing/2014/main" id="{219F9CF7-C4CD-4EEB-A49F-1820A981A249}"/>
              </a:ext>
            </a:extLst>
          </p:cNvPr>
          <p:cNvSpPr>
            <a:spLocks noGrp="1"/>
          </p:cNvSpPr>
          <p:nvPr>
            <p:ph type="sldNum" sz="quarter" idx="4"/>
          </p:nvPr>
        </p:nvSpPr>
        <p:spPr>
          <a:xfrm>
            <a:off x="9791700" y="6356350"/>
            <a:ext cx="1562100" cy="365125"/>
          </a:xfrm>
          <a:prstGeom prst="rect">
            <a:avLst/>
          </a:prstGeom>
        </p:spPr>
        <p:txBody>
          <a:bodyPr vert="horz" lIns="91440" tIns="45720" rIns="91440" bIns="45720" rtlCol="0" anchor="ctr"/>
          <a:lstStyle>
            <a:lvl1pPr algn="r">
              <a:defRPr sz="1200" spc="100" baseline="0">
                <a:solidFill>
                  <a:schemeClr val="bg1"/>
                </a:solidFill>
                <a:effectLst>
                  <a:outerShdw blurRad="38100" dist="38100" dir="2700000" algn="tl">
                    <a:srgbClr val="000000">
                      <a:alpha val="43137"/>
                    </a:srgbClr>
                  </a:outerShdw>
                </a:effectLst>
              </a:defRPr>
            </a:lvl1pPr>
          </a:lstStyle>
          <a:p>
            <a:fld id="{EA87306C-81BA-4795-A5CA-9392456A8C1E}" type="slidenum">
              <a:rPr lang="en-US" smtClean="0"/>
              <a:pPr/>
              <a:t>‹#›</a:t>
            </a:fld>
            <a:endParaRPr lang="en-US" dirty="0"/>
          </a:p>
        </p:txBody>
      </p:sp>
    </p:spTree>
    <p:extLst>
      <p:ext uri="{BB962C8B-B14F-4D97-AF65-F5344CB8AC3E}">
        <p14:creationId xmlns:p14="http://schemas.microsoft.com/office/powerpoint/2010/main" val="20019122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olu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3A5AC9-F6E1-46F9-8810-475475E17B9A}"/>
              </a:ext>
            </a:extLst>
          </p:cNvPr>
          <p:cNvSpPr>
            <a:spLocks noGrp="1"/>
          </p:cNvSpPr>
          <p:nvPr>
            <p:ph type="title" hasCustomPrompt="1"/>
          </p:nvPr>
        </p:nvSpPr>
        <p:spPr>
          <a:xfrm>
            <a:off x="5134980" y="706056"/>
            <a:ext cx="6323957" cy="1088020"/>
          </a:xfrm>
          <a:prstGeom prst="rect">
            <a:avLst/>
          </a:prstGeom>
          <a:ln w="28575">
            <a:solidFill>
              <a:schemeClr val="accent2"/>
            </a:solidFill>
          </a:ln>
        </p:spPr>
        <p:txBody>
          <a:bodyPr anchor="ctr"/>
          <a:lstStyle>
            <a:lvl1pPr algn="ctr">
              <a:defRPr sz="2400" cap="all" spc="100" baseline="0">
                <a:solidFill>
                  <a:schemeClr val="accent2"/>
                </a:solidFill>
              </a:defRPr>
            </a:lvl1pPr>
          </a:lstStyle>
          <a:p>
            <a:r>
              <a:rPr lang="en-US" dirty="0"/>
              <a:t>Title</a:t>
            </a:r>
          </a:p>
        </p:txBody>
      </p:sp>
      <p:sp>
        <p:nvSpPr>
          <p:cNvPr id="9" name="Picture Placeholder 8">
            <a:extLst>
              <a:ext uri="{FF2B5EF4-FFF2-40B4-BE49-F238E27FC236}">
                <a16:creationId xmlns:a16="http://schemas.microsoft.com/office/drawing/2014/main" id="{952C02D9-C262-43C0-BE24-402661B0594A}"/>
              </a:ext>
            </a:extLst>
          </p:cNvPr>
          <p:cNvSpPr>
            <a:spLocks noGrp="1"/>
          </p:cNvSpPr>
          <p:nvPr>
            <p:ph type="pic" sz="quarter" idx="10" hasCustomPrompt="1"/>
          </p:nvPr>
        </p:nvSpPr>
        <p:spPr>
          <a:xfrm>
            <a:off x="-1" y="0"/>
            <a:ext cx="4495801" cy="6858000"/>
          </a:xfrm>
          <a:prstGeom prst="rect">
            <a:avLst/>
          </a:prstGeom>
        </p:spPr>
        <p:txBody>
          <a:bodyPr/>
          <a:lstStyle>
            <a:lvl1pPr marL="0" indent="0" algn="ctr">
              <a:buNone/>
              <a:defRPr sz="2000"/>
            </a:lvl1pPr>
          </a:lstStyle>
          <a:p>
            <a:r>
              <a:rPr lang="en-US" dirty="0"/>
              <a:t>Click to add photo</a:t>
            </a:r>
          </a:p>
        </p:txBody>
      </p:sp>
      <p:sp>
        <p:nvSpPr>
          <p:cNvPr id="6" name="Content Placeholder 5">
            <a:extLst>
              <a:ext uri="{FF2B5EF4-FFF2-40B4-BE49-F238E27FC236}">
                <a16:creationId xmlns:a16="http://schemas.microsoft.com/office/drawing/2014/main" id="{3BC3273F-AE8F-21E6-A06E-52686D65496D}"/>
              </a:ext>
            </a:extLst>
          </p:cNvPr>
          <p:cNvSpPr>
            <a:spLocks noGrp="1"/>
          </p:cNvSpPr>
          <p:nvPr>
            <p:ph sz="quarter" idx="11" hasCustomPrompt="1"/>
          </p:nvPr>
        </p:nvSpPr>
        <p:spPr>
          <a:xfrm>
            <a:off x="5135563" y="2291786"/>
            <a:ext cx="3017837" cy="3967224"/>
          </a:xfrm>
          <a:prstGeom prst="rect">
            <a:avLst/>
          </a:prstGeom>
        </p:spPr>
        <p:txBody>
          <a:bodyPr/>
          <a:lstStyle>
            <a:lvl1pPr marL="0" indent="0">
              <a:lnSpc>
                <a:spcPct val="125000"/>
              </a:lnSpc>
              <a:spcBef>
                <a:spcPts val="0"/>
              </a:spcBef>
              <a:spcAft>
                <a:spcPts val="600"/>
              </a:spcAft>
              <a:buNone/>
              <a:defRPr sz="1800" spc="100" baseline="0"/>
            </a:lvl1pPr>
            <a:lvl2pPr marL="283464" indent="-283464">
              <a:lnSpc>
                <a:spcPct val="125000"/>
              </a:lnSpc>
              <a:spcBef>
                <a:spcPts val="0"/>
              </a:spcBef>
              <a:spcAft>
                <a:spcPts val="600"/>
              </a:spcAft>
              <a:defRPr sz="1800" spc="100" baseline="0"/>
            </a:lvl2pPr>
            <a:lvl3pPr marL="685800" indent="-283464">
              <a:lnSpc>
                <a:spcPct val="125000"/>
              </a:lnSpc>
              <a:spcBef>
                <a:spcPts val="0"/>
              </a:spcBef>
              <a:spcAft>
                <a:spcPts val="600"/>
              </a:spcAft>
              <a:defRPr sz="1800" spc="100" baseline="0"/>
            </a:lvl3pPr>
            <a:lvl4pPr marL="1143000" indent="-283464">
              <a:lnSpc>
                <a:spcPct val="125000"/>
              </a:lnSpc>
              <a:spcBef>
                <a:spcPts val="0"/>
              </a:spcBef>
              <a:spcAft>
                <a:spcPts val="600"/>
              </a:spcAft>
              <a:defRPr sz="1800" spc="100" baseline="0"/>
            </a:lvl4pPr>
            <a:lvl5pPr marL="1600200" indent="-283464">
              <a:lnSpc>
                <a:spcPct val="125000"/>
              </a:lnSpc>
              <a:spcBef>
                <a:spcPts val="0"/>
              </a:spcBef>
              <a:spcAft>
                <a:spcPts val="600"/>
              </a:spcAft>
              <a:defRPr sz="1800" spc="100" baseline="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5">
            <a:extLst>
              <a:ext uri="{FF2B5EF4-FFF2-40B4-BE49-F238E27FC236}">
                <a16:creationId xmlns:a16="http://schemas.microsoft.com/office/drawing/2014/main" id="{A011C768-FB8E-F917-0CF9-C9B7DA4CAA62}"/>
              </a:ext>
            </a:extLst>
          </p:cNvPr>
          <p:cNvSpPr>
            <a:spLocks noGrp="1"/>
          </p:cNvSpPr>
          <p:nvPr>
            <p:ph sz="quarter" idx="12" hasCustomPrompt="1"/>
          </p:nvPr>
        </p:nvSpPr>
        <p:spPr>
          <a:xfrm>
            <a:off x="8473281" y="2294680"/>
            <a:ext cx="3136127" cy="3967224"/>
          </a:xfrm>
          <a:prstGeom prst="rect">
            <a:avLst/>
          </a:prstGeom>
        </p:spPr>
        <p:txBody>
          <a:bodyPr/>
          <a:lstStyle>
            <a:lvl1pPr marL="0" indent="0">
              <a:lnSpc>
                <a:spcPct val="125000"/>
              </a:lnSpc>
              <a:spcBef>
                <a:spcPts val="0"/>
              </a:spcBef>
              <a:spcAft>
                <a:spcPts val="600"/>
              </a:spcAft>
              <a:buNone/>
              <a:defRPr sz="1800" spc="100" baseline="0"/>
            </a:lvl1pPr>
            <a:lvl2pPr marL="283464" indent="-283464">
              <a:lnSpc>
                <a:spcPct val="125000"/>
              </a:lnSpc>
              <a:spcBef>
                <a:spcPts val="0"/>
              </a:spcBef>
              <a:spcAft>
                <a:spcPts val="600"/>
              </a:spcAft>
              <a:defRPr sz="1800" spc="100" baseline="0"/>
            </a:lvl2pPr>
            <a:lvl3pPr marL="685800" indent="-283464">
              <a:lnSpc>
                <a:spcPct val="125000"/>
              </a:lnSpc>
              <a:spcBef>
                <a:spcPts val="0"/>
              </a:spcBef>
              <a:spcAft>
                <a:spcPts val="600"/>
              </a:spcAft>
              <a:defRPr sz="1800" spc="100" baseline="0"/>
            </a:lvl3pPr>
            <a:lvl4pPr marL="1143000" indent="-283464">
              <a:lnSpc>
                <a:spcPct val="125000"/>
              </a:lnSpc>
              <a:spcBef>
                <a:spcPts val="0"/>
              </a:spcBef>
              <a:spcAft>
                <a:spcPts val="600"/>
              </a:spcAft>
              <a:defRPr sz="1800" spc="100" baseline="0"/>
            </a:lvl4pPr>
            <a:lvl5pPr marL="1600200" indent="-283464">
              <a:lnSpc>
                <a:spcPct val="125000"/>
              </a:lnSpc>
              <a:spcBef>
                <a:spcPts val="0"/>
              </a:spcBef>
              <a:spcAft>
                <a:spcPts val="600"/>
              </a:spcAft>
              <a:defRPr sz="1800" spc="100" baseline="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0" name="Date Placeholder 3">
            <a:extLst>
              <a:ext uri="{FF2B5EF4-FFF2-40B4-BE49-F238E27FC236}">
                <a16:creationId xmlns:a16="http://schemas.microsoft.com/office/drawing/2014/main" id="{61AB9D5A-1951-48B0-9CAE-84FC869BE54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spc="100" baseline="0">
                <a:solidFill>
                  <a:schemeClr val="bg1"/>
                </a:solidFill>
                <a:effectLst>
                  <a:outerShdw blurRad="38100" dist="38100" dir="2700000" algn="tl">
                    <a:srgbClr val="000000">
                      <a:alpha val="43137"/>
                    </a:srgbClr>
                  </a:outerShdw>
                </a:effectLst>
              </a:defRPr>
            </a:lvl1pPr>
          </a:lstStyle>
          <a:p>
            <a:r>
              <a:rPr lang="en-US" dirty="0"/>
              <a:t>20XX</a:t>
            </a:r>
          </a:p>
        </p:txBody>
      </p:sp>
      <p:sp>
        <p:nvSpPr>
          <p:cNvPr id="31" name="Footer Placeholder 4">
            <a:extLst>
              <a:ext uri="{FF2B5EF4-FFF2-40B4-BE49-F238E27FC236}">
                <a16:creationId xmlns:a16="http://schemas.microsoft.com/office/drawing/2014/main" id="{3AEF9F4B-0EB4-4C9F-9159-80E393F3A13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1" i="0" cap="all" spc="100" baseline="0">
                <a:solidFill>
                  <a:schemeClr val="bg2">
                    <a:lumMod val="50000"/>
                  </a:schemeClr>
                </a:solidFill>
                <a:latin typeface="+mj-lt"/>
              </a:defRPr>
            </a:lvl1pPr>
          </a:lstStyle>
          <a:p>
            <a:r>
              <a:rPr lang="en-US" dirty="0"/>
              <a:t>Pitch deck</a:t>
            </a:r>
          </a:p>
        </p:txBody>
      </p:sp>
      <p:sp>
        <p:nvSpPr>
          <p:cNvPr id="32" name="Slide Number Placeholder 5">
            <a:extLst>
              <a:ext uri="{FF2B5EF4-FFF2-40B4-BE49-F238E27FC236}">
                <a16:creationId xmlns:a16="http://schemas.microsoft.com/office/drawing/2014/main" id="{6BC4F905-196D-4DFF-9947-C56088B56F3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spc="100" baseline="0">
                <a:solidFill>
                  <a:schemeClr val="bg2">
                    <a:lumMod val="50000"/>
                  </a:schemeClr>
                </a:solidFill>
              </a:defRPr>
            </a:lvl1pPr>
          </a:lstStyle>
          <a:p>
            <a:fld id="{EA87306C-81BA-4795-A5CA-9392456A8C1E}" type="slidenum">
              <a:rPr lang="en-US" smtClean="0"/>
              <a:pPr/>
              <a:t>‹#›</a:t>
            </a:fld>
            <a:endParaRPr lang="en-US" dirty="0"/>
          </a:p>
        </p:txBody>
      </p:sp>
    </p:spTree>
    <p:extLst>
      <p:ext uri="{BB962C8B-B14F-4D97-AF65-F5344CB8AC3E}">
        <p14:creationId xmlns:p14="http://schemas.microsoft.com/office/powerpoint/2010/main" val="1031209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roduct Overview">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FD970D0-182D-96E3-04B5-5D634F9C4F08}"/>
              </a:ext>
              <a:ext uri="{C183D7F6-B498-43B3-948B-1728B52AA6E4}">
                <adec:decorative xmlns:adec="http://schemas.microsoft.com/office/drawing/2017/decorative" val="1"/>
              </a:ext>
            </a:extLst>
          </p:cNvPr>
          <p:cNvSpPr/>
          <p:nvPr userDrawn="1"/>
        </p:nvSpPr>
        <p:spPr>
          <a:xfrm>
            <a:off x="0" y="0"/>
            <a:ext cx="12192000" cy="2170545"/>
          </a:xfrm>
          <a:prstGeom prst="rect">
            <a:avLst/>
          </a:prstGeom>
          <a:solidFill>
            <a:schemeClr val="accent2">
              <a:lumMod val="20000"/>
              <a:lumOff val="8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B6AEFB40-063A-41A7-9581-865BBE62C3C5}"/>
              </a:ext>
            </a:extLst>
          </p:cNvPr>
          <p:cNvSpPr>
            <a:spLocks noGrp="1"/>
          </p:cNvSpPr>
          <p:nvPr>
            <p:ph type="title" hasCustomPrompt="1"/>
          </p:nvPr>
        </p:nvSpPr>
        <p:spPr>
          <a:xfrm>
            <a:off x="838200" y="226143"/>
            <a:ext cx="10515600" cy="1229033"/>
          </a:xfrm>
          <a:prstGeom prst="rect">
            <a:avLst/>
          </a:prstGeom>
        </p:spPr>
        <p:txBody>
          <a:bodyPr anchor="b"/>
          <a:lstStyle>
            <a:lvl1pPr algn="ctr">
              <a:defRPr sz="2400" cap="all" spc="100" baseline="0">
                <a:solidFill>
                  <a:schemeClr val="tx2">
                    <a:lumMod val="75000"/>
                  </a:schemeClr>
                </a:solidFill>
              </a:defRPr>
            </a:lvl1pPr>
          </a:lstStyle>
          <a:p>
            <a:r>
              <a:rPr lang="en-US" dirty="0"/>
              <a:t>Click to add title</a:t>
            </a:r>
          </a:p>
        </p:txBody>
      </p:sp>
      <p:sp>
        <p:nvSpPr>
          <p:cNvPr id="8" name="Content Placeholder 7">
            <a:extLst>
              <a:ext uri="{FF2B5EF4-FFF2-40B4-BE49-F238E27FC236}">
                <a16:creationId xmlns:a16="http://schemas.microsoft.com/office/drawing/2014/main" id="{9E453354-6167-7227-F443-F984688CC493}"/>
              </a:ext>
            </a:extLst>
          </p:cNvPr>
          <p:cNvSpPr>
            <a:spLocks noGrp="1"/>
          </p:cNvSpPr>
          <p:nvPr>
            <p:ph sz="quarter" idx="10" hasCustomPrompt="1"/>
          </p:nvPr>
        </p:nvSpPr>
        <p:spPr>
          <a:xfrm>
            <a:off x="849775" y="2858625"/>
            <a:ext cx="3941763" cy="3338513"/>
          </a:xfrm>
          <a:prstGeom prst="rect">
            <a:avLst/>
          </a:prstGeom>
        </p:spPr>
        <p:txBody>
          <a:bodyPr/>
          <a:lstStyle>
            <a:lvl1pPr marL="347472" indent="-347472">
              <a:lnSpc>
                <a:spcPct val="125000"/>
              </a:lnSpc>
              <a:spcBef>
                <a:spcPts val="0"/>
              </a:spcBef>
              <a:spcAft>
                <a:spcPts val="600"/>
              </a:spcAft>
              <a:buFont typeface="+mj-lt"/>
              <a:buAutoNum type="arabicPeriod"/>
              <a:defRPr sz="1800" spc="100" baseline="0"/>
            </a:lvl1pPr>
            <a:lvl2pPr marL="685800" indent="-347472">
              <a:lnSpc>
                <a:spcPct val="125000"/>
              </a:lnSpc>
              <a:spcBef>
                <a:spcPts val="0"/>
              </a:spcBef>
              <a:spcAft>
                <a:spcPts val="600"/>
              </a:spcAft>
              <a:buFont typeface="+mj-lt"/>
              <a:buAutoNum type="alphaLcPeriod"/>
              <a:defRPr sz="1600" spc="100" baseline="0"/>
            </a:lvl2pPr>
            <a:lvl3pPr marL="1143000" indent="-347472">
              <a:lnSpc>
                <a:spcPct val="125000"/>
              </a:lnSpc>
              <a:spcBef>
                <a:spcPts val="0"/>
              </a:spcBef>
              <a:spcAft>
                <a:spcPts val="600"/>
              </a:spcAft>
              <a:buFont typeface="+mj-lt"/>
              <a:buAutoNum type="arabicParenR"/>
              <a:defRPr sz="1400" spc="100" baseline="0"/>
            </a:lvl3pPr>
            <a:lvl4pPr marL="1600200" indent="-347472">
              <a:lnSpc>
                <a:spcPct val="125000"/>
              </a:lnSpc>
              <a:spcBef>
                <a:spcPts val="0"/>
              </a:spcBef>
              <a:spcAft>
                <a:spcPts val="600"/>
              </a:spcAft>
              <a:buFont typeface="+mj-lt"/>
              <a:buAutoNum type="alphaLcParenR"/>
              <a:defRPr sz="1200" spc="100" baseline="0"/>
            </a:lvl4pPr>
            <a:lvl5pPr marL="2057400" indent="-347472">
              <a:lnSpc>
                <a:spcPct val="125000"/>
              </a:lnSpc>
              <a:spcBef>
                <a:spcPts val="0"/>
              </a:spcBef>
              <a:spcAft>
                <a:spcPts val="600"/>
              </a:spcAft>
              <a:buFont typeface="+mj-lt"/>
              <a:buAutoNum type="romanLcPeriod"/>
              <a:defRPr sz="1200" spc="100" baseline="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7">
            <a:extLst>
              <a:ext uri="{FF2B5EF4-FFF2-40B4-BE49-F238E27FC236}">
                <a16:creationId xmlns:a16="http://schemas.microsoft.com/office/drawing/2014/main" id="{DDA14B5C-C6A4-65FB-34DD-E1C0FF465FF7}"/>
              </a:ext>
            </a:extLst>
          </p:cNvPr>
          <p:cNvSpPr>
            <a:spLocks noGrp="1"/>
          </p:cNvSpPr>
          <p:nvPr>
            <p:ph sz="quarter" idx="11" hasCustomPrompt="1"/>
          </p:nvPr>
        </p:nvSpPr>
        <p:spPr>
          <a:xfrm>
            <a:off x="5342681" y="2858625"/>
            <a:ext cx="6011119" cy="3338513"/>
          </a:xfrm>
          <a:prstGeom prst="rect">
            <a:avLst/>
          </a:prstGeom>
        </p:spPr>
        <p:txBody>
          <a:bodyPr/>
          <a:lstStyle>
            <a:lvl1pPr marL="0" indent="0">
              <a:lnSpc>
                <a:spcPct val="125000"/>
              </a:lnSpc>
              <a:spcBef>
                <a:spcPts val="0"/>
              </a:spcBef>
              <a:spcAft>
                <a:spcPts val="600"/>
              </a:spcAft>
              <a:buFont typeface="+mj-lt"/>
              <a:buNone/>
              <a:defRPr sz="1800" spc="100" baseline="0"/>
            </a:lvl1pPr>
            <a:lvl2pPr marL="285750" indent="-285750">
              <a:lnSpc>
                <a:spcPct val="125000"/>
              </a:lnSpc>
              <a:spcBef>
                <a:spcPts val="0"/>
              </a:spcBef>
              <a:spcAft>
                <a:spcPts val="600"/>
              </a:spcAft>
              <a:buFont typeface="Arial" panose="020B0604020202020204" pitchFamily="34" charset="0"/>
              <a:buChar char="•"/>
              <a:defRPr sz="1800" spc="100" baseline="0"/>
            </a:lvl2pPr>
            <a:lvl3pPr marL="685800" indent="-285750">
              <a:lnSpc>
                <a:spcPct val="125000"/>
              </a:lnSpc>
              <a:spcBef>
                <a:spcPts val="0"/>
              </a:spcBef>
              <a:spcAft>
                <a:spcPts val="600"/>
              </a:spcAft>
              <a:buFont typeface="Arial" panose="020B0604020202020204" pitchFamily="34" charset="0"/>
              <a:buChar char="•"/>
              <a:defRPr sz="1800" spc="100" baseline="0"/>
            </a:lvl3pPr>
            <a:lvl4pPr marL="1143000" indent="-285750">
              <a:lnSpc>
                <a:spcPct val="125000"/>
              </a:lnSpc>
              <a:spcBef>
                <a:spcPts val="0"/>
              </a:spcBef>
              <a:spcAft>
                <a:spcPts val="600"/>
              </a:spcAft>
              <a:buFont typeface="Arial" panose="020B0604020202020204" pitchFamily="34" charset="0"/>
              <a:buChar char="•"/>
              <a:defRPr sz="1800" spc="100" baseline="0"/>
            </a:lvl4pPr>
            <a:lvl5pPr marL="1600200" indent="-285750">
              <a:lnSpc>
                <a:spcPct val="125000"/>
              </a:lnSpc>
              <a:spcBef>
                <a:spcPts val="0"/>
              </a:spcBef>
              <a:spcAft>
                <a:spcPts val="600"/>
              </a:spcAft>
              <a:buFont typeface="Arial" panose="020B0604020202020204" pitchFamily="34" charset="0"/>
              <a:buChar char="•"/>
              <a:defRPr sz="1800" spc="100" baseline="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0" name="Date Placeholder 3">
            <a:extLst>
              <a:ext uri="{FF2B5EF4-FFF2-40B4-BE49-F238E27FC236}">
                <a16:creationId xmlns:a16="http://schemas.microsoft.com/office/drawing/2014/main" id="{573EDDB2-8AC2-4A88-95EE-20082E77DEB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spc="100" baseline="0">
                <a:solidFill>
                  <a:schemeClr val="bg2">
                    <a:lumMod val="50000"/>
                  </a:schemeClr>
                </a:solidFill>
              </a:defRPr>
            </a:lvl1pPr>
          </a:lstStyle>
          <a:p>
            <a:r>
              <a:rPr lang="en-US" dirty="0"/>
              <a:t>20XX</a:t>
            </a:r>
          </a:p>
        </p:txBody>
      </p:sp>
      <p:sp>
        <p:nvSpPr>
          <p:cNvPr id="41" name="Footer Placeholder 4">
            <a:extLst>
              <a:ext uri="{FF2B5EF4-FFF2-40B4-BE49-F238E27FC236}">
                <a16:creationId xmlns:a16="http://schemas.microsoft.com/office/drawing/2014/main" id="{325A34CF-B8DC-4A28-86BC-8D450E3D3C5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1" i="0" cap="all" spc="100" baseline="0">
                <a:solidFill>
                  <a:schemeClr val="bg2">
                    <a:lumMod val="50000"/>
                  </a:schemeClr>
                </a:solidFill>
                <a:latin typeface="+mj-lt"/>
              </a:defRPr>
            </a:lvl1pPr>
          </a:lstStyle>
          <a:p>
            <a:r>
              <a:rPr lang="en-US" dirty="0"/>
              <a:t>Pitch deck</a:t>
            </a:r>
          </a:p>
        </p:txBody>
      </p:sp>
      <p:sp>
        <p:nvSpPr>
          <p:cNvPr id="42" name="Slide Number Placeholder 5">
            <a:extLst>
              <a:ext uri="{FF2B5EF4-FFF2-40B4-BE49-F238E27FC236}">
                <a16:creationId xmlns:a16="http://schemas.microsoft.com/office/drawing/2014/main" id="{3F009426-0603-4EF7-8DE1-0CA50818F7A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spc="100" baseline="0">
                <a:solidFill>
                  <a:schemeClr val="bg2">
                    <a:lumMod val="50000"/>
                  </a:schemeClr>
                </a:solidFill>
              </a:defRPr>
            </a:lvl1pPr>
          </a:lstStyle>
          <a:p>
            <a:fld id="{EA87306C-81BA-4795-A5CA-9392456A8C1E}" type="slidenum">
              <a:rPr lang="en-US" smtClean="0"/>
              <a:pPr/>
              <a:t>‹#›</a:t>
            </a:fld>
            <a:endParaRPr lang="en-US" dirty="0"/>
          </a:p>
        </p:txBody>
      </p:sp>
    </p:spTree>
    <p:extLst>
      <p:ext uri="{BB962C8B-B14F-4D97-AF65-F5344CB8AC3E}">
        <p14:creationId xmlns:p14="http://schemas.microsoft.com/office/powerpoint/2010/main" val="41476556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bout U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C1E109A-BBBE-498A-AC65-464AAF5710C4}"/>
              </a:ext>
            </a:extLst>
          </p:cNvPr>
          <p:cNvSpPr>
            <a:spLocks noGrp="1"/>
          </p:cNvSpPr>
          <p:nvPr>
            <p:ph type="title" hasCustomPrompt="1"/>
          </p:nvPr>
        </p:nvSpPr>
        <p:spPr>
          <a:xfrm>
            <a:off x="914400" y="766915"/>
            <a:ext cx="2782529" cy="2163098"/>
          </a:xfrm>
          <a:prstGeom prst="rect">
            <a:avLst/>
          </a:prstGeom>
          <a:ln w="28575">
            <a:solidFill>
              <a:schemeClr val="accent2"/>
            </a:solidFill>
          </a:ln>
        </p:spPr>
        <p:txBody>
          <a:bodyPr anchor="ctr"/>
          <a:lstStyle>
            <a:lvl1pPr algn="ctr">
              <a:lnSpc>
                <a:spcPct val="100000"/>
              </a:lnSpc>
              <a:defRPr sz="2400" cap="all" spc="100" baseline="0">
                <a:solidFill>
                  <a:schemeClr val="accent2"/>
                </a:solidFill>
              </a:defRPr>
            </a:lvl1pPr>
          </a:lstStyle>
          <a:p>
            <a:r>
              <a:rPr lang="en-US" dirty="0"/>
              <a:t>title</a:t>
            </a:r>
          </a:p>
        </p:txBody>
      </p:sp>
      <p:sp>
        <p:nvSpPr>
          <p:cNvPr id="10" name="Text Placeholder 10">
            <a:extLst>
              <a:ext uri="{FF2B5EF4-FFF2-40B4-BE49-F238E27FC236}">
                <a16:creationId xmlns:a16="http://schemas.microsoft.com/office/drawing/2014/main" id="{7408009F-7441-4960-8688-598E5537784A}"/>
              </a:ext>
            </a:extLst>
          </p:cNvPr>
          <p:cNvSpPr>
            <a:spLocks noGrp="1"/>
          </p:cNvSpPr>
          <p:nvPr>
            <p:ph type="body" sz="quarter" idx="12" hasCustomPrompt="1"/>
          </p:nvPr>
        </p:nvSpPr>
        <p:spPr>
          <a:xfrm>
            <a:off x="4864796" y="960385"/>
            <a:ext cx="6341212" cy="1969628"/>
          </a:xfrm>
          <a:prstGeom prst="rect">
            <a:avLst/>
          </a:prstGeom>
        </p:spPr>
        <p:txBody>
          <a:bodyPr anchor="t"/>
          <a:lstStyle>
            <a:lvl1pPr marL="0" indent="0" algn="l">
              <a:lnSpc>
                <a:spcPct val="125000"/>
              </a:lnSpc>
              <a:spcBef>
                <a:spcPts val="0"/>
              </a:spcBef>
              <a:spcAft>
                <a:spcPts val="600"/>
              </a:spcAft>
              <a:buNone/>
              <a:defRPr sz="1800" cap="none" spc="100" baseline="0">
                <a:solidFill>
                  <a:schemeClr val="tx1"/>
                </a:solidFill>
                <a:latin typeface="+mn-lt"/>
              </a:defRPr>
            </a:lvl1pPr>
          </a:lstStyle>
          <a:p>
            <a:pPr lvl="0"/>
            <a:r>
              <a:rPr lang="en-US" dirty="0"/>
              <a:t>Click to add text</a:t>
            </a:r>
          </a:p>
        </p:txBody>
      </p:sp>
      <p:sp>
        <p:nvSpPr>
          <p:cNvPr id="8" name="Picture Placeholder 7">
            <a:extLst>
              <a:ext uri="{FF2B5EF4-FFF2-40B4-BE49-F238E27FC236}">
                <a16:creationId xmlns:a16="http://schemas.microsoft.com/office/drawing/2014/main" id="{0721A019-F5C2-4A15-A6AE-C03209D1D7DB}"/>
              </a:ext>
            </a:extLst>
          </p:cNvPr>
          <p:cNvSpPr>
            <a:spLocks noGrp="1"/>
          </p:cNvSpPr>
          <p:nvPr>
            <p:ph type="pic" sz="quarter" idx="10" hasCustomPrompt="1"/>
          </p:nvPr>
        </p:nvSpPr>
        <p:spPr>
          <a:xfrm>
            <a:off x="0" y="3716594"/>
            <a:ext cx="12192000" cy="3141406"/>
          </a:xfrm>
          <a:prstGeom prst="rect">
            <a:avLst/>
          </a:prstGeom>
        </p:spPr>
        <p:txBody>
          <a:bodyPr/>
          <a:lstStyle>
            <a:lvl1pPr marL="0" indent="0" algn="ctr">
              <a:buNone/>
              <a:defRPr/>
            </a:lvl1pPr>
          </a:lstStyle>
          <a:p>
            <a:r>
              <a:rPr lang="en-US" dirty="0"/>
              <a:t>Click to add photo</a:t>
            </a:r>
          </a:p>
        </p:txBody>
      </p:sp>
      <p:sp>
        <p:nvSpPr>
          <p:cNvPr id="11" name="Date Placeholder 3">
            <a:extLst>
              <a:ext uri="{FF2B5EF4-FFF2-40B4-BE49-F238E27FC236}">
                <a16:creationId xmlns:a16="http://schemas.microsoft.com/office/drawing/2014/main" id="{CFE1DF53-32D0-456E-8221-7FCD23325DB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spc="100" baseline="0">
                <a:solidFill>
                  <a:schemeClr val="bg1"/>
                </a:solidFill>
                <a:effectLst>
                  <a:outerShdw blurRad="38100" dist="38100" dir="2700000" algn="tl">
                    <a:srgbClr val="000000">
                      <a:alpha val="43137"/>
                    </a:srgbClr>
                  </a:outerShdw>
                </a:effectLst>
              </a:defRPr>
            </a:lvl1pPr>
          </a:lstStyle>
          <a:p>
            <a:r>
              <a:rPr lang="en-US" dirty="0"/>
              <a:t>20XX</a:t>
            </a:r>
          </a:p>
        </p:txBody>
      </p:sp>
      <p:sp>
        <p:nvSpPr>
          <p:cNvPr id="12" name="Footer Placeholder 4">
            <a:extLst>
              <a:ext uri="{FF2B5EF4-FFF2-40B4-BE49-F238E27FC236}">
                <a16:creationId xmlns:a16="http://schemas.microsoft.com/office/drawing/2014/main" id="{DC108F1B-58C5-43B6-8251-B1392CA9A80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1" i="0" cap="all" spc="100" baseline="0">
                <a:solidFill>
                  <a:schemeClr val="bg1"/>
                </a:solidFill>
                <a:effectLst>
                  <a:outerShdw blurRad="38100" dist="38100" dir="2700000" algn="tl">
                    <a:srgbClr val="000000">
                      <a:alpha val="43137"/>
                    </a:srgbClr>
                  </a:outerShdw>
                </a:effectLst>
                <a:latin typeface="+mj-lt"/>
              </a:defRPr>
            </a:lvl1pPr>
          </a:lstStyle>
          <a:p>
            <a:r>
              <a:rPr lang="en-US" dirty="0"/>
              <a:t>Pitch deck</a:t>
            </a:r>
          </a:p>
        </p:txBody>
      </p:sp>
      <p:sp>
        <p:nvSpPr>
          <p:cNvPr id="13" name="Slide Number Placeholder 5">
            <a:extLst>
              <a:ext uri="{FF2B5EF4-FFF2-40B4-BE49-F238E27FC236}">
                <a16:creationId xmlns:a16="http://schemas.microsoft.com/office/drawing/2014/main" id="{C530B1E0-03D4-4E5B-A2A7-903B17B306C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spc="100" baseline="0">
                <a:solidFill>
                  <a:schemeClr val="bg1"/>
                </a:solidFill>
                <a:effectLst>
                  <a:outerShdw blurRad="38100" dist="38100" dir="2700000" algn="tl">
                    <a:srgbClr val="000000">
                      <a:alpha val="43137"/>
                    </a:srgbClr>
                  </a:outerShdw>
                </a:effectLst>
              </a:defRPr>
            </a:lvl1pPr>
          </a:lstStyle>
          <a:p>
            <a:fld id="{EA87306C-81BA-4795-A5CA-9392456A8C1E}" type="slidenum">
              <a:rPr lang="en-US" smtClean="0"/>
              <a:pPr/>
              <a:t>‹#›</a:t>
            </a:fld>
            <a:endParaRPr lang="en-US" dirty="0"/>
          </a:p>
        </p:txBody>
      </p:sp>
    </p:spTree>
    <p:extLst>
      <p:ext uri="{BB962C8B-B14F-4D97-AF65-F5344CB8AC3E}">
        <p14:creationId xmlns:p14="http://schemas.microsoft.com/office/powerpoint/2010/main" val="16912113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7BE02389-643A-44A3-9E32-4459CAEAC35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spc="100" baseline="0">
                <a:solidFill>
                  <a:schemeClr val="bg2">
                    <a:lumMod val="50000"/>
                  </a:schemeClr>
                </a:solidFill>
              </a:defRPr>
            </a:lvl1pPr>
          </a:lstStyle>
          <a:p>
            <a:r>
              <a:rPr lang="en-US" dirty="0"/>
              <a:t>20XX</a:t>
            </a:r>
          </a:p>
        </p:txBody>
      </p:sp>
      <p:sp>
        <p:nvSpPr>
          <p:cNvPr id="5" name="Footer Placeholder 4">
            <a:extLst>
              <a:ext uri="{FF2B5EF4-FFF2-40B4-BE49-F238E27FC236}">
                <a16:creationId xmlns:a16="http://schemas.microsoft.com/office/drawing/2014/main" id="{1E3E221A-6F27-4890-B073-7BA27B8FB51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1" i="0" cap="all" spc="100" baseline="0">
                <a:solidFill>
                  <a:schemeClr val="bg2">
                    <a:lumMod val="50000"/>
                  </a:schemeClr>
                </a:solidFill>
                <a:latin typeface="+mj-lt"/>
              </a:defRPr>
            </a:lvl1pPr>
          </a:lstStyle>
          <a:p>
            <a:r>
              <a:rPr lang="en-US" dirty="0"/>
              <a:t>Pitch deck</a:t>
            </a:r>
          </a:p>
        </p:txBody>
      </p:sp>
      <p:sp>
        <p:nvSpPr>
          <p:cNvPr id="6" name="Slide Number Placeholder 5">
            <a:extLst>
              <a:ext uri="{FF2B5EF4-FFF2-40B4-BE49-F238E27FC236}">
                <a16:creationId xmlns:a16="http://schemas.microsoft.com/office/drawing/2014/main" id="{40B06CAC-A122-486F-81C6-4299D83E941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spc="100" baseline="0">
                <a:solidFill>
                  <a:schemeClr val="bg2">
                    <a:lumMod val="50000"/>
                  </a:schemeClr>
                </a:solidFill>
              </a:defRPr>
            </a:lvl1pPr>
          </a:lstStyle>
          <a:p>
            <a:fld id="{EA87306C-81BA-4795-A5CA-9392456A8C1E}" type="slidenum">
              <a:rPr lang="en-US" smtClean="0"/>
              <a:pPr/>
              <a:t>‹#›</a:t>
            </a:fld>
            <a:endParaRPr lang="en-US" dirty="0"/>
          </a:p>
        </p:txBody>
      </p:sp>
    </p:spTree>
    <p:extLst>
      <p:ext uri="{BB962C8B-B14F-4D97-AF65-F5344CB8AC3E}">
        <p14:creationId xmlns:p14="http://schemas.microsoft.com/office/powerpoint/2010/main" val="4230113875"/>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673" r:id="rId3"/>
    <p:sldLayoutId id="2147483669" r:id="rId4"/>
    <p:sldLayoutId id="2147483651" r:id="rId5"/>
    <p:sldLayoutId id="2147483671" r:id="rId6"/>
    <p:sldLayoutId id="2147483652" r:id="rId7"/>
    <p:sldLayoutId id="2147483653" r:id="rId8"/>
    <p:sldLayoutId id="2147483650" r:id="rId9"/>
    <p:sldLayoutId id="2147483664" r:id="rId10"/>
    <p:sldLayoutId id="2147483659" r:id="rId11"/>
    <p:sldLayoutId id="2147483662" r:id="rId12"/>
    <p:sldLayoutId id="2147483670" r:id="rId13"/>
    <p:sldLayoutId id="2147483674" r:id="rId14"/>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Close-up of a green field">
            <a:extLst>
              <a:ext uri="{FF2B5EF4-FFF2-40B4-BE49-F238E27FC236}">
                <a16:creationId xmlns:a16="http://schemas.microsoft.com/office/drawing/2014/main" id="{FE4A4B5C-D71A-0CFA-A601-EB93F13F5AA0}"/>
              </a:ext>
            </a:extLst>
          </p:cNvPr>
          <p:cNvPicPr>
            <a:picLocks noGrp="1" noChangeAspect="1"/>
          </p:cNvPicPr>
          <p:nvPr>
            <p:ph type="pic" sz="quarter" idx="10"/>
          </p:nvPr>
        </p:nvPicPr>
        <p:blipFill>
          <a:blip r:embed="rId2">
            <a:alphaModFix amt="50000"/>
          </a:blip>
          <a:srcRect/>
          <a:stretch/>
        </p:blipFill>
        <p:spPr>
          <a:xfrm>
            <a:off x="0" y="-2"/>
            <a:ext cx="12192000" cy="6858000"/>
          </a:xfrm>
        </p:spPr>
      </p:pic>
      <p:sp>
        <p:nvSpPr>
          <p:cNvPr id="7" name="Title 6">
            <a:extLst>
              <a:ext uri="{FF2B5EF4-FFF2-40B4-BE49-F238E27FC236}">
                <a16:creationId xmlns:a16="http://schemas.microsoft.com/office/drawing/2014/main" id="{C0147929-8D39-DAA9-C3C5-4829D9C31C27}"/>
              </a:ext>
            </a:extLst>
          </p:cNvPr>
          <p:cNvSpPr>
            <a:spLocks noGrp="1"/>
          </p:cNvSpPr>
          <p:nvPr>
            <p:ph type="title"/>
          </p:nvPr>
        </p:nvSpPr>
        <p:spPr>
          <a:xfrm>
            <a:off x="1199909" y="2335192"/>
            <a:ext cx="9792182" cy="2187616"/>
          </a:xfrm>
        </p:spPr>
        <p:txBody>
          <a:bodyPr/>
          <a:lstStyle/>
          <a:p>
            <a:br>
              <a:rPr lang="en-US" sz="8000" b="1" dirty="0">
                <a:solidFill>
                  <a:schemeClr val="tx2"/>
                </a:solidFill>
              </a:rPr>
            </a:br>
            <a:br>
              <a:rPr lang="en-US" sz="8000" b="1" dirty="0">
                <a:solidFill>
                  <a:schemeClr val="tx2"/>
                </a:solidFill>
              </a:rPr>
            </a:br>
            <a:r>
              <a:rPr lang="en-US" sz="4000" b="1" dirty="0">
                <a:solidFill>
                  <a:srgbClr val="00B0F0"/>
                </a:solidFill>
              </a:rPr>
              <a:t>Bivariate probability density; correlation</a:t>
            </a:r>
            <a:br>
              <a:rPr lang="en-US" sz="8800" dirty="0">
                <a:solidFill>
                  <a:srgbClr val="00B0F0"/>
                </a:solidFill>
              </a:rPr>
            </a:br>
            <a:br>
              <a:rPr lang="en-US" sz="8800" dirty="0">
                <a:solidFill>
                  <a:srgbClr val="00B0F0"/>
                </a:solidFill>
              </a:rPr>
            </a:br>
            <a:r>
              <a:rPr lang="en-US" sz="4000" b="1" i="0" dirty="0">
                <a:solidFill>
                  <a:srgbClr val="00B0F0"/>
                </a:solidFill>
              </a:rPr>
              <a:t>BST 600, Fall 2025, Lecture 17</a:t>
            </a:r>
            <a:br>
              <a:rPr lang="en-US" sz="4000" b="1" i="0" dirty="0">
                <a:solidFill>
                  <a:srgbClr val="00B0F0"/>
                </a:solidFill>
              </a:rPr>
            </a:br>
            <a:r>
              <a:rPr lang="en-US" sz="4000" b="1" i="0" dirty="0">
                <a:solidFill>
                  <a:srgbClr val="00B0F0"/>
                </a:solidFill>
              </a:rPr>
              <a:t>Dr. Richard Charnigo</a:t>
            </a:r>
            <a:endParaRPr lang="en-US" sz="4000" dirty="0">
              <a:solidFill>
                <a:srgbClr val="00B0F0"/>
              </a:solidFill>
            </a:endParaRPr>
          </a:p>
        </p:txBody>
      </p:sp>
    </p:spTree>
    <p:extLst>
      <p:ext uri="{BB962C8B-B14F-4D97-AF65-F5344CB8AC3E}">
        <p14:creationId xmlns:p14="http://schemas.microsoft.com/office/powerpoint/2010/main" val="17602684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391887"/>
                <a:ext cx="9906000" cy="5932714"/>
              </a:xfrm>
            </p:spPr>
            <p:txBody>
              <a:bodyPr>
                <a:normAutofit/>
              </a:bodyPr>
              <a:lstStyle/>
              <a:p>
                <a:pPr marL="0" indent="0">
                  <a:spcBef>
                    <a:spcPts val="0"/>
                  </a:spcBef>
                  <a:buNone/>
                </a:pPr>
                <a:r>
                  <a:rPr lang="en-US" sz="4400" b="1" dirty="0">
                    <a:latin typeface="+mj-lt"/>
                  </a:rPr>
                  <a:t>CORRELATION (continued)</a:t>
                </a:r>
              </a:p>
              <a:p>
                <a:pPr marL="0" indent="0">
                  <a:spcBef>
                    <a:spcPts val="0"/>
                  </a:spcBef>
                  <a:buNone/>
                </a:pPr>
                <a:endParaRPr lang="en-US" sz="3200" b="1" dirty="0"/>
              </a:p>
              <a:p>
                <a:pPr marL="0" indent="0">
                  <a:spcBef>
                    <a:spcPts val="0"/>
                  </a:spcBef>
                  <a:buNone/>
                </a:pPr>
                <a:r>
                  <a:rPr lang="en-US" sz="3200" dirty="0"/>
                  <a:t>If  </a:t>
                </a:r>
                <a:r>
                  <a:rPr lang="el-GR" sz="3200" dirty="0">
                    <a:ea typeface="Calibri" panose="020F0502020204030204" pitchFamily="34" charset="0"/>
                    <a:cs typeface="Calibri" panose="020F0502020204030204" pitchFamily="34" charset="0"/>
                  </a:rPr>
                  <a:t>ρ</a:t>
                </a:r>
                <a:r>
                  <a:rPr lang="en-US" sz="3200" dirty="0">
                    <a:ea typeface="Calibri" panose="020F0502020204030204" pitchFamily="34" charset="0"/>
                    <a:cs typeface="Calibri" panose="020F0502020204030204" pitchFamily="34" charset="0"/>
                  </a:rPr>
                  <a:t> &lt; 0,  then  f(x, y)  is larger when  </a:t>
                </a:r>
                <a:r>
                  <a:rPr lang="en-US" sz="3200" dirty="0"/>
                  <a:t>{x - </a:t>
                </a:r>
                <a14:m>
                  <m:oMath xmlns:m="http://schemas.openxmlformats.org/officeDocument/2006/math">
                    <m:sSub>
                      <m:sSubPr>
                        <m:ctrlPr>
                          <a:rPr lang="en-US" sz="3200" b="0" i="1" smtClean="0">
                            <a:latin typeface="Cambria Math" panose="02040503050406030204" pitchFamily="18" charset="0"/>
                          </a:rPr>
                        </m:ctrlPr>
                      </m:sSubPr>
                      <m:e>
                        <m:r>
                          <m:rPr>
                            <m:sty m:val="p"/>
                          </m:rPr>
                          <a:rPr lang="en-US" sz="3200" i="0">
                            <a:latin typeface="Cambria Math" panose="02040503050406030204" pitchFamily="18" charset="0"/>
                          </a:rPr>
                          <m:t>μ</m:t>
                        </m:r>
                      </m:e>
                      <m:sub>
                        <m:r>
                          <m:rPr>
                            <m:sty m:val="p"/>
                          </m:rPr>
                          <a:rPr lang="en-US" sz="3200" b="0" i="0" smtClean="0">
                            <a:latin typeface="Cambria Math" panose="02040503050406030204" pitchFamily="18" charset="0"/>
                          </a:rPr>
                          <m:t>X</m:t>
                        </m:r>
                      </m:sub>
                    </m:sSub>
                  </m:oMath>
                </a14:m>
                <a:r>
                  <a:rPr lang="en-US" sz="3200" dirty="0"/>
                  <a:t>}  and         {y - </a:t>
                </a:r>
                <a14:m>
                  <m:oMath xmlns:m="http://schemas.openxmlformats.org/officeDocument/2006/math">
                    <m:sSub>
                      <m:sSubPr>
                        <m:ctrlPr>
                          <a:rPr lang="en-US" sz="3200" i="1">
                            <a:latin typeface="Cambria Math" panose="02040503050406030204" pitchFamily="18" charset="0"/>
                          </a:rPr>
                        </m:ctrlPr>
                      </m:sSubPr>
                      <m:e>
                        <m:r>
                          <m:rPr>
                            <m:sty m:val="p"/>
                          </m:rPr>
                          <a:rPr lang="en-US" sz="3200">
                            <a:latin typeface="Cambria Math" panose="02040503050406030204" pitchFamily="18" charset="0"/>
                          </a:rPr>
                          <m:t>μ</m:t>
                        </m:r>
                      </m:e>
                      <m:sub>
                        <m:r>
                          <m:rPr>
                            <m:sty m:val="p"/>
                          </m:rPr>
                          <a:rPr lang="en-US" sz="3200" b="0" i="0" smtClean="0">
                            <a:latin typeface="Cambria Math" panose="02040503050406030204" pitchFamily="18" charset="0"/>
                          </a:rPr>
                          <m:t>Y</m:t>
                        </m:r>
                      </m:sub>
                    </m:sSub>
                  </m:oMath>
                </a14:m>
                <a:r>
                  <a:rPr lang="en-US" sz="3200" dirty="0"/>
                  <a:t>}  have opposite sign (positive or negative) than when they have the same sign.  Thus, a high value of  X  is often accompanied by a low value of  Y.</a:t>
                </a:r>
              </a:p>
              <a:p>
                <a:pPr marL="0" indent="0">
                  <a:spcBef>
                    <a:spcPts val="0"/>
                  </a:spcBef>
                  <a:buNone/>
                </a:pPr>
                <a:endParaRPr lang="en-US" sz="3200" dirty="0"/>
              </a:p>
              <a:p>
                <a:pPr marL="0" indent="0">
                  <a:spcBef>
                    <a:spcPts val="0"/>
                  </a:spcBef>
                  <a:buNone/>
                </a:pPr>
                <a:r>
                  <a:rPr lang="en-US" sz="3200" dirty="0"/>
                  <a:t>If  </a:t>
                </a:r>
                <a:r>
                  <a:rPr lang="el-GR" sz="3200" dirty="0">
                    <a:ea typeface="Calibri" panose="020F0502020204030204" pitchFamily="34" charset="0"/>
                    <a:cs typeface="Calibri" panose="020F0502020204030204" pitchFamily="34" charset="0"/>
                  </a:rPr>
                  <a:t>ρ</a:t>
                </a:r>
                <a:r>
                  <a:rPr lang="en-US" sz="3200" dirty="0">
                    <a:ea typeface="Calibri" panose="020F0502020204030204" pitchFamily="34" charset="0"/>
                    <a:cs typeface="Calibri" panose="020F0502020204030204" pitchFamily="34" charset="0"/>
                  </a:rPr>
                  <a:t> = 0,  then the formula simplifies quite a bit.  In this case, a high value of  X  is as likely to be accompanied by a high value of  Y  as by a low value of  Y.</a:t>
                </a:r>
                <a:endParaRPr lang="en-US" sz="3200" dirty="0"/>
              </a:p>
              <a:p>
                <a:pPr marL="0" indent="0">
                  <a:spcBef>
                    <a:spcPts val="0"/>
                  </a:spcBef>
                  <a:buNone/>
                </a:pPr>
                <a:endParaRPr lang="en-US" sz="3200" dirty="0"/>
              </a:p>
              <a:p>
                <a:pPr marL="0" indent="0">
                  <a:spcBef>
                    <a:spcPts val="0"/>
                  </a:spcBef>
                  <a:buNone/>
                </a:pPr>
                <a:endParaRPr lang="en-US" sz="3200" dirty="0"/>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391887"/>
                <a:ext cx="9906000" cy="5932714"/>
              </a:xfrm>
              <a:blipFill>
                <a:blip r:embed="rId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1671333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391887"/>
            <a:ext cx="9906000" cy="5932714"/>
          </a:xfrm>
        </p:spPr>
        <p:txBody>
          <a:bodyPr>
            <a:normAutofit/>
          </a:bodyPr>
          <a:lstStyle/>
          <a:p>
            <a:pPr marL="0" indent="0">
              <a:spcBef>
                <a:spcPts val="0"/>
              </a:spcBef>
              <a:buNone/>
            </a:pPr>
            <a:r>
              <a:rPr lang="en-US" sz="4400" b="1" dirty="0">
                <a:latin typeface="+mj-lt"/>
              </a:rPr>
              <a:t>CORRELATION (continued)</a:t>
            </a:r>
          </a:p>
          <a:p>
            <a:pPr marL="0" indent="0">
              <a:spcBef>
                <a:spcPts val="0"/>
              </a:spcBef>
              <a:buNone/>
            </a:pPr>
            <a:endParaRPr lang="en-US" sz="3200" b="1" dirty="0"/>
          </a:p>
          <a:p>
            <a:pPr marL="0" indent="0">
              <a:spcBef>
                <a:spcPts val="0"/>
              </a:spcBef>
              <a:buNone/>
            </a:pPr>
            <a:r>
              <a:rPr lang="en-US" sz="3200" dirty="0"/>
              <a:t>The idea of correlation is not limited to the bivariate normal pdf.  However, the idea is easily conveyed in that setting because an entity in the bivariate pdf formula is directly interpretable as the correlation.</a:t>
            </a:r>
          </a:p>
          <a:p>
            <a:pPr marL="0" indent="0">
              <a:spcBef>
                <a:spcPts val="0"/>
              </a:spcBef>
              <a:buNone/>
            </a:pPr>
            <a:endParaRPr lang="en-US" sz="3200" dirty="0"/>
          </a:p>
          <a:p>
            <a:pPr marL="0" indent="0">
              <a:spcBef>
                <a:spcPts val="0"/>
              </a:spcBef>
              <a:buNone/>
            </a:pPr>
            <a:r>
              <a:rPr lang="en-US" sz="3200" dirty="0"/>
              <a:t>For other bivariate pdfs, a mathematical definition of correlation is possible but a bit involved.  Instead, we shall describe the idea of correlation qualitatively.</a:t>
            </a:r>
          </a:p>
          <a:p>
            <a:pPr marL="0" indent="0">
              <a:spcBef>
                <a:spcPts val="0"/>
              </a:spcBef>
              <a:buNone/>
            </a:pPr>
            <a:endParaRPr lang="en-US" sz="3200" dirty="0"/>
          </a:p>
          <a:p>
            <a:pPr marL="0" indent="0">
              <a:spcBef>
                <a:spcPts val="0"/>
              </a:spcBef>
              <a:buNone/>
            </a:pPr>
            <a:endParaRPr lang="en-US" sz="3200" dirty="0"/>
          </a:p>
        </p:txBody>
      </p:sp>
    </p:spTree>
    <p:extLst>
      <p:ext uri="{BB962C8B-B14F-4D97-AF65-F5344CB8AC3E}">
        <p14:creationId xmlns:p14="http://schemas.microsoft.com/office/powerpoint/2010/main" val="36455343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391887"/>
            <a:ext cx="9906000" cy="5932714"/>
          </a:xfrm>
        </p:spPr>
        <p:txBody>
          <a:bodyPr>
            <a:normAutofit/>
          </a:bodyPr>
          <a:lstStyle/>
          <a:p>
            <a:pPr marL="0" indent="0">
              <a:spcBef>
                <a:spcPts val="0"/>
              </a:spcBef>
              <a:buNone/>
            </a:pPr>
            <a:r>
              <a:rPr lang="en-US" sz="4400" b="1" dirty="0">
                <a:latin typeface="+mj-lt"/>
              </a:rPr>
              <a:t>CORRELATION (continued)</a:t>
            </a:r>
          </a:p>
          <a:p>
            <a:pPr marL="0" indent="0">
              <a:spcBef>
                <a:spcPts val="0"/>
              </a:spcBef>
              <a:buNone/>
            </a:pPr>
            <a:endParaRPr lang="en-US" sz="3200" b="1" dirty="0"/>
          </a:p>
          <a:p>
            <a:pPr marL="0" indent="0">
              <a:spcBef>
                <a:spcPts val="0"/>
              </a:spcBef>
              <a:buNone/>
            </a:pPr>
            <a:r>
              <a:rPr lang="en-US" sz="3200" dirty="0"/>
              <a:t>The correlation between  X  and  Y,  denoted  </a:t>
            </a:r>
            <a:r>
              <a:rPr lang="el-GR" sz="3200" dirty="0">
                <a:ea typeface="Calibri" panose="020F0502020204030204" pitchFamily="34" charset="0"/>
                <a:cs typeface="Calibri" panose="020F0502020204030204" pitchFamily="34" charset="0"/>
              </a:rPr>
              <a:t>ρ</a:t>
            </a:r>
            <a:r>
              <a:rPr lang="en-US" sz="3200" dirty="0">
                <a:ea typeface="Calibri" panose="020F0502020204030204" pitchFamily="34" charset="0"/>
                <a:cs typeface="Calibri" panose="020F0502020204030204" pitchFamily="34" charset="0"/>
              </a:rPr>
              <a:t>  even</a:t>
            </a:r>
            <a:r>
              <a:rPr lang="en-US" sz="3200" dirty="0"/>
              <a:t> if such an entity does not appear directly in a bivariate pdf formula, is a number between  -1  and  1  which reflects the linear association between  X  and  Y.</a:t>
            </a:r>
          </a:p>
          <a:p>
            <a:pPr marL="0" indent="0">
              <a:spcBef>
                <a:spcPts val="0"/>
              </a:spcBef>
              <a:buNone/>
            </a:pPr>
            <a:endParaRPr lang="en-US" sz="3200" dirty="0"/>
          </a:p>
          <a:p>
            <a:pPr marL="0" indent="0">
              <a:spcBef>
                <a:spcPts val="0"/>
              </a:spcBef>
              <a:buNone/>
            </a:pPr>
            <a:r>
              <a:rPr lang="en-US" sz="3200" dirty="0"/>
              <a:t>A correlation close to  1  indicates that  X  and  Y  have a strong positive linear relationship; a correlation that is positive but not close to  1  indicates that  X  and  Y  have a weak positive linear relationship.</a:t>
            </a:r>
          </a:p>
          <a:p>
            <a:pPr marL="0" indent="0">
              <a:spcBef>
                <a:spcPts val="0"/>
              </a:spcBef>
              <a:buNone/>
            </a:pPr>
            <a:endParaRPr lang="en-US" sz="3200" dirty="0"/>
          </a:p>
          <a:p>
            <a:pPr marL="0" indent="0">
              <a:spcBef>
                <a:spcPts val="0"/>
              </a:spcBef>
              <a:buNone/>
            </a:pPr>
            <a:endParaRPr lang="en-US" sz="3200" dirty="0"/>
          </a:p>
        </p:txBody>
      </p:sp>
    </p:spTree>
    <p:extLst>
      <p:ext uri="{BB962C8B-B14F-4D97-AF65-F5344CB8AC3E}">
        <p14:creationId xmlns:p14="http://schemas.microsoft.com/office/powerpoint/2010/main" val="30014134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391887"/>
            <a:ext cx="9906000" cy="5932714"/>
          </a:xfrm>
        </p:spPr>
        <p:txBody>
          <a:bodyPr>
            <a:normAutofit/>
          </a:bodyPr>
          <a:lstStyle/>
          <a:p>
            <a:pPr marL="0" indent="0">
              <a:spcBef>
                <a:spcPts val="0"/>
              </a:spcBef>
              <a:buNone/>
            </a:pPr>
            <a:r>
              <a:rPr lang="en-US" sz="4400" b="1" dirty="0">
                <a:latin typeface="+mj-lt"/>
              </a:rPr>
              <a:t>CORRELATION (continued)</a:t>
            </a:r>
          </a:p>
          <a:p>
            <a:pPr marL="0" indent="0">
              <a:spcBef>
                <a:spcPts val="0"/>
              </a:spcBef>
              <a:buNone/>
            </a:pPr>
            <a:endParaRPr lang="en-US" sz="3200" b="1" dirty="0"/>
          </a:p>
          <a:p>
            <a:pPr marL="0" indent="0">
              <a:spcBef>
                <a:spcPts val="0"/>
              </a:spcBef>
              <a:buNone/>
            </a:pPr>
            <a:r>
              <a:rPr lang="en-US" sz="3200" dirty="0"/>
              <a:t>A correlation close to  -1  indicates that  X  and  Y  have a strong negative linear relationship; a correlation that is negative but not close to  -1  indicates that  X  and  Y  have a weak negative linear relationship.</a:t>
            </a:r>
          </a:p>
          <a:p>
            <a:pPr marL="0" indent="0">
              <a:spcBef>
                <a:spcPts val="0"/>
              </a:spcBef>
              <a:buNone/>
            </a:pPr>
            <a:endParaRPr lang="en-US" sz="3200" dirty="0"/>
          </a:p>
          <a:p>
            <a:pPr marL="0" indent="0">
              <a:spcBef>
                <a:spcPts val="0"/>
              </a:spcBef>
              <a:buNone/>
            </a:pPr>
            <a:r>
              <a:rPr lang="en-US" sz="3200" dirty="0"/>
              <a:t>A correlation of  0  reflects the absence of a linear association.  In some cases (but not with the bivariate normal pdf), a correlation of  0  is possible with a curvilinear association.</a:t>
            </a:r>
          </a:p>
          <a:p>
            <a:pPr marL="0" indent="0">
              <a:spcBef>
                <a:spcPts val="0"/>
              </a:spcBef>
              <a:buNone/>
            </a:pPr>
            <a:endParaRPr lang="en-US" sz="3200" dirty="0"/>
          </a:p>
          <a:p>
            <a:pPr marL="0" indent="0">
              <a:spcBef>
                <a:spcPts val="0"/>
              </a:spcBef>
              <a:buNone/>
            </a:pPr>
            <a:endParaRPr lang="en-US" sz="3200" dirty="0"/>
          </a:p>
        </p:txBody>
      </p:sp>
    </p:spTree>
    <p:extLst>
      <p:ext uri="{BB962C8B-B14F-4D97-AF65-F5344CB8AC3E}">
        <p14:creationId xmlns:p14="http://schemas.microsoft.com/office/powerpoint/2010/main" val="21886221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391887"/>
                <a:ext cx="9906000" cy="5932714"/>
              </a:xfrm>
            </p:spPr>
            <p:txBody>
              <a:bodyPr>
                <a:normAutofit/>
              </a:bodyPr>
              <a:lstStyle/>
              <a:p>
                <a:pPr marL="0" indent="0">
                  <a:spcBef>
                    <a:spcPts val="0"/>
                  </a:spcBef>
                  <a:buNone/>
                </a:pPr>
                <a:r>
                  <a:rPr lang="en-US" sz="4400" b="1" dirty="0">
                    <a:latin typeface="+mj-lt"/>
                  </a:rPr>
                  <a:t>ESTIMATING CORRELATION</a:t>
                </a:r>
                <a:endParaRPr lang="en-US" sz="3200" b="1" dirty="0"/>
              </a:p>
              <a:p>
                <a:pPr marL="0" indent="0">
                  <a:spcBef>
                    <a:spcPts val="0"/>
                  </a:spcBef>
                  <a:buNone/>
                </a:pPr>
                <a:endParaRPr lang="en-US" sz="3200" dirty="0"/>
              </a:p>
              <a:p>
                <a:pPr marL="0" indent="0">
                  <a:spcBef>
                    <a:spcPts val="0"/>
                  </a:spcBef>
                  <a:buNone/>
                </a:pPr>
                <a:r>
                  <a:rPr lang="en-US" sz="3200" dirty="0"/>
                  <a:t>Given data  (x</a:t>
                </a:r>
                <a:r>
                  <a:rPr lang="en-US" sz="3200" baseline="-25000" dirty="0"/>
                  <a:t>1</a:t>
                </a:r>
                <a:r>
                  <a:rPr lang="en-US" sz="3200" dirty="0"/>
                  <a:t>, y</a:t>
                </a:r>
                <a:r>
                  <a:rPr lang="en-US" sz="3200" baseline="-25000" dirty="0"/>
                  <a:t>1</a:t>
                </a:r>
                <a:r>
                  <a:rPr lang="en-US" sz="3200" dirty="0"/>
                  <a:t>), (x</a:t>
                </a:r>
                <a:r>
                  <a:rPr lang="en-US" sz="3200" baseline="-25000" dirty="0"/>
                  <a:t>2</a:t>
                </a:r>
                <a:r>
                  <a:rPr lang="en-US" sz="3200" dirty="0"/>
                  <a:t>, y</a:t>
                </a:r>
                <a:r>
                  <a:rPr lang="en-US" sz="3200" baseline="-25000" dirty="0"/>
                  <a:t>2</a:t>
                </a:r>
                <a:r>
                  <a:rPr lang="en-US" sz="3200" dirty="0"/>
                  <a:t>), …, (</a:t>
                </a:r>
                <a:r>
                  <a:rPr lang="en-US" sz="3200" dirty="0" err="1"/>
                  <a:t>x</a:t>
                </a:r>
                <a:r>
                  <a:rPr lang="en-US" sz="3200" baseline="-25000" dirty="0" err="1"/>
                  <a:t>n</a:t>
                </a:r>
                <a:r>
                  <a:rPr lang="en-US" sz="3200" dirty="0"/>
                  <a:t>, </a:t>
                </a:r>
                <a:r>
                  <a:rPr lang="en-US" sz="3200" dirty="0" err="1"/>
                  <a:t>y</a:t>
                </a:r>
                <a:r>
                  <a:rPr lang="en-US" sz="3200" baseline="-25000" dirty="0" err="1"/>
                  <a:t>n</a:t>
                </a:r>
                <a:r>
                  <a:rPr lang="en-US" sz="3200" dirty="0"/>
                  <a:t>)  obtained by simple random sampling from an effectively infinite population (see Lecture 5), we estimate  </a:t>
                </a:r>
                <a:r>
                  <a:rPr lang="el-GR" sz="3200" dirty="0">
                    <a:latin typeface="Calibri" panose="020F0502020204030204" pitchFamily="34" charset="0"/>
                    <a:ea typeface="Calibri" panose="020F0502020204030204" pitchFamily="34" charset="0"/>
                    <a:cs typeface="Calibri" panose="020F0502020204030204" pitchFamily="34" charset="0"/>
                  </a:rPr>
                  <a:t>ρ </a:t>
                </a:r>
                <a:r>
                  <a:rPr lang="en-US" sz="3200" dirty="0">
                    <a:latin typeface="Calibri" panose="020F0502020204030204" pitchFamily="34" charset="0"/>
                    <a:ea typeface="Calibri" panose="020F0502020204030204" pitchFamily="34" charset="0"/>
                    <a:cs typeface="Calibri" panose="020F0502020204030204" pitchFamily="34" charset="0"/>
                  </a:rPr>
                  <a:t> by </a:t>
                </a:r>
                <a:r>
                  <a:rPr lang="en-US" sz="3200" dirty="0"/>
                  <a:t>the </a:t>
                </a:r>
                <a:r>
                  <a:rPr lang="en-US" sz="3200" u="sng" dirty="0">
                    <a:ea typeface="Calibri" panose="020F0502020204030204" pitchFamily="34" charset="0"/>
                    <a:cs typeface="Calibri" panose="020F0502020204030204" pitchFamily="34" charset="0"/>
                  </a:rPr>
                  <a:t>sample correlation</a:t>
                </a:r>
                <a:r>
                  <a:rPr lang="en-US" sz="3200" dirty="0">
                    <a:ea typeface="Calibri" panose="020F0502020204030204" pitchFamily="34" charset="0"/>
                    <a:cs typeface="Calibri" panose="020F0502020204030204" pitchFamily="34" charset="0"/>
                  </a:rPr>
                  <a:t>,</a:t>
                </a:r>
                <a:endParaRPr lang="en-US" sz="3200" u="sng" dirty="0">
                  <a:ea typeface="Calibri" panose="020F0502020204030204" pitchFamily="34" charset="0"/>
                  <a:cs typeface="Calibri" panose="020F0502020204030204" pitchFamily="34" charset="0"/>
                </a:endParaRPr>
              </a:p>
              <a:p>
                <a:pPr marL="0" indent="0">
                  <a:spcBef>
                    <a:spcPts val="0"/>
                  </a:spcBef>
                  <a:buNone/>
                </a:pPr>
                <a:endParaRPr lang="en-US" sz="3200" dirty="0"/>
              </a:p>
              <a:p>
                <a:pPr marL="0" indent="0">
                  <a:spcBef>
                    <a:spcPts val="0"/>
                  </a:spcBef>
                  <a:buNone/>
                </a:pPr>
                <a14:m>
                  <m:oMath xmlns:m="http://schemas.openxmlformats.org/officeDocument/2006/math">
                    <m:r>
                      <a:rPr lang="en-US" sz="3200" b="0" i="1" smtClean="0">
                        <a:latin typeface="Cambria Math" panose="02040503050406030204" pitchFamily="18" charset="0"/>
                      </a:rPr>
                      <m:t>𝑟</m:t>
                    </m:r>
                    <m:r>
                      <a:rPr lang="en-US" sz="3200" b="0" i="1" smtClean="0">
                        <a:latin typeface="Cambria Math" panose="02040503050406030204" pitchFamily="18" charset="0"/>
                      </a:rPr>
                      <m:t> ≔ </m:t>
                    </m:r>
                    <m:f>
                      <m:fPr>
                        <m:ctrlPr>
                          <a:rPr lang="en-US" sz="3200" b="0" i="1" smtClean="0">
                            <a:latin typeface="Cambria Math" panose="02040503050406030204" pitchFamily="18" charset="0"/>
                          </a:rPr>
                        </m:ctrlPr>
                      </m:fPr>
                      <m:num>
                        <m:nary>
                          <m:naryPr>
                            <m:chr m:val="∑"/>
                            <m:ctrlPr>
                              <a:rPr lang="en-US" sz="3200" b="0" i="1" smtClean="0">
                                <a:latin typeface="Cambria Math" panose="02040503050406030204" pitchFamily="18" charset="0"/>
                              </a:rPr>
                            </m:ctrlPr>
                          </m:naryPr>
                          <m:sub>
                            <m:r>
                              <a:rPr lang="en-US" sz="3200" b="0" i="1" smtClean="0">
                                <a:latin typeface="Cambria Math" panose="02040503050406030204" pitchFamily="18" charset="0"/>
                              </a:rPr>
                              <m:t>𝑖</m:t>
                            </m:r>
                            <m:r>
                              <a:rPr lang="en-US" sz="3200" b="0" i="1" smtClean="0">
                                <a:latin typeface="Cambria Math" panose="02040503050406030204" pitchFamily="18" charset="0"/>
                              </a:rPr>
                              <m:t>=1</m:t>
                            </m:r>
                          </m:sub>
                          <m:sup>
                            <m:r>
                              <a:rPr lang="en-US" sz="3200" b="0" i="1" smtClean="0">
                                <a:latin typeface="Cambria Math" panose="02040503050406030204" pitchFamily="18" charset="0"/>
                              </a:rPr>
                              <m:t>𝑛</m:t>
                            </m:r>
                          </m:sup>
                          <m:e>
                            <m:r>
                              <a:rPr lang="en-US" sz="3200" b="0" i="1" smtClean="0">
                                <a:latin typeface="Cambria Math" panose="02040503050406030204" pitchFamily="18" charset="0"/>
                              </a:rPr>
                              <m:t>(</m:t>
                            </m:r>
                            <m:sSub>
                              <m:sSubPr>
                                <m:ctrlPr>
                                  <a:rPr lang="en-US" sz="3200" b="0" i="1" smtClean="0">
                                    <a:latin typeface="Cambria Math" panose="02040503050406030204" pitchFamily="18" charset="0"/>
                                  </a:rPr>
                                </m:ctrlPr>
                              </m:sSubPr>
                              <m:e>
                                <m:r>
                                  <a:rPr lang="en-US" sz="3200" b="0" i="1" smtClean="0">
                                    <a:latin typeface="Cambria Math" panose="02040503050406030204" pitchFamily="18" charset="0"/>
                                  </a:rPr>
                                  <m:t>𝑥</m:t>
                                </m:r>
                              </m:e>
                              <m:sub>
                                <m:r>
                                  <a:rPr lang="en-US" sz="3200" b="0" i="1" smtClean="0">
                                    <a:latin typeface="Cambria Math" panose="02040503050406030204" pitchFamily="18" charset="0"/>
                                  </a:rPr>
                                  <m:t>𝑖</m:t>
                                </m:r>
                              </m:sub>
                            </m:sSub>
                            <m:r>
                              <a:rPr lang="en-US" sz="3200" b="0" i="1" smtClean="0">
                                <a:latin typeface="Cambria Math" panose="02040503050406030204" pitchFamily="18" charset="0"/>
                              </a:rPr>
                              <m:t>−</m:t>
                            </m:r>
                            <m:acc>
                              <m:accPr>
                                <m:chr m:val="̅"/>
                                <m:ctrlPr>
                                  <a:rPr lang="en-US" sz="3200" b="0" i="1" smtClean="0">
                                    <a:latin typeface="Cambria Math" panose="02040503050406030204" pitchFamily="18" charset="0"/>
                                  </a:rPr>
                                </m:ctrlPr>
                              </m:accPr>
                              <m:e>
                                <m:r>
                                  <a:rPr lang="en-US" sz="3200" b="0" i="1" smtClean="0">
                                    <a:latin typeface="Cambria Math" panose="02040503050406030204" pitchFamily="18" charset="0"/>
                                  </a:rPr>
                                  <m:t>𝑥</m:t>
                                </m:r>
                              </m:e>
                            </m:acc>
                            <m:r>
                              <a:rPr lang="en-US" sz="3200" b="0" i="1" smtClean="0">
                                <a:latin typeface="Cambria Math" panose="02040503050406030204" pitchFamily="18" charset="0"/>
                              </a:rPr>
                              <m:t>)(</m:t>
                            </m:r>
                            <m:sSub>
                              <m:sSubPr>
                                <m:ctrlPr>
                                  <a:rPr lang="en-US" sz="3200" b="0" i="1" smtClean="0">
                                    <a:latin typeface="Cambria Math" panose="02040503050406030204" pitchFamily="18" charset="0"/>
                                  </a:rPr>
                                </m:ctrlPr>
                              </m:sSubPr>
                              <m:e>
                                <m:r>
                                  <a:rPr lang="en-US" sz="3200" b="0" i="1" smtClean="0">
                                    <a:latin typeface="Cambria Math" panose="02040503050406030204" pitchFamily="18" charset="0"/>
                                  </a:rPr>
                                  <m:t>𝑦</m:t>
                                </m:r>
                              </m:e>
                              <m:sub>
                                <m:r>
                                  <a:rPr lang="en-US" sz="3200" b="0" i="1" smtClean="0">
                                    <a:latin typeface="Cambria Math" panose="02040503050406030204" pitchFamily="18" charset="0"/>
                                  </a:rPr>
                                  <m:t>𝑖</m:t>
                                </m:r>
                              </m:sub>
                            </m:sSub>
                            <m:r>
                              <a:rPr lang="en-US" sz="3200" b="0" i="1" smtClean="0">
                                <a:latin typeface="Cambria Math" panose="02040503050406030204" pitchFamily="18" charset="0"/>
                              </a:rPr>
                              <m:t>−</m:t>
                            </m:r>
                            <m:acc>
                              <m:accPr>
                                <m:chr m:val="̅"/>
                                <m:ctrlPr>
                                  <a:rPr lang="en-US" sz="3200" b="0" i="1" smtClean="0">
                                    <a:latin typeface="Cambria Math" panose="02040503050406030204" pitchFamily="18" charset="0"/>
                                  </a:rPr>
                                </m:ctrlPr>
                              </m:accPr>
                              <m:e>
                                <m:r>
                                  <a:rPr lang="en-US" sz="3200" b="0" i="1" smtClean="0">
                                    <a:latin typeface="Cambria Math" panose="02040503050406030204" pitchFamily="18" charset="0"/>
                                  </a:rPr>
                                  <m:t>𝑦</m:t>
                                </m:r>
                              </m:e>
                            </m:acc>
                            <m:r>
                              <a:rPr lang="en-US" sz="3200" b="0" i="1" smtClean="0">
                                <a:latin typeface="Cambria Math" panose="02040503050406030204" pitchFamily="18" charset="0"/>
                              </a:rPr>
                              <m:t>) </m:t>
                            </m:r>
                          </m:e>
                        </m:nary>
                      </m:num>
                      <m:den>
                        <m:rad>
                          <m:radPr>
                            <m:degHide m:val="on"/>
                            <m:ctrlPr>
                              <a:rPr lang="en-US" sz="3200" b="0" i="1" smtClean="0">
                                <a:latin typeface="Cambria Math" panose="02040503050406030204" pitchFamily="18" charset="0"/>
                              </a:rPr>
                            </m:ctrlPr>
                          </m:radPr>
                          <m:deg/>
                          <m:e>
                            <m:nary>
                              <m:naryPr>
                                <m:chr m:val="∑"/>
                                <m:ctrlPr>
                                  <a:rPr lang="en-US" sz="3200" b="0" i="1" smtClean="0">
                                    <a:latin typeface="Cambria Math" panose="02040503050406030204" pitchFamily="18" charset="0"/>
                                  </a:rPr>
                                </m:ctrlPr>
                              </m:naryPr>
                              <m:sub>
                                <m:r>
                                  <m:rPr>
                                    <m:brk m:alnAt="23"/>
                                  </m:rPr>
                                  <a:rPr lang="en-US" sz="3200" b="0" i="1" smtClean="0">
                                    <a:latin typeface="Cambria Math" panose="02040503050406030204" pitchFamily="18" charset="0"/>
                                  </a:rPr>
                                  <m:t>𝑖</m:t>
                                </m:r>
                                <m:r>
                                  <a:rPr lang="en-US" sz="3200" b="0" i="1" smtClean="0">
                                    <a:latin typeface="Cambria Math" panose="02040503050406030204" pitchFamily="18" charset="0"/>
                                  </a:rPr>
                                  <m:t>=1</m:t>
                                </m:r>
                              </m:sub>
                              <m:sup>
                                <m:r>
                                  <a:rPr lang="en-US" sz="3200" b="0" i="1" smtClean="0">
                                    <a:latin typeface="Cambria Math" panose="02040503050406030204" pitchFamily="18" charset="0"/>
                                  </a:rPr>
                                  <m:t>𝑛</m:t>
                                </m:r>
                              </m:sup>
                              <m:e>
                                <m:sSup>
                                  <m:sSupPr>
                                    <m:ctrlPr>
                                      <a:rPr lang="en-US" sz="3200" b="0" i="1" smtClean="0">
                                        <a:latin typeface="Cambria Math" panose="02040503050406030204" pitchFamily="18" charset="0"/>
                                      </a:rPr>
                                    </m:ctrlPr>
                                  </m:sSupPr>
                                  <m:e>
                                    <m:d>
                                      <m:dPr>
                                        <m:ctrlPr>
                                          <a:rPr lang="en-US" sz="3200" b="0" i="1" smtClean="0">
                                            <a:latin typeface="Cambria Math" panose="02040503050406030204" pitchFamily="18" charset="0"/>
                                          </a:rPr>
                                        </m:ctrlPr>
                                      </m:dPr>
                                      <m:e>
                                        <m:sSub>
                                          <m:sSubPr>
                                            <m:ctrlPr>
                                              <a:rPr lang="en-US" sz="3200" b="0" i="1" smtClean="0">
                                                <a:latin typeface="Cambria Math" panose="02040503050406030204" pitchFamily="18" charset="0"/>
                                              </a:rPr>
                                            </m:ctrlPr>
                                          </m:sSubPr>
                                          <m:e>
                                            <m:r>
                                              <a:rPr lang="en-US" sz="3200" b="0" i="1" smtClean="0">
                                                <a:latin typeface="Cambria Math" panose="02040503050406030204" pitchFamily="18" charset="0"/>
                                              </a:rPr>
                                              <m:t>𝑥</m:t>
                                            </m:r>
                                          </m:e>
                                          <m:sub>
                                            <m:r>
                                              <a:rPr lang="en-US" sz="3200" b="0" i="1" smtClean="0">
                                                <a:latin typeface="Cambria Math" panose="02040503050406030204" pitchFamily="18" charset="0"/>
                                              </a:rPr>
                                              <m:t>𝑖</m:t>
                                            </m:r>
                                          </m:sub>
                                        </m:sSub>
                                        <m:r>
                                          <a:rPr lang="en-US" sz="3200" b="0" i="1" smtClean="0">
                                            <a:latin typeface="Cambria Math" panose="02040503050406030204" pitchFamily="18" charset="0"/>
                                          </a:rPr>
                                          <m:t>−</m:t>
                                        </m:r>
                                        <m:acc>
                                          <m:accPr>
                                            <m:chr m:val="̅"/>
                                            <m:ctrlPr>
                                              <a:rPr lang="en-US" sz="3200" b="0" i="1" smtClean="0">
                                                <a:latin typeface="Cambria Math" panose="02040503050406030204" pitchFamily="18" charset="0"/>
                                              </a:rPr>
                                            </m:ctrlPr>
                                          </m:accPr>
                                          <m:e>
                                            <m:r>
                                              <a:rPr lang="en-US" sz="3200" b="0" i="1" smtClean="0">
                                                <a:latin typeface="Cambria Math" panose="02040503050406030204" pitchFamily="18" charset="0"/>
                                              </a:rPr>
                                              <m:t>𝑥</m:t>
                                            </m:r>
                                          </m:e>
                                        </m:acc>
                                      </m:e>
                                    </m:d>
                                  </m:e>
                                  <m:sup>
                                    <m:r>
                                      <a:rPr lang="en-US" sz="3200" b="0" i="1" smtClean="0">
                                        <a:latin typeface="Cambria Math" panose="02040503050406030204" pitchFamily="18" charset="0"/>
                                      </a:rPr>
                                      <m:t>2</m:t>
                                    </m:r>
                                  </m:sup>
                                </m:sSup>
                                <m:nary>
                                  <m:naryPr>
                                    <m:chr m:val="∑"/>
                                    <m:ctrlPr>
                                      <a:rPr lang="en-US" sz="3200" b="0" i="1" smtClean="0">
                                        <a:latin typeface="Cambria Math" panose="02040503050406030204" pitchFamily="18" charset="0"/>
                                      </a:rPr>
                                    </m:ctrlPr>
                                  </m:naryPr>
                                  <m:sub>
                                    <m:r>
                                      <m:rPr>
                                        <m:brk m:alnAt="23"/>
                                      </m:rPr>
                                      <a:rPr lang="en-US" sz="3200" b="0" i="1" smtClean="0">
                                        <a:latin typeface="Cambria Math" panose="02040503050406030204" pitchFamily="18" charset="0"/>
                                      </a:rPr>
                                      <m:t>𝑖</m:t>
                                    </m:r>
                                    <m:r>
                                      <a:rPr lang="en-US" sz="3200" b="0" i="1" smtClean="0">
                                        <a:latin typeface="Cambria Math" panose="02040503050406030204" pitchFamily="18" charset="0"/>
                                      </a:rPr>
                                      <m:t>=1</m:t>
                                    </m:r>
                                  </m:sub>
                                  <m:sup>
                                    <m:r>
                                      <a:rPr lang="en-US" sz="3200" b="0" i="1" smtClean="0">
                                        <a:latin typeface="Cambria Math" panose="02040503050406030204" pitchFamily="18" charset="0"/>
                                      </a:rPr>
                                      <m:t>𝑛</m:t>
                                    </m:r>
                                  </m:sup>
                                  <m:e>
                                    <m:sSup>
                                      <m:sSupPr>
                                        <m:ctrlPr>
                                          <a:rPr lang="en-US" sz="3200" b="0" i="1" smtClean="0">
                                            <a:latin typeface="Cambria Math" panose="02040503050406030204" pitchFamily="18" charset="0"/>
                                          </a:rPr>
                                        </m:ctrlPr>
                                      </m:sSupPr>
                                      <m:e>
                                        <m:d>
                                          <m:dPr>
                                            <m:ctrlPr>
                                              <a:rPr lang="en-US" sz="3200" b="0" i="1" smtClean="0">
                                                <a:latin typeface="Cambria Math" panose="02040503050406030204" pitchFamily="18" charset="0"/>
                                              </a:rPr>
                                            </m:ctrlPr>
                                          </m:dPr>
                                          <m:e>
                                            <m:sSub>
                                              <m:sSubPr>
                                                <m:ctrlPr>
                                                  <a:rPr lang="en-US" sz="3200" b="0" i="1" smtClean="0">
                                                    <a:latin typeface="Cambria Math" panose="02040503050406030204" pitchFamily="18" charset="0"/>
                                                  </a:rPr>
                                                </m:ctrlPr>
                                              </m:sSubPr>
                                              <m:e>
                                                <m:r>
                                                  <a:rPr lang="en-US" sz="3200" b="0" i="1" smtClean="0">
                                                    <a:latin typeface="Cambria Math" panose="02040503050406030204" pitchFamily="18" charset="0"/>
                                                  </a:rPr>
                                                  <m:t>𝑦</m:t>
                                                </m:r>
                                              </m:e>
                                              <m:sub>
                                                <m:r>
                                                  <a:rPr lang="en-US" sz="3200" b="0" i="1" smtClean="0">
                                                    <a:latin typeface="Cambria Math" panose="02040503050406030204" pitchFamily="18" charset="0"/>
                                                  </a:rPr>
                                                  <m:t>𝑖</m:t>
                                                </m:r>
                                              </m:sub>
                                            </m:sSub>
                                            <m:r>
                                              <a:rPr lang="en-US" sz="3200" b="0" i="1" smtClean="0">
                                                <a:latin typeface="Cambria Math" panose="02040503050406030204" pitchFamily="18" charset="0"/>
                                              </a:rPr>
                                              <m:t>−</m:t>
                                            </m:r>
                                            <m:acc>
                                              <m:accPr>
                                                <m:chr m:val="̅"/>
                                                <m:ctrlPr>
                                                  <a:rPr lang="en-US" sz="3200" b="0" i="1" smtClean="0">
                                                    <a:latin typeface="Cambria Math" panose="02040503050406030204" pitchFamily="18" charset="0"/>
                                                  </a:rPr>
                                                </m:ctrlPr>
                                              </m:accPr>
                                              <m:e>
                                                <m:r>
                                                  <a:rPr lang="en-US" sz="3200" b="0" i="1" smtClean="0">
                                                    <a:latin typeface="Cambria Math" panose="02040503050406030204" pitchFamily="18" charset="0"/>
                                                  </a:rPr>
                                                  <m:t>𝑦</m:t>
                                                </m:r>
                                              </m:e>
                                            </m:acc>
                                          </m:e>
                                        </m:d>
                                      </m:e>
                                      <m:sup>
                                        <m:r>
                                          <a:rPr lang="en-US" sz="3200" b="0" i="1" smtClean="0">
                                            <a:latin typeface="Cambria Math" panose="02040503050406030204" pitchFamily="18" charset="0"/>
                                          </a:rPr>
                                          <m:t>2</m:t>
                                        </m:r>
                                      </m:sup>
                                    </m:sSup>
                                  </m:e>
                                </m:nary>
                              </m:e>
                            </m:nary>
                          </m:e>
                        </m:rad>
                      </m:den>
                    </m:f>
                  </m:oMath>
                </a14:m>
                <a:r>
                  <a:rPr lang="en-US" sz="3200" dirty="0"/>
                  <a:t>,</a:t>
                </a:r>
              </a:p>
              <a:p>
                <a:pPr marL="0" indent="0">
                  <a:spcBef>
                    <a:spcPts val="0"/>
                  </a:spcBef>
                  <a:buNone/>
                </a:pPr>
                <a:endParaRPr lang="en-US" sz="3200" dirty="0"/>
              </a:p>
              <a:p>
                <a:pPr marL="0" indent="0">
                  <a:spcBef>
                    <a:spcPts val="0"/>
                  </a:spcBef>
                  <a:buNone/>
                </a:pPr>
                <a:r>
                  <a:rPr lang="en-US" sz="3200" dirty="0"/>
                  <a:t>where  </a:t>
                </a:r>
                <a14:m>
                  <m:oMath xmlns:m="http://schemas.openxmlformats.org/officeDocument/2006/math">
                    <m:acc>
                      <m:accPr>
                        <m:chr m:val="̅"/>
                        <m:ctrlPr>
                          <a:rPr lang="en-US" sz="3200" b="0" i="1" smtClean="0">
                            <a:latin typeface="Cambria Math" panose="02040503050406030204" pitchFamily="18" charset="0"/>
                          </a:rPr>
                        </m:ctrlPr>
                      </m:accPr>
                      <m:e>
                        <m:r>
                          <a:rPr lang="en-US" sz="3200" b="0" i="1" smtClean="0">
                            <a:latin typeface="Cambria Math" panose="02040503050406030204" pitchFamily="18" charset="0"/>
                          </a:rPr>
                          <m:t>𝑥</m:t>
                        </m:r>
                      </m:e>
                    </m:acc>
                    <m:r>
                      <a:rPr lang="en-US" sz="3200" b="0" i="1" smtClean="0">
                        <a:latin typeface="Cambria Math" panose="02040503050406030204" pitchFamily="18" charset="0"/>
                      </a:rPr>
                      <m:t> ≔</m:t>
                    </m:r>
                    <m:sSup>
                      <m:sSupPr>
                        <m:ctrlPr>
                          <a:rPr lang="en-US" sz="3200" b="0" i="1" smtClean="0">
                            <a:latin typeface="Cambria Math" panose="02040503050406030204" pitchFamily="18" charset="0"/>
                          </a:rPr>
                        </m:ctrlPr>
                      </m:sSupPr>
                      <m:e>
                        <m:r>
                          <a:rPr lang="en-US" sz="3200" b="0" i="1" smtClean="0">
                            <a:latin typeface="Cambria Math" panose="02040503050406030204" pitchFamily="18" charset="0"/>
                          </a:rPr>
                          <m:t>𝑛</m:t>
                        </m:r>
                      </m:e>
                      <m:sup>
                        <m:r>
                          <a:rPr lang="en-US" sz="3200" b="0" i="1" smtClean="0">
                            <a:latin typeface="Cambria Math" panose="02040503050406030204" pitchFamily="18" charset="0"/>
                          </a:rPr>
                          <m:t>−1</m:t>
                        </m:r>
                      </m:sup>
                    </m:sSup>
                    <m:nary>
                      <m:naryPr>
                        <m:chr m:val="∑"/>
                        <m:ctrlPr>
                          <a:rPr lang="en-US" sz="3200" b="0" i="1" smtClean="0">
                            <a:latin typeface="Cambria Math" panose="02040503050406030204" pitchFamily="18" charset="0"/>
                          </a:rPr>
                        </m:ctrlPr>
                      </m:naryPr>
                      <m:sub>
                        <m:r>
                          <a:rPr lang="en-US" sz="3200" b="0" i="1" smtClean="0">
                            <a:latin typeface="Cambria Math" panose="02040503050406030204" pitchFamily="18" charset="0"/>
                          </a:rPr>
                          <m:t>𝑖</m:t>
                        </m:r>
                        <m:r>
                          <a:rPr lang="en-US" sz="3200" b="0" i="1" smtClean="0">
                            <a:latin typeface="Cambria Math" panose="02040503050406030204" pitchFamily="18" charset="0"/>
                          </a:rPr>
                          <m:t>=1</m:t>
                        </m:r>
                      </m:sub>
                      <m:sup>
                        <m:r>
                          <a:rPr lang="en-US" sz="3200" b="0" i="1" smtClean="0">
                            <a:latin typeface="Cambria Math" panose="02040503050406030204" pitchFamily="18" charset="0"/>
                          </a:rPr>
                          <m:t>𝑛</m:t>
                        </m:r>
                      </m:sup>
                      <m:e>
                        <m:sSub>
                          <m:sSubPr>
                            <m:ctrlPr>
                              <a:rPr lang="en-US" sz="3200" b="0" i="1" smtClean="0">
                                <a:latin typeface="Cambria Math" panose="02040503050406030204" pitchFamily="18" charset="0"/>
                              </a:rPr>
                            </m:ctrlPr>
                          </m:sSubPr>
                          <m:e>
                            <m:r>
                              <a:rPr lang="en-US" sz="3200" b="0" i="1" smtClean="0">
                                <a:latin typeface="Cambria Math" panose="02040503050406030204" pitchFamily="18" charset="0"/>
                              </a:rPr>
                              <m:t>𝑥</m:t>
                            </m:r>
                          </m:e>
                          <m:sub>
                            <m:r>
                              <a:rPr lang="en-US" sz="3200" b="0" i="1" smtClean="0">
                                <a:latin typeface="Cambria Math" panose="02040503050406030204" pitchFamily="18" charset="0"/>
                              </a:rPr>
                              <m:t>𝑖</m:t>
                            </m:r>
                          </m:sub>
                        </m:sSub>
                      </m:e>
                    </m:nary>
                  </m:oMath>
                </a14:m>
                <a:r>
                  <a:rPr lang="en-US" sz="3200" dirty="0"/>
                  <a:t>  and </a:t>
                </a:r>
                <a14:m>
                  <m:oMath xmlns:m="http://schemas.openxmlformats.org/officeDocument/2006/math">
                    <m:r>
                      <a:rPr lang="en-US" sz="3200" b="0" i="0" smtClean="0">
                        <a:latin typeface="Cambria Math" panose="02040503050406030204" pitchFamily="18" charset="0"/>
                      </a:rPr>
                      <m:t> </m:t>
                    </m:r>
                    <m:acc>
                      <m:accPr>
                        <m:chr m:val="̅"/>
                        <m:ctrlPr>
                          <a:rPr lang="en-US" sz="3200" i="1">
                            <a:latin typeface="Cambria Math" panose="02040503050406030204" pitchFamily="18" charset="0"/>
                          </a:rPr>
                        </m:ctrlPr>
                      </m:accPr>
                      <m:e>
                        <m:r>
                          <a:rPr lang="en-US" sz="3200" b="0" i="1" smtClean="0">
                            <a:latin typeface="Cambria Math" panose="02040503050406030204" pitchFamily="18" charset="0"/>
                          </a:rPr>
                          <m:t>𝑦</m:t>
                        </m:r>
                      </m:e>
                    </m:acc>
                    <m:r>
                      <a:rPr lang="en-US" sz="3200" i="1">
                        <a:latin typeface="Cambria Math" panose="02040503050406030204" pitchFamily="18" charset="0"/>
                      </a:rPr>
                      <m:t> ≔</m:t>
                    </m:r>
                    <m:sSup>
                      <m:sSupPr>
                        <m:ctrlPr>
                          <a:rPr lang="en-US" sz="3200" i="1">
                            <a:latin typeface="Cambria Math" panose="02040503050406030204" pitchFamily="18" charset="0"/>
                          </a:rPr>
                        </m:ctrlPr>
                      </m:sSupPr>
                      <m:e>
                        <m:r>
                          <a:rPr lang="en-US" sz="3200" i="1">
                            <a:latin typeface="Cambria Math" panose="02040503050406030204" pitchFamily="18" charset="0"/>
                          </a:rPr>
                          <m:t>𝑛</m:t>
                        </m:r>
                      </m:e>
                      <m:sup>
                        <m:r>
                          <a:rPr lang="en-US" sz="3200" i="1">
                            <a:latin typeface="Cambria Math" panose="02040503050406030204" pitchFamily="18" charset="0"/>
                          </a:rPr>
                          <m:t>−1</m:t>
                        </m:r>
                      </m:sup>
                    </m:sSup>
                    <m:nary>
                      <m:naryPr>
                        <m:chr m:val="∑"/>
                        <m:ctrlPr>
                          <a:rPr lang="en-US" sz="3200" i="1">
                            <a:latin typeface="Cambria Math" panose="02040503050406030204" pitchFamily="18" charset="0"/>
                          </a:rPr>
                        </m:ctrlPr>
                      </m:naryPr>
                      <m:sub>
                        <m:r>
                          <a:rPr lang="en-US" sz="3200" i="1">
                            <a:latin typeface="Cambria Math" panose="02040503050406030204" pitchFamily="18" charset="0"/>
                          </a:rPr>
                          <m:t>𝑖</m:t>
                        </m:r>
                        <m:r>
                          <a:rPr lang="en-US" sz="3200" i="1">
                            <a:latin typeface="Cambria Math" panose="02040503050406030204" pitchFamily="18" charset="0"/>
                          </a:rPr>
                          <m:t>=1</m:t>
                        </m:r>
                      </m:sub>
                      <m:sup>
                        <m:r>
                          <a:rPr lang="en-US" sz="3200" i="1">
                            <a:latin typeface="Cambria Math" panose="02040503050406030204" pitchFamily="18" charset="0"/>
                          </a:rPr>
                          <m:t>𝑛</m:t>
                        </m:r>
                      </m:sup>
                      <m:e>
                        <m:sSub>
                          <m:sSubPr>
                            <m:ctrlPr>
                              <a:rPr lang="en-US" sz="3200" i="1">
                                <a:latin typeface="Cambria Math" panose="02040503050406030204" pitchFamily="18" charset="0"/>
                              </a:rPr>
                            </m:ctrlPr>
                          </m:sSubPr>
                          <m:e>
                            <m:r>
                              <a:rPr lang="en-US" sz="3200" b="0" i="1" smtClean="0">
                                <a:latin typeface="Cambria Math" panose="02040503050406030204" pitchFamily="18" charset="0"/>
                              </a:rPr>
                              <m:t>𝑦</m:t>
                            </m:r>
                          </m:e>
                          <m:sub>
                            <m:r>
                              <a:rPr lang="en-US" sz="3200" i="1">
                                <a:latin typeface="Cambria Math" panose="02040503050406030204" pitchFamily="18" charset="0"/>
                              </a:rPr>
                              <m:t>𝑖</m:t>
                            </m:r>
                          </m:sub>
                        </m:sSub>
                      </m:e>
                    </m:nary>
                  </m:oMath>
                </a14:m>
                <a:r>
                  <a:rPr lang="en-US" sz="3200" dirty="0"/>
                  <a:t>.  </a:t>
                </a:r>
              </a:p>
              <a:p>
                <a:pPr marL="0" indent="0">
                  <a:spcBef>
                    <a:spcPts val="0"/>
                  </a:spcBef>
                  <a:buNone/>
                </a:pPr>
                <a:endParaRPr lang="en-US" sz="3200" dirty="0"/>
              </a:p>
              <a:p>
                <a:pPr marL="0" indent="0">
                  <a:spcBef>
                    <a:spcPts val="0"/>
                  </a:spcBef>
                  <a:buNone/>
                </a:pPr>
                <a:endParaRPr lang="en-US" sz="3200" dirty="0"/>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391887"/>
                <a:ext cx="9906000" cy="5932714"/>
              </a:xfrm>
              <a:blipFill>
                <a:blip r:embed="rId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9274734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391887"/>
                <a:ext cx="9906000" cy="5932714"/>
              </a:xfrm>
            </p:spPr>
            <p:txBody>
              <a:bodyPr>
                <a:normAutofit/>
              </a:bodyPr>
              <a:lstStyle/>
              <a:p>
                <a:pPr marL="0" indent="0">
                  <a:spcBef>
                    <a:spcPts val="0"/>
                  </a:spcBef>
                  <a:buNone/>
                </a:pPr>
                <a:r>
                  <a:rPr lang="en-US" sz="4400" b="1" dirty="0">
                    <a:latin typeface="+mj-lt"/>
                  </a:rPr>
                  <a:t>HYPOTHESIS TESTING</a:t>
                </a:r>
              </a:p>
              <a:p>
                <a:pPr marL="0" indent="0">
                  <a:spcBef>
                    <a:spcPts val="0"/>
                  </a:spcBef>
                  <a:buNone/>
                </a:pPr>
                <a:endParaRPr lang="en-US" sz="3200" b="1" dirty="0"/>
              </a:p>
              <a:p>
                <a:pPr marL="0" indent="0">
                  <a:spcBef>
                    <a:spcPts val="0"/>
                  </a:spcBef>
                  <a:buNone/>
                </a:pPr>
                <a:r>
                  <a:rPr lang="en-US" sz="3200" dirty="0"/>
                  <a:t>In published research, sample correlations are often accompanied by p-values, indicating hypothesis testing.  Typically (but sometimes tacitly), the null and alternative hypotheses are  H</a:t>
                </a:r>
                <a:r>
                  <a:rPr lang="en-US" sz="3200" baseline="-25000" dirty="0"/>
                  <a:t>0</a:t>
                </a:r>
                <a:r>
                  <a:rPr lang="en-US" sz="3200" dirty="0"/>
                  <a:t>: </a:t>
                </a:r>
                <a:r>
                  <a:rPr lang="el-GR" sz="3200" dirty="0">
                    <a:latin typeface="Calibri" panose="020F0502020204030204" pitchFamily="34" charset="0"/>
                    <a:ea typeface="Calibri" panose="020F0502020204030204" pitchFamily="34" charset="0"/>
                    <a:cs typeface="Calibri" panose="020F0502020204030204" pitchFamily="34" charset="0"/>
                  </a:rPr>
                  <a:t>ρ</a:t>
                </a:r>
                <a:r>
                  <a:rPr lang="en-US" sz="3200" dirty="0">
                    <a:latin typeface="Calibri" panose="020F0502020204030204" pitchFamily="34" charset="0"/>
                    <a:ea typeface="Calibri" panose="020F0502020204030204" pitchFamily="34" charset="0"/>
                    <a:cs typeface="Calibri" panose="020F0502020204030204" pitchFamily="34" charset="0"/>
                  </a:rPr>
                  <a:t> = 0  </a:t>
                </a:r>
                <a:r>
                  <a:rPr lang="en-US" sz="3200" dirty="0">
                    <a:ea typeface="Calibri" panose="020F0502020204030204" pitchFamily="34" charset="0"/>
                    <a:cs typeface="Calibri" panose="020F0502020204030204" pitchFamily="34" charset="0"/>
                  </a:rPr>
                  <a:t>and</a:t>
                </a:r>
                <a:r>
                  <a:rPr lang="en-US" sz="3200" dirty="0">
                    <a:latin typeface="Calibri" panose="020F0502020204030204" pitchFamily="34" charset="0"/>
                    <a:ea typeface="Calibri" panose="020F0502020204030204" pitchFamily="34" charset="0"/>
                    <a:cs typeface="Calibri" panose="020F0502020204030204" pitchFamily="34" charset="0"/>
                  </a:rPr>
                  <a:t>  </a:t>
                </a:r>
                <a:r>
                  <a:rPr lang="en-US" sz="3200" dirty="0"/>
                  <a:t>H</a:t>
                </a:r>
                <a:r>
                  <a:rPr lang="en-US" sz="3200" baseline="-25000" dirty="0"/>
                  <a:t>1</a:t>
                </a:r>
                <a:r>
                  <a:rPr lang="en-US" sz="3200" dirty="0"/>
                  <a:t>: </a:t>
                </a:r>
                <a:r>
                  <a:rPr lang="el-GR" sz="3200" dirty="0">
                    <a:latin typeface="Calibri" panose="020F0502020204030204" pitchFamily="34" charset="0"/>
                    <a:ea typeface="Calibri" panose="020F0502020204030204" pitchFamily="34" charset="0"/>
                    <a:cs typeface="Calibri" panose="020F0502020204030204" pitchFamily="34" charset="0"/>
                  </a:rPr>
                  <a:t>ρ</a:t>
                </a:r>
                <a:r>
                  <a:rPr lang="en-US" sz="3200" dirty="0">
                    <a:latin typeface="Calibri" panose="020F0502020204030204" pitchFamily="34" charset="0"/>
                    <a:ea typeface="Calibri" panose="020F0502020204030204" pitchFamily="34" charset="0"/>
                    <a:cs typeface="Calibri" panose="020F0502020204030204" pitchFamily="34" charset="0"/>
                  </a:rPr>
                  <a:t> </a:t>
                </a:r>
                <a:r>
                  <a:rPr lang="en-US" sz="3200" dirty="0">
                    <a:latin typeface="Neue Haas Grotesk Text Pro" panose="020B0504020202020204" pitchFamily="34" charset="0"/>
                    <a:ea typeface="Calibri" panose="020F0502020204030204" pitchFamily="34" charset="0"/>
                    <a:cs typeface="Calibri" panose="020F0502020204030204" pitchFamily="34" charset="0"/>
                  </a:rPr>
                  <a:t>≠</a:t>
                </a:r>
                <a:r>
                  <a:rPr lang="en-US" sz="3200" dirty="0">
                    <a:latin typeface="Calibri" panose="020F0502020204030204" pitchFamily="34" charset="0"/>
                    <a:ea typeface="Calibri" panose="020F0502020204030204" pitchFamily="34" charset="0"/>
                    <a:cs typeface="Calibri" panose="020F0502020204030204" pitchFamily="34" charset="0"/>
                  </a:rPr>
                  <a:t> 0.</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ea typeface="Calibri" panose="020F0502020204030204" pitchFamily="34" charset="0"/>
                    <a:cs typeface="Calibri" panose="020F0502020204030204" pitchFamily="34" charset="0"/>
                  </a:rPr>
                  <a:t>For moderate or large  </a:t>
                </a:r>
                <a14:m>
                  <m:oMath xmlns:m="http://schemas.openxmlformats.org/officeDocument/2006/math">
                    <m:r>
                      <a:rPr lang="en-US" sz="3200" i="1">
                        <a:latin typeface="Cambria Math" panose="02040503050406030204" pitchFamily="18" charset="0"/>
                        <a:ea typeface="Calibri" panose="020F0502020204030204" pitchFamily="34" charset="0"/>
                        <a:cs typeface="Calibri" panose="020F0502020204030204" pitchFamily="34" charset="0"/>
                      </a:rPr>
                      <m:t>𝑛</m:t>
                    </m:r>
                  </m:oMath>
                </a14:m>
                <a:r>
                  <a:rPr lang="en-US" sz="3200" dirty="0">
                    <a:ea typeface="Calibri" panose="020F0502020204030204" pitchFamily="34" charset="0"/>
                    <a:cs typeface="Calibri" panose="020F0502020204030204" pitchFamily="34" charset="0"/>
                  </a:rPr>
                  <a:t>,  one way to carry out the hypothesis test at the 5% significance level entails defining the test statistic  </a:t>
                </a:r>
                <a14:m>
                  <m:oMath xmlns:m="http://schemas.openxmlformats.org/officeDocument/2006/math">
                    <m:r>
                      <a:rPr lang="en-US" sz="3200" b="0" i="1" smtClean="0">
                        <a:latin typeface="Cambria Math" panose="02040503050406030204" pitchFamily="18" charset="0"/>
                        <a:ea typeface="Calibri" panose="020F0502020204030204" pitchFamily="34" charset="0"/>
                        <a:cs typeface="Calibri" panose="020F0502020204030204" pitchFamily="34" charset="0"/>
                      </a:rPr>
                      <m:t>𝑧</m:t>
                    </m:r>
                    <m:r>
                      <a:rPr lang="en-US" sz="3200" b="0" i="1" smtClean="0">
                        <a:latin typeface="Cambria Math" panose="02040503050406030204" pitchFamily="18" charset="0"/>
                        <a:ea typeface="Calibri" panose="020F0502020204030204" pitchFamily="34" charset="0"/>
                        <a:cs typeface="Calibri" panose="020F0502020204030204" pitchFamily="34" charset="0"/>
                      </a:rPr>
                      <m:t> ≔</m:t>
                    </m:r>
                    <m:rad>
                      <m:radPr>
                        <m:degHide m:val="on"/>
                        <m:ctrlPr>
                          <a:rPr lang="en-US" sz="3200" i="1">
                            <a:latin typeface="Cambria Math" panose="02040503050406030204" pitchFamily="18" charset="0"/>
                            <a:ea typeface="Calibri" panose="020F0502020204030204" pitchFamily="34" charset="0"/>
                            <a:cs typeface="Calibri" panose="020F0502020204030204" pitchFamily="34" charset="0"/>
                          </a:rPr>
                        </m:ctrlPr>
                      </m:radPr>
                      <m:deg/>
                      <m:e>
                        <m:r>
                          <a:rPr lang="en-US" sz="3200" i="1">
                            <a:latin typeface="Cambria Math" panose="02040503050406030204" pitchFamily="18" charset="0"/>
                            <a:ea typeface="Calibri" panose="020F0502020204030204" pitchFamily="34" charset="0"/>
                            <a:cs typeface="Calibri" panose="020F0502020204030204" pitchFamily="34" charset="0"/>
                          </a:rPr>
                          <m:t>𝑛</m:t>
                        </m:r>
                        <m:r>
                          <a:rPr lang="en-US" sz="3200" i="1">
                            <a:latin typeface="Cambria Math" panose="02040503050406030204" pitchFamily="18" charset="0"/>
                            <a:ea typeface="Calibri" panose="020F0502020204030204" pitchFamily="34" charset="0"/>
                            <a:cs typeface="Calibri" panose="020F0502020204030204" pitchFamily="34" charset="0"/>
                          </a:rPr>
                          <m:t>−3</m:t>
                        </m:r>
                      </m:e>
                    </m:rad>
                    <m:func>
                      <m:func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funcPr>
                      <m:fName>
                        <m:r>
                          <a:rPr lang="en-US" sz="3200" b="0" i="1" smtClean="0">
                            <a:latin typeface="Cambria Math" panose="02040503050406030204" pitchFamily="18" charset="0"/>
                            <a:ea typeface="Calibri" panose="020F0502020204030204" pitchFamily="34" charset="0"/>
                            <a:cs typeface="Calibri" panose="020F0502020204030204" pitchFamily="34" charset="0"/>
                          </a:rPr>
                          <m:t> </m:t>
                        </m:r>
                        <m:r>
                          <m:rPr>
                            <m:sty m:val="p"/>
                          </m:rPr>
                          <a:rPr lang="en-US" sz="3200" b="0" i="0" smtClean="0">
                            <a:latin typeface="Cambria Math" panose="02040503050406030204" pitchFamily="18" charset="0"/>
                            <a:ea typeface="Calibri" panose="020F0502020204030204" pitchFamily="34" charset="0"/>
                            <a:cs typeface="Calibri" panose="020F0502020204030204" pitchFamily="34" charset="0"/>
                          </a:rPr>
                          <m:t>log</m:t>
                        </m:r>
                      </m:fName>
                      <m:e>
                        <m:d>
                          <m:d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dPr>
                          <m:e>
                            <m:f>
                              <m:fPr>
                                <m:ctrlPr>
                                  <a:rPr lang="en-US" sz="3200" i="1">
                                    <a:latin typeface="Cambria Math" panose="02040503050406030204" pitchFamily="18" charset="0"/>
                                    <a:ea typeface="Calibri" panose="020F0502020204030204" pitchFamily="34" charset="0"/>
                                    <a:cs typeface="Calibri" panose="020F0502020204030204" pitchFamily="34" charset="0"/>
                                  </a:rPr>
                                </m:ctrlPr>
                              </m:fPr>
                              <m:num>
                                <m:r>
                                  <a:rPr lang="en-US" sz="3200" i="1">
                                    <a:latin typeface="Cambria Math" panose="02040503050406030204" pitchFamily="18" charset="0"/>
                                    <a:ea typeface="Calibri" panose="020F0502020204030204" pitchFamily="34" charset="0"/>
                                    <a:cs typeface="Calibri" panose="020F0502020204030204" pitchFamily="34" charset="0"/>
                                  </a:rPr>
                                  <m:t>1+</m:t>
                                </m:r>
                                <m:r>
                                  <a:rPr lang="en-US" sz="3200" i="1">
                                    <a:latin typeface="Cambria Math" panose="02040503050406030204" pitchFamily="18" charset="0"/>
                                    <a:ea typeface="Calibri" panose="020F0502020204030204" pitchFamily="34" charset="0"/>
                                    <a:cs typeface="Calibri" panose="020F0502020204030204" pitchFamily="34" charset="0"/>
                                  </a:rPr>
                                  <m:t>𝑟</m:t>
                                </m:r>
                              </m:num>
                              <m:den>
                                <m:r>
                                  <a:rPr lang="en-US" sz="3200" i="1">
                                    <a:latin typeface="Cambria Math" panose="02040503050406030204" pitchFamily="18" charset="0"/>
                                    <a:ea typeface="Calibri" panose="020F0502020204030204" pitchFamily="34" charset="0"/>
                                    <a:cs typeface="Calibri" panose="020F0502020204030204" pitchFamily="34" charset="0"/>
                                  </a:rPr>
                                  <m:t>1−</m:t>
                                </m:r>
                                <m:r>
                                  <a:rPr lang="en-US" sz="3200" i="1">
                                    <a:latin typeface="Cambria Math" panose="02040503050406030204" pitchFamily="18" charset="0"/>
                                    <a:ea typeface="Calibri" panose="020F0502020204030204" pitchFamily="34" charset="0"/>
                                    <a:cs typeface="Calibri" panose="020F0502020204030204" pitchFamily="34" charset="0"/>
                                  </a:rPr>
                                  <m:t>𝑟</m:t>
                                </m:r>
                              </m:den>
                            </m:f>
                          </m:e>
                        </m:d>
                      </m:e>
                    </m:func>
                    <m:r>
                      <a:rPr lang="en-US" sz="3200" b="0" i="1" smtClean="0">
                        <a:latin typeface="Cambria Math" panose="02040503050406030204" pitchFamily="18" charset="0"/>
                        <a:ea typeface="Calibri" panose="020F0502020204030204" pitchFamily="34" charset="0"/>
                        <a:cs typeface="Calibri" panose="020F0502020204030204" pitchFamily="34" charset="0"/>
                      </a:rPr>
                      <m:t>/2</m:t>
                    </m:r>
                  </m:oMath>
                </a14:m>
                <a:r>
                  <a:rPr lang="en-US" sz="3200" dirty="0">
                    <a:ea typeface="Calibri" panose="020F0502020204030204" pitchFamily="34" charset="0"/>
                    <a:cs typeface="Calibri" panose="020F0502020204030204" pitchFamily="34" charset="0"/>
                  </a:rPr>
                  <a:t>  and rejecting the null hypothesis if  | </a:t>
                </a:r>
                <a14:m>
                  <m:oMath xmlns:m="http://schemas.openxmlformats.org/officeDocument/2006/math">
                    <m:r>
                      <a:rPr lang="en-US" sz="3200" b="0" i="1" smtClean="0">
                        <a:latin typeface="Cambria Math" panose="02040503050406030204" pitchFamily="18" charset="0"/>
                        <a:ea typeface="Calibri" panose="020F0502020204030204" pitchFamily="34" charset="0"/>
                        <a:cs typeface="Calibri" panose="020F0502020204030204" pitchFamily="34" charset="0"/>
                      </a:rPr>
                      <m:t>𝑧</m:t>
                    </m:r>
                  </m:oMath>
                </a14:m>
                <a:r>
                  <a:rPr lang="en-US" sz="3200" dirty="0">
                    <a:ea typeface="Calibri" panose="020F0502020204030204" pitchFamily="34" charset="0"/>
                    <a:cs typeface="Calibri" panose="020F0502020204030204" pitchFamily="34" charset="0"/>
                  </a:rPr>
                  <a:t> | &gt; 1.96.</a:t>
                </a:r>
              </a:p>
              <a:p>
                <a:pPr marL="0" indent="0">
                  <a:spcBef>
                    <a:spcPts val="0"/>
                  </a:spcBef>
                  <a:buNone/>
                </a:pPr>
                <a:endParaRPr lang="en-US" sz="3200" dirty="0"/>
              </a:p>
              <a:p>
                <a:pPr marL="0" indent="0">
                  <a:spcBef>
                    <a:spcPts val="0"/>
                  </a:spcBef>
                  <a:buNone/>
                </a:pPr>
                <a:endParaRPr lang="en-US" sz="3200" dirty="0"/>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391887"/>
                <a:ext cx="9906000" cy="5932714"/>
              </a:xfrm>
              <a:blipFill>
                <a:blip r:embed="rId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1405952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391887"/>
                <a:ext cx="9906000" cy="5932714"/>
              </a:xfrm>
            </p:spPr>
            <p:txBody>
              <a:bodyPr>
                <a:normAutofit/>
              </a:bodyPr>
              <a:lstStyle/>
              <a:p>
                <a:pPr marL="0" indent="0">
                  <a:spcBef>
                    <a:spcPts val="0"/>
                  </a:spcBef>
                  <a:buNone/>
                </a:pPr>
                <a:r>
                  <a:rPr lang="en-US" sz="4400" b="1" dirty="0">
                    <a:latin typeface="+mj-lt"/>
                  </a:rPr>
                  <a:t>HYPOTHESIS TESTING (continued)</a:t>
                </a:r>
              </a:p>
              <a:p>
                <a:pPr marL="0" indent="0">
                  <a:spcBef>
                    <a:spcPts val="0"/>
                  </a:spcBef>
                  <a:buNone/>
                </a:pPr>
                <a:endParaRPr lang="en-US" sz="3200" b="1" dirty="0"/>
              </a:p>
              <a:p>
                <a:pPr marL="0" indent="0">
                  <a:spcBef>
                    <a:spcPts val="0"/>
                  </a:spcBef>
                  <a:buNone/>
                </a:pPr>
                <a:r>
                  <a:rPr lang="en-US" sz="3200" dirty="0"/>
                  <a:t>The “log” on the preceding slide represents the natural logarithm, and the procedure assumes an underlying bivariate normal distribution. </a:t>
                </a:r>
              </a:p>
              <a:p>
                <a:pPr marL="0" indent="0">
                  <a:spcBef>
                    <a:spcPts val="0"/>
                  </a:spcBef>
                  <a:buNone/>
                </a:pPr>
                <a:endParaRPr lang="en-US" sz="3200" dirty="0"/>
              </a:p>
              <a:p>
                <a:pPr marL="0" indent="0">
                  <a:spcBef>
                    <a:spcPts val="0"/>
                  </a:spcBef>
                  <a:buNone/>
                </a:pPr>
                <a:r>
                  <a:rPr lang="en-US" sz="3200" dirty="0"/>
                  <a:t>The transformation </a:t>
                </a:r>
                <a14:m>
                  <m:oMath xmlns:m="http://schemas.openxmlformats.org/officeDocument/2006/math">
                    <m:func>
                      <m:func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funcPr>
                      <m:fName>
                        <m:r>
                          <a:rPr lang="en-US" sz="3200" b="0" i="1" smtClean="0">
                            <a:latin typeface="Cambria Math" panose="02040503050406030204" pitchFamily="18" charset="0"/>
                            <a:ea typeface="Calibri" panose="020F0502020204030204" pitchFamily="34" charset="0"/>
                            <a:cs typeface="Calibri" panose="020F0502020204030204" pitchFamily="34" charset="0"/>
                          </a:rPr>
                          <m:t> </m:t>
                        </m:r>
                        <m:r>
                          <m:rPr>
                            <m:sty m:val="p"/>
                          </m:rPr>
                          <a:rPr lang="en-US" sz="3200" b="0" i="0" smtClean="0">
                            <a:latin typeface="Cambria Math" panose="02040503050406030204" pitchFamily="18" charset="0"/>
                            <a:ea typeface="Calibri" panose="020F0502020204030204" pitchFamily="34" charset="0"/>
                            <a:cs typeface="Calibri" panose="020F0502020204030204" pitchFamily="34" charset="0"/>
                          </a:rPr>
                          <m:t>log</m:t>
                        </m:r>
                      </m:fName>
                      <m:e>
                        <m:d>
                          <m:d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dPr>
                          <m:e>
                            <m:f>
                              <m:fPr>
                                <m:ctrlPr>
                                  <a:rPr lang="en-US" sz="3200" i="1">
                                    <a:latin typeface="Cambria Math" panose="02040503050406030204" pitchFamily="18" charset="0"/>
                                    <a:ea typeface="Calibri" panose="020F0502020204030204" pitchFamily="34" charset="0"/>
                                    <a:cs typeface="Calibri" panose="020F0502020204030204" pitchFamily="34" charset="0"/>
                                  </a:rPr>
                                </m:ctrlPr>
                              </m:fPr>
                              <m:num>
                                <m:r>
                                  <a:rPr lang="en-US" sz="3200" i="1">
                                    <a:latin typeface="Cambria Math" panose="02040503050406030204" pitchFamily="18" charset="0"/>
                                    <a:ea typeface="Calibri" panose="020F0502020204030204" pitchFamily="34" charset="0"/>
                                    <a:cs typeface="Calibri" panose="020F0502020204030204" pitchFamily="34" charset="0"/>
                                  </a:rPr>
                                  <m:t>1+</m:t>
                                </m:r>
                                <m:r>
                                  <a:rPr lang="en-US" sz="3200" i="1">
                                    <a:latin typeface="Cambria Math" panose="02040503050406030204" pitchFamily="18" charset="0"/>
                                    <a:ea typeface="Calibri" panose="020F0502020204030204" pitchFamily="34" charset="0"/>
                                    <a:cs typeface="Calibri" panose="020F0502020204030204" pitchFamily="34" charset="0"/>
                                  </a:rPr>
                                  <m:t>𝑟</m:t>
                                </m:r>
                              </m:num>
                              <m:den>
                                <m:r>
                                  <a:rPr lang="en-US" sz="3200" i="1">
                                    <a:latin typeface="Cambria Math" panose="02040503050406030204" pitchFamily="18" charset="0"/>
                                    <a:ea typeface="Calibri" panose="020F0502020204030204" pitchFamily="34" charset="0"/>
                                    <a:cs typeface="Calibri" panose="020F0502020204030204" pitchFamily="34" charset="0"/>
                                  </a:rPr>
                                  <m:t>1−</m:t>
                                </m:r>
                                <m:r>
                                  <a:rPr lang="en-US" sz="3200" i="1">
                                    <a:latin typeface="Cambria Math" panose="02040503050406030204" pitchFamily="18" charset="0"/>
                                    <a:ea typeface="Calibri" panose="020F0502020204030204" pitchFamily="34" charset="0"/>
                                    <a:cs typeface="Calibri" panose="020F0502020204030204" pitchFamily="34" charset="0"/>
                                  </a:rPr>
                                  <m:t>𝑟</m:t>
                                </m:r>
                              </m:den>
                            </m:f>
                          </m:e>
                        </m:d>
                      </m:e>
                    </m:func>
                    <m:r>
                      <a:rPr lang="en-US" sz="3200" b="0" i="1" smtClean="0">
                        <a:latin typeface="Cambria Math" panose="02040503050406030204" pitchFamily="18" charset="0"/>
                        <a:ea typeface="Calibri" panose="020F0502020204030204" pitchFamily="34" charset="0"/>
                        <a:cs typeface="Calibri" panose="020F0502020204030204" pitchFamily="34" charset="0"/>
                      </a:rPr>
                      <m:t>/2</m:t>
                    </m:r>
                  </m:oMath>
                </a14:m>
                <a:r>
                  <a:rPr lang="en-US" sz="3200" dirty="0">
                    <a:ea typeface="Calibri" panose="020F0502020204030204" pitchFamily="34" charset="0"/>
                    <a:cs typeface="Calibri" panose="020F0502020204030204" pitchFamily="34" charset="0"/>
                  </a:rPr>
                  <a:t>  is sometimes called “Fisher’s z transformation”.  However, that terminology is potentially misleading because the test statistic, which is denoted  </a:t>
                </a:r>
                <a14:m>
                  <m:oMath xmlns:m="http://schemas.openxmlformats.org/officeDocument/2006/math">
                    <m:r>
                      <a:rPr lang="en-US" sz="3200" i="1">
                        <a:latin typeface="Cambria Math" panose="02040503050406030204" pitchFamily="18" charset="0"/>
                        <a:ea typeface="Calibri" panose="020F0502020204030204" pitchFamily="34" charset="0"/>
                        <a:cs typeface="Calibri" panose="020F0502020204030204" pitchFamily="34" charset="0"/>
                      </a:rPr>
                      <m:t>𝑧</m:t>
                    </m:r>
                  </m:oMath>
                </a14:m>
                <a:r>
                  <a:rPr lang="en-US" sz="3200" dirty="0">
                    <a:ea typeface="Calibri" panose="020F0502020204030204" pitchFamily="34" charset="0"/>
                    <a:cs typeface="Calibri" panose="020F0502020204030204" pitchFamily="34" charset="0"/>
                  </a:rPr>
                  <a:t>,  also involves a factor related to the sample size.</a:t>
                </a:r>
                <a:endParaRPr lang="en-US" sz="3200" dirty="0"/>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391887"/>
                <a:ext cx="9906000" cy="5932714"/>
              </a:xfrm>
              <a:blipFill>
                <a:blip r:embed="rId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9400933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391887"/>
                <a:ext cx="9906000" cy="5932714"/>
              </a:xfrm>
            </p:spPr>
            <p:txBody>
              <a:bodyPr>
                <a:normAutofit/>
              </a:bodyPr>
              <a:lstStyle/>
              <a:p>
                <a:pPr marL="0" indent="0">
                  <a:spcBef>
                    <a:spcPts val="0"/>
                  </a:spcBef>
                  <a:buNone/>
                </a:pPr>
                <a:r>
                  <a:rPr lang="en-US" sz="4400" b="1" dirty="0">
                    <a:latin typeface="+mj-lt"/>
                  </a:rPr>
                  <a:t>HYPOTHESIS TESTING (continued)</a:t>
                </a:r>
              </a:p>
              <a:p>
                <a:pPr marL="0" indent="0">
                  <a:spcBef>
                    <a:spcPts val="0"/>
                  </a:spcBef>
                  <a:buNone/>
                </a:pPr>
                <a:endParaRPr lang="en-US" sz="3200" b="1" dirty="0"/>
              </a:p>
              <a:p>
                <a:pPr marL="0" indent="0">
                  <a:spcBef>
                    <a:spcPts val="0"/>
                  </a:spcBef>
                  <a:buNone/>
                </a:pPr>
                <a:r>
                  <a:rPr lang="en-US" sz="3200" dirty="0"/>
                  <a:t>One can see that </a:t>
                </a:r>
                <a:r>
                  <a:rPr lang="en-US" sz="3200" dirty="0">
                    <a:ea typeface="Calibri" panose="020F0502020204030204" pitchFamily="34" charset="0"/>
                    <a:cs typeface="Calibri" panose="020F0502020204030204" pitchFamily="34" charset="0"/>
                  </a:rPr>
                  <a:t>| </a:t>
                </a:r>
                <a14:m>
                  <m:oMath xmlns:m="http://schemas.openxmlformats.org/officeDocument/2006/math">
                    <m:r>
                      <a:rPr lang="en-US" sz="3200" b="0" i="1" smtClean="0">
                        <a:latin typeface="Cambria Math" panose="02040503050406030204" pitchFamily="18" charset="0"/>
                        <a:ea typeface="Calibri" panose="020F0502020204030204" pitchFamily="34" charset="0"/>
                        <a:cs typeface="Calibri" panose="020F0502020204030204" pitchFamily="34" charset="0"/>
                      </a:rPr>
                      <m:t>𝑧</m:t>
                    </m:r>
                  </m:oMath>
                </a14:m>
                <a:r>
                  <a:rPr lang="en-US" sz="3200" dirty="0">
                    <a:ea typeface="Calibri" panose="020F0502020204030204" pitchFamily="34" charset="0"/>
                    <a:cs typeface="Calibri" panose="020F0502020204030204" pitchFamily="34" charset="0"/>
                  </a:rPr>
                  <a:t> | &gt; 1.96  is equivalent to  </a:t>
                </a:r>
              </a:p>
              <a:p>
                <a:pPr marL="0" indent="0">
                  <a:spcBef>
                    <a:spcPts val="0"/>
                  </a:spcBef>
                  <a:buNone/>
                </a:pPr>
                <a14:m>
                  <m:oMath xmlns:m="http://schemas.openxmlformats.org/officeDocument/2006/math">
                    <m:d>
                      <m:dPr>
                        <m:begChr m:val="|"/>
                        <m:endChr m:val="|"/>
                        <m:ctrlPr>
                          <a:rPr lang="en-US" sz="3200" i="1" smtClean="0">
                            <a:latin typeface="Cambria Math" panose="02040503050406030204" pitchFamily="18" charset="0"/>
                            <a:ea typeface="Calibri" panose="020F0502020204030204" pitchFamily="34" charset="0"/>
                            <a:cs typeface="Calibri" panose="020F0502020204030204" pitchFamily="34" charset="0"/>
                          </a:rPr>
                        </m:ctrlPr>
                      </m:dPr>
                      <m:e>
                        <m:func>
                          <m:funcPr>
                            <m:ctrlPr>
                              <a:rPr lang="en-US" sz="3200" i="1">
                                <a:latin typeface="Cambria Math" panose="02040503050406030204" pitchFamily="18" charset="0"/>
                                <a:ea typeface="Calibri" panose="020F0502020204030204" pitchFamily="34" charset="0"/>
                                <a:cs typeface="Calibri" panose="020F0502020204030204" pitchFamily="34" charset="0"/>
                              </a:rPr>
                            </m:ctrlPr>
                          </m:funcPr>
                          <m:fName>
                            <m:r>
                              <m:rPr>
                                <m:sty m:val="p"/>
                              </m:rPr>
                              <a:rPr lang="en-US" sz="3200">
                                <a:latin typeface="Cambria Math" panose="02040503050406030204" pitchFamily="18" charset="0"/>
                                <a:ea typeface="Calibri" panose="020F0502020204030204" pitchFamily="34" charset="0"/>
                                <a:cs typeface="Calibri" panose="020F0502020204030204" pitchFamily="34" charset="0"/>
                              </a:rPr>
                              <m:t>log</m:t>
                            </m:r>
                          </m:fName>
                          <m:e>
                            <m:d>
                              <m:dPr>
                                <m:ctrlPr>
                                  <a:rPr lang="en-US" sz="3200" i="1">
                                    <a:latin typeface="Cambria Math" panose="02040503050406030204" pitchFamily="18" charset="0"/>
                                    <a:ea typeface="Calibri" panose="020F0502020204030204" pitchFamily="34" charset="0"/>
                                    <a:cs typeface="Calibri" panose="020F0502020204030204" pitchFamily="34" charset="0"/>
                                  </a:rPr>
                                </m:ctrlPr>
                              </m:dPr>
                              <m:e>
                                <m:f>
                                  <m:fPr>
                                    <m:ctrlPr>
                                      <a:rPr lang="en-US" sz="3200" i="1">
                                        <a:latin typeface="Cambria Math" panose="02040503050406030204" pitchFamily="18" charset="0"/>
                                        <a:ea typeface="Calibri" panose="020F0502020204030204" pitchFamily="34" charset="0"/>
                                        <a:cs typeface="Calibri" panose="020F0502020204030204" pitchFamily="34" charset="0"/>
                                      </a:rPr>
                                    </m:ctrlPr>
                                  </m:fPr>
                                  <m:num>
                                    <m:r>
                                      <a:rPr lang="en-US" sz="3200" i="1">
                                        <a:latin typeface="Cambria Math" panose="02040503050406030204" pitchFamily="18" charset="0"/>
                                        <a:ea typeface="Calibri" panose="020F0502020204030204" pitchFamily="34" charset="0"/>
                                        <a:cs typeface="Calibri" panose="020F0502020204030204" pitchFamily="34" charset="0"/>
                                      </a:rPr>
                                      <m:t>1+</m:t>
                                    </m:r>
                                    <m:r>
                                      <a:rPr lang="en-US" sz="3200" i="1">
                                        <a:latin typeface="Cambria Math" panose="02040503050406030204" pitchFamily="18" charset="0"/>
                                        <a:ea typeface="Calibri" panose="020F0502020204030204" pitchFamily="34" charset="0"/>
                                        <a:cs typeface="Calibri" panose="020F0502020204030204" pitchFamily="34" charset="0"/>
                                      </a:rPr>
                                      <m:t>𝑟</m:t>
                                    </m:r>
                                  </m:num>
                                  <m:den>
                                    <m:r>
                                      <a:rPr lang="en-US" sz="3200" i="1">
                                        <a:latin typeface="Cambria Math" panose="02040503050406030204" pitchFamily="18" charset="0"/>
                                        <a:ea typeface="Calibri" panose="020F0502020204030204" pitchFamily="34" charset="0"/>
                                        <a:cs typeface="Calibri" panose="020F0502020204030204" pitchFamily="34" charset="0"/>
                                      </a:rPr>
                                      <m:t>1−</m:t>
                                    </m:r>
                                    <m:r>
                                      <a:rPr lang="en-US" sz="3200" i="1">
                                        <a:latin typeface="Cambria Math" panose="02040503050406030204" pitchFamily="18" charset="0"/>
                                        <a:ea typeface="Calibri" panose="020F0502020204030204" pitchFamily="34" charset="0"/>
                                        <a:cs typeface="Calibri" panose="020F0502020204030204" pitchFamily="34" charset="0"/>
                                      </a:rPr>
                                      <m:t>𝑟</m:t>
                                    </m:r>
                                  </m:den>
                                </m:f>
                              </m:e>
                            </m:d>
                          </m:e>
                        </m:func>
                      </m:e>
                    </m:d>
                  </m:oMath>
                </a14:m>
                <a:r>
                  <a:rPr lang="en-US" sz="3200" dirty="0">
                    <a:ea typeface="Calibri" panose="020F0502020204030204" pitchFamily="34" charset="0"/>
                    <a:cs typeface="Calibri" panose="020F0502020204030204" pitchFamily="34" charset="0"/>
                  </a:rPr>
                  <a:t> &gt; 3.92 / </a:t>
                </a:r>
                <a14:m>
                  <m:oMath xmlns:m="http://schemas.openxmlformats.org/officeDocument/2006/math">
                    <m:rad>
                      <m:radPr>
                        <m:degHide m:val="on"/>
                        <m:ctrlPr>
                          <a:rPr lang="en-US" sz="3200" i="1">
                            <a:latin typeface="Cambria Math" panose="02040503050406030204" pitchFamily="18" charset="0"/>
                            <a:ea typeface="Calibri" panose="020F0502020204030204" pitchFamily="34" charset="0"/>
                            <a:cs typeface="Calibri" panose="020F0502020204030204" pitchFamily="34" charset="0"/>
                          </a:rPr>
                        </m:ctrlPr>
                      </m:radPr>
                      <m:deg/>
                      <m:e>
                        <m:r>
                          <a:rPr lang="en-US" sz="3200" i="1">
                            <a:latin typeface="Cambria Math" panose="02040503050406030204" pitchFamily="18" charset="0"/>
                            <a:ea typeface="Calibri" panose="020F0502020204030204" pitchFamily="34" charset="0"/>
                            <a:cs typeface="Calibri" panose="020F0502020204030204" pitchFamily="34" charset="0"/>
                          </a:rPr>
                          <m:t>𝑛</m:t>
                        </m:r>
                        <m:r>
                          <a:rPr lang="en-US" sz="3200" i="1">
                            <a:latin typeface="Cambria Math" panose="02040503050406030204" pitchFamily="18" charset="0"/>
                            <a:ea typeface="Calibri" panose="020F0502020204030204" pitchFamily="34" charset="0"/>
                            <a:cs typeface="Calibri" panose="020F0502020204030204" pitchFamily="34" charset="0"/>
                          </a:rPr>
                          <m:t>−3</m:t>
                        </m:r>
                      </m:e>
                    </m:rad>
                  </m:oMath>
                </a14:m>
                <a:r>
                  <a:rPr lang="en-US" sz="3200" dirty="0">
                    <a:ea typeface="Calibri" panose="020F0502020204030204" pitchFamily="34" charset="0"/>
                    <a:cs typeface="Calibri" panose="020F0502020204030204" pitchFamily="34" charset="0"/>
                  </a:rPr>
                  <a:t>.  This, in turn, is equivalent to  | </a:t>
                </a:r>
                <a14:m>
                  <m:oMath xmlns:m="http://schemas.openxmlformats.org/officeDocument/2006/math">
                    <m:r>
                      <a:rPr lang="en-US" sz="3200" i="1" smtClean="0">
                        <a:latin typeface="Cambria Math" panose="02040503050406030204" pitchFamily="18" charset="0"/>
                        <a:ea typeface="Calibri" panose="020F0502020204030204" pitchFamily="34" charset="0"/>
                        <a:cs typeface="Calibri" panose="020F0502020204030204" pitchFamily="34" charset="0"/>
                      </a:rPr>
                      <m:t>𝑟</m:t>
                    </m:r>
                  </m:oMath>
                </a14:m>
                <a:r>
                  <a:rPr lang="en-US" sz="3200" dirty="0">
                    <a:ea typeface="Calibri" panose="020F0502020204030204" pitchFamily="34" charset="0"/>
                    <a:cs typeface="Calibri" panose="020F0502020204030204" pitchFamily="34" charset="0"/>
                  </a:rPr>
                  <a:t> | &gt; </a:t>
                </a:r>
                <a14:m>
                  <m:oMath xmlns:m="http://schemas.openxmlformats.org/officeDocument/2006/math">
                    <m:f>
                      <m:f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fPr>
                      <m:num>
                        <m:func>
                          <m:func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funcPr>
                          <m:fName>
                            <m:r>
                              <m:rPr>
                                <m:sty m:val="p"/>
                              </m:rPr>
                              <a:rPr lang="en-US" sz="3200" b="0" i="0" smtClean="0">
                                <a:latin typeface="Cambria Math" panose="02040503050406030204" pitchFamily="18" charset="0"/>
                                <a:ea typeface="Calibri" panose="020F0502020204030204" pitchFamily="34" charset="0"/>
                                <a:cs typeface="Calibri" panose="020F0502020204030204" pitchFamily="34" charset="0"/>
                              </a:rPr>
                              <m:t>exp</m:t>
                            </m:r>
                          </m:fName>
                          <m:e>
                            <m:d>
                              <m:d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dPr>
                              <m:e>
                                <m:r>
                                  <a:rPr lang="en-US" sz="3200" b="0" i="1" smtClean="0">
                                    <a:latin typeface="Cambria Math" panose="02040503050406030204" pitchFamily="18" charset="0"/>
                                    <a:ea typeface="Calibri" panose="020F0502020204030204" pitchFamily="34" charset="0"/>
                                    <a:cs typeface="Calibri" panose="020F0502020204030204" pitchFamily="34" charset="0"/>
                                  </a:rPr>
                                  <m:t>3.92/ </m:t>
                                </m:r>
                                <m:rad>
                                  <m:radPr>
                                    <m:degHide m:val="on"/>
                                    <m:ctrlPr>
                                      <a:rPr lang="en-US" sz="3200" b="0" i="1" smtClean="0">
                                        <a:latin typeface="Cambria Math" panose="02040503050406030204" pitchFamily="18" charset="0"/>
                                        <a:ea typeface="Calibri" panose="020F0502020204030204" pitchFamily="34" charset="0"/>
                                        <a:cs typeface="Calibri" panose="020F0502020204030204" pitchFamily="34" charset="0"/>
                                      </a:rPr>
                                    </m:ctrlPr>
                                  </m:radPr>
                                  <m:deg/>
                                  <m:e>
                                    <m:r>
                                      <a:rPr lang="en-US" sz="3200" b="0" i="1" smtClean="0">
                                        <a:latin typeface="Cambria Math" panose="02040503050406030204" pitchFamily="18" charset="0"/>
                                        <a:ea typeface="Calibri" panose="020F0502020204030204" pitchFamily="34" charset="0"/>
                                        <a:cs typeface="Calibri" panose="020F0502020204030204" pitchFamily="34" charset="0"/>
                                      </a:rPr>
                                      <m:t>𝑛</m:t>
                                    </m:r>
                                    <m:r>
                                      <a:rPr lang="en-US" sz="3200" b="0" i="1" smtClean="0">
                                        <a:latin typeface="Cambria Math" panose="02040503050406030204" pitchFamily="18" charset="0"/>
                                        <a:ea typeface="Calibri" panose="020F0502020204030204" pitchFamily="34" charset="0"/>
                                        <a:cs typeface="Calibri" panose="020F0502020204030204" pitchFamily="34" charset="0"/>
                                      </a:rPr>
                                      <m:t>−3</m:t>
                                    </m:r>
                                  </m:e>
                                </m:rad>
                              </m:e>
                            </m:d>
                          </m:e>
                        </m:func>
                        <m:r>
                          <a:rPr lang="en-US" sz="3200" b="0" i="1" smtClean="0">
                            <a:latin typeface="Cambria Math" panose="02040503050406030204" pitchFamily="18" charset="0"/>
                            <a:ea typeface="Calibri" panose="020F0502020204030204" pitchFamily="34" charset="0"/>
                            <a:cs typeface="Calibri" panose="020F0502020204030204" pitchFamily="34" charset="0"/>
                          </a:rPr>
                          <m:t>−1</m:t>
                        </m:r>
                      </m:num>
                      <m:den>
                        <m:func>
                          <m:funcPr>
                            <m:ctrlPr>
                              <a:rPr lang="en-US" sz="3200" i="1">
                                <a:latin typeface="Cambria Math" panose="02040503050406030204" pitchFamily="18" charset="0"/>
                                <a:ea typeface="Calibri" panose="020F0502020204030204" pitchFamily="34" charset="0"/>
                                <a:cs typeface="Calibri" panose="020F0502020204030204" pitchFamily="34" charset="0"/>
                              </a:rPr>
                            </m:ctrlPr>
                          </m:funcPr>
                          <m:fName>
                            <m:r>
                              <m:rPr>
                                <m:sty m:val="p"/>
                              </m:rPr>
                              <a:rPr lang="en-US" sz="3200">
                                <a:latin typeface="Cambria Math" panose="02040503050406030204" pitchFamily="18" charset="0"/>
                                <a:ea typeface="Calibri" panose="020F0502020204030204" pitchFamily="34" charset="0"/>
                                <a:cs typeface="Calibri" panose="020F0502020204030204" pitchFamily="34" charset="0"/>
                              </a:rPr>
                              <m:t>exp</m:t>
                            </m:r>
                          </m:fName>
                          <m:e>
                            <m:d>
                              <m:dPr>
                                <m:ctrlPr>
                                  <a:rPr lang="en-US" sz="3200" i="1">
                                    <a:latin typeface="Cambria Math" panose="02040503050406030204" pitchFamily="18" charset="0"/>
                                    <a:ea typeface="Calibri" panose="020F0502020204030204" pitchFamily="34" charset="0"/>
                                    <a:cs typeface="Calibri" panose="020F0502020204030204" pitchFamily="34" charset="0"/>
                                  </a:rPr>
                                </m:ctrlPr>
                              </m:dPr>
                              <m:e>
                                <m:r>
                                  <a:rPr lang="en-US" sz="3200" i="1">
                                    <a:latin typeface="Cambria Math" panose="02040503050406030204" pitchFamily="18" charset="0"/>
                                    <a:ea typeface="Calibri" panose="020F0502020204030204" pitchFamily="34" charset="0"/>
                                    <a:cs typeface="Calibri" panose="020F0502020204030204" pitchFamily="34" charset="0"/>
                                  </a:rPr>
                                  <m:t>3.92/ </m:t>
                                </m:r>
                                <m:rad>
                                  <m:radPr>
                                    <m:degHide m:val="on"/>
                                    <m:ctrlPr>
                                      <a:rPr lang="en-US" sz="3200" i="1">
                                        <a:latin typeface="Cambria Math" panose="02040503050406030204" pitchFamily="18" charset="0"/>
                                        <a:ea typeface="Calibri" panose="020F0502020204030204" pitchFamily="34" charset="0"/>
                                        <a:cs typeface="Calibri" panose="020F0502020204030204" pitchFamily="34" charset="0"/>
                                      </a:rPr>
                                    </m:ctrlPr>
                                  </m:radPr>
                                  <m:deg/>
                                  <m:e>
                                    <m:r>
                                      <a:rPr lang="en-US" sz="3200" i="1">
                                        <a:latin typeface="Cambria Math" panose="02040503050406030204" pitchFamily="18" charset="0"/>
                                        <a:ea typeface="Calibri" panose="020F0502020204030204" pitchFamily="34" charset="0"/>
                                        <a:cs typeface="Calibri" panose="020F0502020204030204" pitchFamily="34" charset="0"/>
                                      </a:rPr>
                                      <m:t>𝑛</m:t>
                                    </m:r>
                                    <m:r>
                                      <a:rPr lang="en-US" sz="3200" i="1">
                                        <a:latin typeface="Cambria Math" panose="02040503050406030204" pitchFamily="18" charset="0"/>
                                        <a:ea typeface="Calibri" panose="020F0502020204030204" pitchFamily="34" charset="0"/>
                                        <a:cs typeface="Calibri" panose="020F0502020204030204" pitchFamily="34" charset="0"/>
                                      </a:rPr>
                                      <m:t>−3</m:t>
                                    </m:r>
                                  </m:e>
                                </m:rad>
                              </m:e>
                            </m:d>
                          </m:e>
                        </m:func>
                        <m:r>
                          <a:rPr lang="en-US" sz="3200" b="0" i="1" smtClean="0">
                            <a:latin typeface="Cambria Math" panose="02040503050406030204" pitchFamily="18" charset="0"/>
                            <a:ea typeface="Calibri" panose="020F0502020204030204" pitchFamily="34" charset="0"/>
                            <a:cs typeface="Calibri" panose="020F0502020204030204" pitchFamily="34" charset="0"/>
                          </a:rPr>
                          <m:t>+</m:t>
                        </m:r>
                        <m:r>
                          <a:rPr lang="en-US" sz="3200" i="1">
                            <a:latin typeface="Cambria Math" panose="02040503050406030204" pitchFamily="18" charset="0"/>
                            <a:ea typeface="Calibri" panose="020F0502020204030204" pitchFamily="34" charset="0"/>
                            <a:cs typeface="Calibri" panose="020F0502020204030204" pitchFamily="34" charset="0"/>
                          </a:rPr>
                          <m:t>1</m:t>
                        </m:r>
                      </m:den>
                    </m:f>
                  </m:oMath>
                </a14:m>
                <a:r>
                  <a:rPr lang="en-US" sz="3200" dirty="0">
                    <a:ea typeface="Calibri" panose="020F0502020204030204" pitchFamily="34" charset="0"/>
                    <a:cs typeface="Calibri" panose="020F0502020204030204" pitchFamily="34" charset="0"/>
                  </a:rPr>
                  <a:t>.</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ea typeface="Calibri" panose="020F0502020204030204" pitchFamily="34" charset="0"/>
                    <a:cs typeface="Calibri" panose="020F0502020204030204" pitchFamily="34" charset="0"/>
                  </a:rPr>
                  <a:t>For example, when  </a:t>
                </a:r>
                <a14:m>
                  <m:oMath xmlns:m="http://schemas.openxmlformats.org/officeDocument/2006/math">
                    <m:r>
                      <a:rPr lang="en-US" sz="3200" i="1" smtClean="0">
                        <a:latin typeface="Cambria Math" panose="02040503050406030204" pitchFamily="18" charset="0"/>
                        <a:ea typeface="Calibri" panose="020F0502020204030204" pitchFamily="34" charset="0"/>
                        <a:cs typeface="Calibri" panose="020F0502020204030204" pitchFamily="34" charset="0"/>
                      </a:rPr>
                      <m:t>𝑛</m:t>
                    </m:r>
                  </m:oMath>
                </a14:m>
                <a:r>
                  <a:rPr lang="en-US" sz="3200" dirty="0">
                    <a:ea typeface="Calibri" panose="020F0502020204030204" pitchFamily="34" charset="0"/>
                    <a:cs typeface="Calibri" panose="020F0502020204030204" pitchFamily="34" charset="0"/>
                  </a:rPr>
                  <a:t> = 30,  a sample correlation as small as  0.37  permits rejection of the null hypothesis; when </a:t>
                </a:r>
                <a14:m>
                  <m:oMath xmlns:m="http://schemas.openxmlformats.org/officeDocument/2006/math">
                    <m:r>
                      <a:rPr lang="en-US" sz="3200" b="0" i="0" smtClean="0">
                        <a:latin typeface="Cambria Math" panose="02040503050406030204" pitchFamily="18" charset="0"/>
                        <a:ea typeface="Calibri" panose="020F0502020204030204" pitchFamily="34" charset="0"/>
                        <a:cs typeface="Calibri" panose="020F0502020204030204" pitchFamily="34" charset="0"/>
                      </a:rPr>
                      <m:t> </m:t>
                    </m:r>
                    <m:r>
                      <a:rPr lang="en-US" sz="3200" i="1">
                        <a:latin typeface="Cambria Math" panose="02040503050406030204" pitchFamily="18" charset="0"/>
                        <a:ea typeface="Calibri" panose="020F0502020204030204" pitchFamily="34" charset="0"/>
                        <a:cs typeface="Calibri" panose="020F0502020204030204" pitchFamily="34" charset="0"/>
                      </a:rPr>
                      <m:t>𝑛</m:t>
                    </m:r>
                  </m:oMath>
                </a14:m>
                <a:r>
                  <a:rPr lang="en-US" sz="3200" dirty="0">
                    <a:ea typeface="Calibri" panose="020F0502020204030204" pitchFamily="34" charset="0"/>
                    <a:cs typeface="Calibri" panose="020F0502020204030204" pitchFamily="34" charset="0"/>
                  </a:rPr>
                  <a:t> = 100,  a sample correlation of  0.20  suffices.</a:t>
                </a:r>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391887"/>
                <a:ext cx="9906000" cy="5932714"/>
              </a:xfrm>
              <a:blipFill>
                <a:blip r:embed="rId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41935186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391887"/>
            <a:ext cx="9906000" cy="5932714"/>
          </a:xfrm>
        </p:spPr>
        <p:txBody>
          <a:bodyPr>
            <a:normAutofit/>
          </a:bodyPr>
          <a:lstStyle/>
          <a:p>
            <a:pPr marL="0" indent="0">
              <a:spcBef>
                <a:spcPts val="0"/>
              </a:spcBef>
              <a:buNone/>
            </a:pPr>
            <a:r>
              <a:rPr lang="en-US" sz="4400" b="1" dirty="0">
                <a:latin typeface="+mj-lt"/>
              </a:rPr>
              <a:t>REMARKS</a:t>
            </a:r>
          </a:p>
          <a:p>
            <a:pPr marL="0" indent="0">
              <a:spcBef>
                <a:spcPts val="0"/>
              </a:spcBef>
              <a:buNone/>
            </a:pPr>
            <a:endParaRPr lang="en-US" sz="3200" b="1" dirty="0"/>
          </a:p>
          <a:p>
            <a:pPr marL="0" indent="0">
              <a:spcBef>
                <a:spcPts val="0"/>
              </a:spcBef>
              <a:buNone/>
            </a:pPr>
            <a:r>
              <a:rPr lang="en-US" sz="3200" dirty="0">
                <a:ea typeface="Calibri" panose="020F0502020204030204" pitchFamily="34" charset="0"/>
                <a:cs typeface="Calibri" panose="020F0502020204030204" pitchFamily="34" charset="0"/>
              </a:rPr>
              <a:t>Although not discussed here, the hypothesis testing procedure can be modified to accommodate a null hypothesis that  </a:t>
            </a:r>
            <a:r>
              <a:rPr lang="el-GR" sz="3200" dirty="0">
                <a:ea typeface="Calibri" panose="020F0502020204030204" pitchFamily="34" charset="0"/>
                <a:cs typeface="Calibri" panose="020F0502020204030204" pitchFamily="34" charset="0"/>
              </a:rPr>
              <a:t>ρ</a:t>
            </a:r>
            <a:r>
              <a:rPr lang="en-US" sz="3200" dirty="0">
                <a:ea typeface="Calibri" panose="020F0502020204030204" pitchFamily="34" charset="0"/>
                <a:cs typeface="Calibri" panose="020F0502020204030204" pitchFamily="34" charset="0"/>
              </a:rPr>
              <a:t>  equals a specific </a:t>
            </a:r>
            <a:r>
              <a:rPr lang="en-US" sz="3200" i="1" dirty="0">
                <a:ea typeface="Calibri" panose="020F0502020204030204" pitchFamily="34" charset="0"/>
                <a:cs typeface="Calibri" panose="020F0502020204030204" pitchFamily="34" charset="0"/>
              </a:rPr>
              <a:t>nonzero</a:t>
            </a:r>
            <a:r>
              <a:rPr lang="en-US" sz="3200" dirty="0">
                <a:ea typeface="Calibri" panose="020F0502020204030204" pitchFamily="34" charset="0"/>
                <a:cs typeface="Calibri" panose="020F0502020204030204" pitchFamily="34" charset="0"/>
              </a:rPr>
              <a:t> value.  </a:t>
            </a:r>
          </a:p>
          <a:p>
            <a:pPr marL="0" indent="0">
              <a:spcBef>
                <a:spcPts val="0"/>
              </a:spcBef>
              <a:buNone/>
            </a:pPr>
            <a:endParaRPr lang="en-US" sz="3200" dirty="0">
              <a:ea typeface="Calibri" panose="020F0502020204030204" pitchFamily="34" charset="0"/>
              <a:cs typeface="Calibri" panose="020F0502020204030204" pitchFamily="34" charset="0"/>
            </a:endParaRPr>
          </a:p>
          <a:p>
            <a:pPr marL="0" indent="0">
              <a:spcBef>
                <a:spcPts val="0"/>
              </a:spcBef>
              <a:buNone/>
            </a:pPr>
            <a:r>
              <a:rPr lang="en-US" sz="3200" dirty="0">
                <a:ea typeface="Calibri" panose="020F0502020204030204" pitchFamily="34" charset="0"/>
                <a:cs typeface="Calibri" panose="020F0502020204030204" pitchFamily="34" charset="0"/>
              </a:rPr>
              <a:t>Moreover, confidence intervals for  </a:t>
            </a:r>
            <a:r>
              <a:rPr lang="el-GR" sz="3200" dirty="0">
                <a:ea typeface="Calibri" panose="020F0502020204030204" pitchFamily="34" charset="0"/>
                <a:cs typeface="Calibri" panose="020F0502020204030204" pitchFamily="34" charset="0"/>
              </a:rPr>
              <a:t>ρ</a:t>
            </a:r>
            <a:r>
              <a:rPr lang="en-US" sz="3200" dirty="0">
                <a:ea typeface="Calibri" panose="020F0502020204030204" pitchFamily="34" charset="0"/>
                <a:cs typeface="Calibri" panose="020F0502020204030204" pitchFamily="34" charset="0"/>
              </a:rPr>
              <a:t>  can be constructed.  The formula is a bit messy but guarantees that a confidence interval will remain entirely between  -1  and  1.</a:t>
            </a:r>
          </a:p>
          <a:p>
            <a:pPr marL="0" indent="0">
              <a:spcBef>
                <a:spcPts val="0"/>
              </a:spcBef>
              <a:buNone/>
            </a:pPr>
            <a:endParaRPr lang="en-US" sz="3200"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2559246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391887"/>
            <a:ext cx="9906000" cy="5932714"/>
          </a:xfrm>
        </p:spPr>
        <p:txBody>
          <a:bodyPr>
            <a:normAutofit/>
          </a:bodyPr>
          <a:lstStyle/>
          <a:p>
            <a:pPr marL="0" indent="0">
              <a:spcBef>
                <a:spcPts val="0"/>
              </a:spcBef>
              <a:buNone/>
            </a:pPr>
            <a:r>
              <a:rPr lang="en-US" sz="4400" b="1" dirty="0">
                <a:latin typeface="+mj-lt"/>
              </a:rPr>
              <a:t>REMARKS (continued)</a:t>
            </a:r>
          </a:p>
          <a:p>
            <a:pPr marL="0" indent="0">
              <a:spcBef>
                <a:spcPts val="0"/>
              </a:spcBef>
              <a:buNone/>
            </a:pPr>
            <a:endParaRPr lang="en-US" sz="3200" b="1" dirty="0"/>
          </a:p>
          <a:p>
            <a:pPr marL="0" indent="0">
              <a:spcBef>
                <a:spcPts val="0"/>
              </a:spcBef>
              <a:buNone/>
            </a:pPr>
            <a:r>
              <a:rPr lang="en-US" sz="3200" dirty="0">
                <a:ea typeface="Calibri" panose="020F0502020204030204" pitchFamily="34" charset="0"/>
                <a:cs typeface="Calibri" panose="020F0502020204030204" pitchFamily="34" charset="0"/>
              </a:rPr>
              <a:t>We shall see in an upcoming lecture that, with an underlying bivariate normal distribution, having  </a:t>
            </a:r>
            <a:r>
              <a:rPr lang="el-GR" sz="3200" dirty="0">
                <a:ea typeface="Calibri" panose="020F0502020204030204" pitchFamily="34" charset="0"/>
                <a:cs typeface="Calibri" panose="020F0502020204030204" pitchFamily="34" charset="0"/>
              </a:rPr>
              <a:t>ρ</a:t>
            </a:r>
            <a:r>
              <a:rPr lang="en-US" sz="3200" dirty="0">
                <a:ea typeface="Calibri" panose="020F0502020204030204" pitchFamily="34" charset="0"/>
                <a:cs typeface="Calibri" panose="020F0502020204030204" pitchFamily="34" charset="0"/>
              </a:rPr>
              <a:t> = 0  is the same as having  </a:t>
            </a:r>
            <a:r>
              <a:rPr lang="el-GR" sz="3200" dirty="0">
                <a:ea typeface="Calibri" panose="020F0502020204030204" pitchFamily="34" charset="0"/>
                <a:cs typeface="Calibri" panose="020F0502020204030204" pitchFamily="34" charset="0"/>
              </a:rPr>
              <a:t>β</a:t>
            </a:r>
            <a:r>
              <a:rPr lang="en-US" sz="3200" baseline="-25000" dirty="0">
                <a:ea typeface="Calibri" panose="020F0502020204030204" pitchFamily="34" charset="0"/>
                <a:cs typeface="Calibri" panose="020F0502020204030204" pitchFamily="34" charset="0"/>
              </a:rPr>
              <a:t>1</a:t>
            </a:r>
            <a:r>
              <a:rPr lang="en-US" sz="3200" dirty="0">
                <a:ea typeface="Calibri" panose="020F0502020204030204" pitchFamily="34" charset="0"/>
                <a:cs typeface="Calibri" panose="020F0502020204030204" pitchFamily="34" charset="0"/>
              </a:rPr>
              <a:t> = 0  in the </a:t>
            </a:r>
            <a:r>
              <a:rPr lang="en-US" sz="3200" u="sng" dirty="0">
                <a:ea typeface="Calibri" panose="020F0502020204030204" pitchFamily="34" charset="0"/>
                <a:cs typeface="Calibri" panose="020F0502020204030204" pitchFamily="34" charset="0"/>
              </a:rPr>
              <a:t>simple linear regression model</a:t>
            </a:r>
            <a:r>
              <a:rPr lang="en-US" sz="3200" dirty="0">
                <a:ea typeface="Calibri" panose="020F0502020204030204" pitchFamily="34" charset="0"/>
                <a:cs typeface="Calibri" panose="020F0502020204030204" pitchFamily="34" charset="0"/>
              </a:rPr>
              <a:t>  Y = </a:t>
            </a:r>
            <a:r>
              <a:rPr lang="el-GR" sz="3200" dirty="0">
                <a:ea typeface="Calibri" panose="020F0502020204030204" pitchFamily="34" charset="0"/>
                <a:cs typeface="Calibri" panose="020F0502020204030204" pitchFamily="34" charset="0"/>
              </a:rPr>
              <a:t>β</a:t>
            </a:r>
            <a:r>
              <a:rPr lang="en-US" sz="3200" baseline="-25000" dirty="0">
                <a:ea typeface="Calibri" panose="020F0502020204030204" pitchFamily="34" charset="0"/>
                <a:cs typeface="Calibri" panose="020F0502020204030204" pitchFamily="34" charset="0"/>
              </a:rPr>
              <a:t>0</a:t>
            </a:r>
            <a:r>
              <a:rPr lang="en-US" sz="3200" dirty="0">
                <a:ea typeface="Calibri" panose="020F0502020204030204" pitchFamily="34" charset="0"/>
                <a:cs typeface="Calibri" panose="020F0502020204030204" pitchFamily="34" charset="0"/>
              </a:rPr>
              <a:t> + </a:t>
            </a:r>
            <a:r>
              <a:rPr lang="el-GR" sz="3200" dirty="0">
                <a:ea typeface="Calibri" panose="020F0502020204030204" pitchFamily="34" charset="0"/>
                <a:cs typeface="Calibri" panose="020F0502020204030204" pitchFamily="34" charset="0"/>
              </a:rPr>
              <a:t>β</a:t>
            </a:r>
            <a:r>
              <a:rPr lang="en-US" sz="3200" baseline="-25000" dirty="0">
                <a:ea typeface="Calibri" panose="020F0502020204030204" pitchFamily="34" charset="0"/>
                <a:cs typeface="Calibri" panose="020F0502020204030204" pitchFamily="34" charset="0"/>
              </a:rPr>
              <a:t>1</a:t>
            </a:r>
            <a:r>
              <a:rPr lang="en-US" sz="3200" dirty="0">
                <a:ea typeface="Calibri" panose="020F0502020204030204" pitchFamily="34" charset="0"/>
                <a:cs typeface="Calibri" panose="020F0502020204030204" pitchFamily="34" charset="0"/>
              </a:rPr>
              <a:t> X + </a:t>
            </a:r>
            <a:r>
              <a:rPr lang="el-GR" sz="3200" dirty="0">
                <a:ea typeface="Calibri" panose="020F0502020204030204" pitchFamily="34" charset="0"/>
                <a:cs typeface="Calibri" panose="020F0502020204030204" pitchFamily="34" charset="0"/>
              </a:rPr>
              <a:t>ε</a:t>
            </a:r>
            <a:r>
              <a:rPr lang="en-US" sz="3200" dirty="0">
                <a:ea typeface="Calibri" panose="020F0502020204030204" pitchFamily="34" charset="0"/>
                <a:cs typeface="Calibri" panose="020F0502020204030204" pitchFamily="34" charset="0"/>
              </a:rPr>
              <a:t>.</a:t>
            </a:r>
          </a:p>
          <a:p>
            <a:pPr marL="0" indent="0">
              <a:spcBef>
                <a:spcPts val="0"/>
              </a:spcBef>
              <a:buNone/>
            </a:pPr>
            <a:endParaRPr lang="en-US" sz="3200" dirty="0">
              <a:ea typeface="Calibri" panose="020F0502020204030204" pitchFamily="34" charset="0"/>
              <a:cs typeface="Calibri" panose="020F0502020204030204" pitchFamily="34" charset="0"/>
            </a:endParaRPr>
          </a:p>
          <a:p>
            <a:pPr marL="0" indent="0">
              <a:spcBef>
                <a:spcPts val="0"/>
              </a:spcBef>
              <a:buNone/>
            </a:pPr>
            <a:r>
              <a:rPr lang="en-US" sz="3200" dirty="0">
                <a:ea typeface="Calibri" panose="020F0502020204030204" pitchFamily="34" charset="0"/>
                <a:cs typeface="Calibri" panose="020F0502020204030204" pitchFamily="34" charset="0"/>
              </a:rPr>
              <a:t>Thus, the procedure for testing  H</a:t>
            </a:r>
            <a:r>
              <a:rPr lang="en-US" sz="3200" baseline="-25000" dirty="0">
                <a:ea typeface="Calibri" panose="020F0502020204030204" pitchFamily="34" charset="0"/>
                <a:cs typeface="Calibri" panose="020F0502020204030204" pitchFamily="34" charset="0"/>
              </a:rPr>
              <a:t>0</a:t>
            </a:r>
            <a:r>
              <a:rPr lang="en-US" sz="3200" dirty="0">
                <a:ea typeface="Calibri" panose="020F0502020204030204" pitchFamily="34" charset="0"/>
                <a:cs typeface="Calibri" panose="020F0502020204030204" pitchFamily="34" charset="0"/>
              </a:rPr>
              <a:t>: </a:t>
            </a:r>
            <a:r>
              <a:rPr lang="el-GR" sz="3200" dirty="0">
                <a:ea typeface="Calibri" panose="020F0502020204030204" pitchFamily="34" charset="0"/>
                <a:cs typeface="Calibri" panose="020F0502020204030204" pitchFamily="34" charset="0"/>
              </a:rPr>
              <a:t>β</a:t>
            </a:r>
            <a:r>
              <a:rPr lang="en-US" sz="3200" baseline="-25000" dirty="0">
                <a:ea typeface="Calibri" panose="020F0502020204030204" pitchFamily="34" charset="0"/>
                <a:cs typeface="Calibri" panose="020F0502020204030204" pitchFamily="34" charset="0"/>
              </a:rPr>
              <a:t>1</a:t>
            </a:r>
            <a:r>
              <a:rPr lang="en-US" sz="3200" dirty="0">
                <a:ea typeface="Calibri" panose="020F0502020204030204" pitchFamily="34" charset="0"/>
                <a:cs typeface="Calibri" panose="020F0502020204030204" pitchFamily="34" charset="0"/>
              </a:rPr>
              <a:t> = 0  against         H</a:t>
            </a:r>
            <a:r>
              <a:rPr lang="en-US" sz="3200" baseline="-25000" dirty="0">
                <a:ea typeface="Calibri" panose="020F0502020204030204" pitchFamily="34" charset="0"/>
                <a:cs typeface="Calibri" panose="020F0502020204030204" pitchFamily="34" charset="0"/>
              </a:rPr>
              <a:t>1</a:t>
            </a:r>
            <a:r>
              <a:rPr lang="en-US" sz="3200" dirty="0">
                <a:ea typeface="Calibri" panose="020F0502020204030204" pitchFamily="34" charset="0"/>
                <a:cs typeface="Calibri" panose="020F0502020204030204" pitchFamily="34" charset="0"/>
              </a:rPr>
              <a:t>: </a:t>
            </a:r>
            <a:r>
              <a:rPr lang="el-GR" sz="3200" dirty="0">
                <a:ea typeface="Calibri" panose="020F0502020204030204" pitchFamily="34" charset="0"/>
                <a:cs typeface="Calibri" panose="020F0502020204030204" pitchFamily="34" charset="0"/>
              </a:rPr>
              <a:t>β</a:t>
            </a:r>
            <a:r>
              <a:rPr lang="en-US" sz="3200" baseline="-25000" dirty="0">
                <a:ea typeface="Calibri" panose="020F0502020204030204" pitchFamily="34" charset="0"/>
                <a:cs typeface="Calibri" panose="020F0502020204030204" pitchFamily="34" charset="0"/>
              </a:rPr>
              <a:t>1</a:t>
            </a:r>
            <a:r>
              <a:rPr lang="en-US" sz="3200" dirty="0">
                <a:ea typeface="Calibri" panose="020F0502020204030204" pitchFamily="34" charset="0"/>
                <a:cs typeface="Calibri" panose="020F0502020204030204" pitchFamily="34" charset="0"/>
              </a:rPr>
              <a:t> ≠ 0,  to be presented in an upcoming lecture, can also be used to test  H</a:t>
            </a:r>
            <a:r>
              <a:rPr lang="en-US" sz="3200" baseline="-25000" dirty="0">
                <a:ea typeface="Calibri" panose="020F0502020204030204" pitchFamily="34" charset="0"/>
                <a:cs typeface="Calibri" panose="020F0502020204030204" pitchFamily="34" charset="0"/>
              </a:rPr>
              <a:t>0</a:t>
            </a:r>
            <a:r>
              <a:rPr lang="en-US" sz="3200" dirty="0">
                <a:ea typeface="Calibri" panose="020F0502020204030204" pitchFamily="34" charset="0"/>
                <a:cs typeface="Calibri" panose="020F0502020204030204" pitchFamily="34" charset="0"/>
              </a:rPr>
              <a:t>: </a:t>
            </a:r>
            <a:r>
              <a:rPr lang="el-GR" sz="3200" dirty="0">
                <a:ea typeface="Calibri" panose="020F0502020204030204" pitchFamily="34" charset="0"/>
                <a:cs typeface="Calibri" panose="020F0502020204030204" pitchFamily="34" charset="0"/>
              </a:rPr>
              <a:t>ρ </a:t>
            </a:r>
            <a:r>
              <a:rPr lang="en-US" sz="3200" dirty="0">
                <a:ea typeface="Calibri" panose="020F0502020204030204" pitchFamily="34" charset="0"/>
                <a:cs typeface="Calibri" panose="020F0502020204030204" pitchFamily="34" charset="0"/>
              </a:rPr>
              <a:t>= 0  against  H</a:t>
            </a:r>
            <a:r>
              <a:rPr lang="en-US" sz="3200" baseline="-25000" dirty="0">
                <a:ea typeface="Calibri" panose="020F0502020204030204" pitchFamily="34" charset="0"/>
                <a:cs typeface="Calibri" panose="020F0502020204030204" pitchFamily="34" charset="0"/>
              </a:rPr>
              <a:t>1</a:t>
            </a:r>
            <a:r>
              <a:rPr lang="en-US" sz="3200" dirty="0">
                <a:ea typeface="Calibri" panose="020F0502020204030204" pitchFamily="34" charset="0"/>
                <a:cs typeface="Calibri" panose="020F0502020204030204" pitchFamily="34" charset="0"/>
              </a:rPr>
              <a:t>: </a:t>
            </a:r>
            <a:r>
              <a:rPr lang="el-GR" sz="3200" dirty="0">
                <a:ea typeface="Calibri" panose="020F0502020204030204" pitchFamily="34" charset="0"/>
                <a:cs typeface="Calibri" panose="020F0502020204030204" pitchFamily="34" charset="0"/>
              </a:rPr>
              <a:t>ρ </a:t>
            </a:r>
            <a:r>
              <a:rPr lang="en-US" sz="3200" dirty="0">
                <a:ea typeface="Calibri" panose="020F0502020204030204" pitchFamily="34" charset="0"/>
                <a:cs typeface="Calibri" panose="020F0502020204030204" pitchFamily="34" charset="0"/>
              </a:rPr>
              <a:t>≠ 0.</a:t>
            </a:r>
          </a:p>
        </p:txBody>
      </p:sp>
    </p:spTree>
    <p:extLst>
      <p:ext uri="{BB962C8B-B14F-4D97-AF65-F5344CB8AC3E}">
        <p14:creationId xmlns:p14="http://schemas.microsoft.com/office/powerpoint/2010/main" val="40508696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419878"/>
            <a:ext cx="9906000" cy="5904722"/>
          </a:xfrm>
        </p:spPr>
        <p:txBody>
          <a:bodyPr>
            <a:normAutofit/>
          </a:bodyPr>
          <a:lstStyle/>
          <a:p>
            <a:pPr marL="0" indent="0">
              <a:spcBef>
                <a:spcPts val="0"/>
              </a:spcBef>
              <a:buNone/>
            </a:pPr>
            <a:r>
              <a:rPr lang="en-US" sz="4400" b="1" dirty="0">
                <a:latin typeface="+mj-lt"/>
              </a:rPr>
              <a:t>INTRODUCTION</a:t>
            </a:r>
          </a:p>
          <a:p>
            <a:pPr marL="0" indent="0">
              <a:spcBef>
                <a:spcPts val="0"/>
              </a:spcBef>
              <a:buNone/>
            </a:pPr>
            <a:endParaRPr lang="en-US" sz="3200" b="1" dirty="0"/>
          </a:p>
          <a:p>
            <a:pPr marL="0" indent="0">
              <a:spcBef>
                <a:spcPts val="0"/>
              </a:spcBef>
              <a:buNone/>
            </a:pPr>
            <a:r>
              <a:rPr lang="en-US" sz="3200" dirty="0"/>
              <a:t>In Lecture 3, we discussed the concept of a probability density function (pdf).  To remind you, the pdf of a (continuous) random variable  X  is denoted  f(x).  The area below  f(x)  from  a  to  b  is  </a:t>
            </a:r>
            <a:r>
              <a:rPr lang="en-US" sz="3200" dirty="0">
                <a:ea typeface="Calibri" panose="020F0502020204030204" pitchFamily="34" charset="0"/>
                <a:cs typeface="Calibri" panose="020F0502020204030204" pitchFamily="34" charset="0"/>
              </a:rPr>
              <a:t>P(a </a:t>
            </a:r>
            <a:r>
              <a:rPr lang="en-US" sz="3200" u="sng" dirty="0">
                <a:ea typeface="Calibri" panose="020F0502020204030204" pitchFamily="34" charset="0"/>
                <a:cs typeface="Calibri" panose="020F0502020204030204" pitchFamily="34" charset="0"/>
              </a:rPr>
              <a:t>&lt;</a:t>
            </a:r>
            <a:r>
              <a:rPr lang="en-US" sz="3200" dirty="0">
                <a:ea typeface="Calibri" panose="020F0502020204030204" pitchFamily="34" charset="0"/>
                <a:cs typeface="Calibri" panose="020F0502020204030204" pitchFamily="34" charset="0"/>
              </a:rPr>
              <a:t> X </a:t>
            </a:r>
            <a:r>
              <a:rPr lang="en-US" sz="3200" u="sng" dirty="0">
                <a:ea typeface="Calibri" panose="020F0502020204030204" pitchFamily="34" charset="0"/>
                <a:cs typeface="Calibri" panose="020F0502020204030204" pitchFamily="34" charset="0"/>
              </a:rPr>
              <a:t>&lt;</a:t>
            </a:r>
            <a:r>
              <a:rPr lang="en-US" sz="3200" dirty="0">
                <a:ea typeface="Calibri" panose="020F0502020204030204" pitchFamily="34" charset="0"/>
                <a:cs typeface="Calibri" panose="020F0502020204030204" pitchFamily="34" charset="0"/>
              </a:rPr>
              <a:t> b).</a:t>
            </a:r>
            <a:endParaRPr lang="en-US" sz="3200" dirty="0"/>
          </a:p>
          <a:p>
            <a:pPr marL="0" indent="0">
              <a:spcBef>
                <a:spcPts val="0"/>
              </a:spcBef>
              <a:buNone/>
            </a:pPr>
            <a:endParaRPr lang="en-US" sz="3200" dirty="0"/>
          </a:p>
          <a:p>
            <a:pPr marL="0" indent="0">
              <a:spcBef>
                <a:spcPts val="0"/>
              </a:spcBef>
              <a:buNone/>
            </a:pPr>
            <a:r>
              <a:rPr lang="en-US" sz="3200" dirty="0"/>
              <a:t>Another useful and intuitive way to think about a pdf is the following:  If you obtain corresponding data, then more observations will appear in regions where  f(x)  is large than in regions where  f(x)  is small.</a:t>
            </a:r>
          </a:p>
        </p:txBody>
      </p:sp>
    </p:spTree>
    <p:extLst>
      <p:ext uri="{BB962C8B-B14F-4D97-AF65-F5344CB8AC3E}">
        <p14:creationId xmlns:p14="http://schemas.microsoft.com/office/powerpoint/2010/main" val="15815220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391887"/>
                <a:ext cx="9906000" cy="5932714"/>
              </a:xfrm>
            </p:spPr>
            <p:txBody>
              <a:bodyPr>
                <a:normAutofit/>
              </a:bodyPr>
              <a:lstStyle/>
              <a:p>
                <a:pPr marL="0" indent="0">
                  <a:spcBef>
                    <a:spcPts val="0"/>
                  </a:spcBef>
                  <a:buNone/>
                </a:pPr>
                <a:r>
                  <a:rPr lang="en-US" sz="4400" b="1" dirty="0">
                    <a:latin typeface="+mj-lt"/>
                  </a:rPr>
                  <a:t>INTRODUCTION (continued)</a:t>
                </a:r>
              </a:p>
              <a:p>
                <a:pPr marL="0" indent="0">
                  <a:spcBef>
                    <a:spcPts val="0"/>
                  </a:spcBef>
                  <a:buNone/>
                </a:pPr>
                <a:endParaRPr lang="en-US" sz="3200" b="1" dirty="0"/>
              </a:p>
              <a:p>
                <a:pPr marL="0" indent="0">
                  <a:spcBef>
                    <a:spcPts val="0"/>
                  </a:spcBef>
                  <a:buNone/>
                </a:pPr>
                <a:r>
                  <a:rPr lang="en-US" sz="3200" dirty="0"/>
                  <a:t>Indeed, consider the pdf of a normal distribution with mean  </a:t>
                </a:r>
                <a:r>
                  <a:rPr lang="en-US" sz="3200" dirty="0">
                    <a:latin typeface="Calibri" panose="020F0502020204030204" pitchFamily="34" charset="0"/>
                    <a:ea typeface="Calibri" panose="020F0502020204030204" pitchFamily="34" charset="0"/>
                    <a:cs typeface="Calibri" panose="020F0502020204030204" pitchFamily="34" charset="0"/>
                  </a:rPr>
                  <a:t>μ  and standard deviation  </a:t>
                </a:r>
                <a:r>
                  <a:rPr lang="el-GR" sz="3200" dirty="0">
                    <a:latin typeface="Calibri" panose="020F0502020204030204" pitchFamily="34" charset="0"/>
                    <a:ea typeface="Calibri" panose="020F0502020204030204" pitchFamily="34" charset="0"/>
                    <a:cs typeface="Calibri" panose="020F0502020204030204" pitchFamily="34" charset="0"/>
                  </a:rPr>
                  <a:t>σ</a:t>
                </a:r>
                <a:r>
                  <a:rPr lang="en-US" sz="3200" dirty="0">
                    <a:latin typeface="Calibri" panose="020F0502020204030204" pitchFamily="34" charset="0"/>
                    <a:ea typeface="Calibri" panose="020F0502020204030204" pitchFamily="34" charset="0"/>
                    <a:cs typeface="Calibri" panose="020F0502020204030204" pitchFamily="34" charset="0"/>
                  </a:rPr>
                  <a:t>.  Though you were not asked to memorize it, you saw the formula in Lecture 4:</a:t>
                </a:r>
              </a:p>
              <a:p>
                <a:pPr marL="0" indent="0">
                  <a:spcBef>
                    <a:spcPts val="0"/>
                  </a:spcBef>
                  <a:buNone/>
                </a:pPr>
                <a:r>
                  <a:rPr lang="en-US" sz="3200" dirty="0"/>
                  <a:t>f(x) = (2</a:t>
                </a:r>
                <a14:m>
                  <m:oMath xmlns:m="http://schemas.openxmlformats.org/officeDocument/2006/math">
                    <m:r>
                      <m:rPr>
                        <m:sty m:val="p"/>
                      </m:rPr>
                      <a:rPr lang="en-US" sz="3200" b="0" i="0" smtClean="0">
                        <a:latin typeface="Cambria Math" panose="02040503050406030204" pitchFamily="18" charset="0"/>
                      </a:rPr>
                      <m:t>π</m:t>
                    </m:r>
                    <m:sSup>
                      <m:sSupPr>
                        <m:ctrlPr>
                          <a:rPr lang="en-US" sz="3200" b="0" i="1" smtClean="0">
                            <a:latin typeface="Cambria Math" panose="02040503050406030204" pitchFamily="18" charset="0"/>
                          </a:rPr>
                        </m:ctrlPr>
                      </m:sSupPr>
                      <m:e>
                        <m:r>
                          <m:rPr>
                            <m:sty m:val="p"/>
                          </m:rPr>
                          <a:rPr lang="en-US" sz="3200" b="0" i="0" smtClean="0">
                            <a:latin typeface="Cambria Math" panose="02040503050406030204" pitchFamily="18" charset="0"/>
                          </a:rPr>
                          <m:t>σ</m:t>
                        </m:r>
                      </m:e>
                      <m:sup>
                        <m:r>
                          <a:rPr lang="en-US" sz="3200" b="0" i="0" smtClean="0">
                            <a:latin typeface="Cambria Math" panose="02040503050406030204" pitchFamily="18" charset="0"/>
                          </a:rPr>
                          <m:t>2</m:t>
                        </m:r>
                      </m:sup>
                    </m:sSup>
                  </m:oMath>
                </a14:m>
                <a:r>
                  <a:rPr lang="en-US" sz="3200" dirty="0"/>
                  <a:t>)</a:t>
                </a:r>
                <a:r>
                  <a:rPr lang="en-US" sz="3200" baseline="30000" dirty="0"/>
                  <a:t>-1/2</a:t>
                </a:r>
                <a:r>
                  <a:rPr lang="en-US" sz="3200" dirty="0"/>
                  <a:t> exp(-{x - </a:t>
                </a:r>
                <a14:m>
                  <m:oMath xmlns:m="http://schemas.openxmlformats.org/officeDocument/2006/math">
                    <m:r>
                      <m:rPr>
                        <m:sty m:val="p"/>
                      </m:rPr>
                      <a:rPr lang="en-US" sz="3200" i="0">
                        <a:latin typeface="Cambria Math" panose="02040503050406030204" pitchFamily="18" charset="0"/>
                      </a:rPr>
                      <m:t>μ</m:t>
                    </m:r>
                  </m:oMath>
                </a14:m>
                <a:r>
                  <a:rPr lang="en-US" sz="3200" dirty="0"/>
                  <a:t>}</a:t>
                </a:r>
                <a:r>
                  <a:rPr lang="en-US" sz="3200" baseline="30000" dirty="0"/>
                  <a:t>2</a:t>
                </a:r>
                <a:r>
                  <a:rPr lang="en-US" sz="3200" dirty="0"/>
                  <a:t> / {2</a:t>
                </a:r>
                <a14:m>
                  <m:oMath xmlns:m="http://schemas.openxmlformats.org/officeDocument/2006/math">
                    <m:sSup>
                      <m:sSupPr>
                        <m:ctrlPr>
                          <a:rPr lang="en-US" sz="3200" i="1">
                            <a:latin typeface="Cambria Math" panose="02040503050406030204" pitchFamily="18" charset="0"/>
                          </a:rPr>
                        </m:ctrlPr>
                      </m:sSupPr>
                      <m:e>
                        <m:r>
                          <m:rPr>
                            <m:sty m:val="p"/>
                          </m:rPr>
                          <a:rPr lang="en-US" sz="3200" i="0">
                            <a:latin typeface="Cambria Math" panose="02040503050406030204" pitchFamily="18" charset="0"/>
                          </a:rPr>
                          <m:t>σ</m:t>
                        </m:r>
                      </m:e>
                      <m:sup>
                        <m:r>
                          <a:rPr lang="en-US" sz="3200" i="0">
                            <a:latin typeface="Cambria Math" panose="02040503050406030204" pitchFamily="18" charset="0"/>
                          </a:rPr>
                          <m:t>2</m:t>
                        </m:r>
                      </m:sup>
                    </m:sSup>
                  </m:oMath>
                </a14:m>
                <a:r>
                  <a:rPr lang="en-US" sz="3200" dirty="0"/>
                  <a:t>})</a:t>
                </a:r>
              </a:p>
              <a:p>
                <a:pPr marL="0" indent="0">
                  <a:spcBef>
                    <a:spcPts val="0"/>
                  </a:spcBef>
                  <a:buNone/>
                </a:pPr>
                <a:endParaRPr lang="en-US" sz="3200" dirty="0"/>
              </a:p>
              <a:p>
                <a:pPr marL="0" indent="0">
                  <a:spcBef>
                    <a:spcPts val="0"/>
                  </a:spcBef>
                  <a:buNone/>
                </a:pPr>
                <a:r>
                  <a:rPr lang="en-US" sz="3200" dirty="0"/>
                  <a:t>One can see that  f(x)  is large when  {x - </a:t>
                </a:r>
                <a14:m>
                  <m:oMath xmlns:m="http://schemas.openxmlformats.org/officeDocument/2006/math">
                    <m:r>
                      <m:rPr>
                        <m:sty m:val="p"/>
                      </m:rPr>
                      <a:rPr lang="en-US" sz="3200" i="0">
                        <a:latin typeface="Cambria Math" panose="02040503050406030204" pitchFamily="18" charset="0"/>
                      </a:rPr>
                      <m:t>μ</m:t>
                    </m:r>
                  </m:oMath>
                </a14:m>
                <a:r>
                  <a:rPr lang="en-US" sz="3200" dirty="0"/>
                  <a:t>}</a:t>
                </a:r>
                <a:r>
                  <a:rPr lang="en-US" sz="3200" baseline="30000" dirty="0"/>
                  <a:t>2</a:t>
                </a:r>
                <a:r>
                  <a:rPr lang="en-US" sz="3200" dirty="0"/>
                  <a:t>  is small (and vice versa).  If you obtain corresponding data, then more observations will be close to  </a:t>
                </a:r>
                <a14:m>
                  <m:oMath xmlns:m="http://schemas.openxmlformats.org/officeDocument/2006/math">
                    <m:r>
                      <m:rPr>
                        <m:sty m:val="p"/>
                      </m:rPr>
                      <a:rPr lang="en-US" sz="3200">
                        <a:latin typeface="Cambria Math" panose="02040503050406030204" pitchFamily="18" charset="0"/>
                      </a:rPr>
                      <m:t>μ</m:t>
                    </m:r>
                  </m:oMath>
                </a14:m>
                <a:r>
                  <a:rPr lang="en-US" sz="3200" dirty="0"/>
                  <a:t>  than far away from </a:t>
                </a:r>
                <a14:m>
                  <m:oMath xmlns:m="http://schemas.openxmlformats.org/officeDocument/2006/math">
                    <m:r>
                      <a:rPr lang="en-US" sz="3200" b="0" i="0" smtClean="0">
                        <a:latin typeface="Cambria Math" panose="02040503050406030204" pitchFamily="18" charset="0"/>
                      </a:rPr>
                      <m:t> </m:t>
                    </m:r>
                    <m:r>
                      <m:rPr>
                        <m:sty m:val="p"/>
                      </m:rPr>
                      <a:rPr lang="en-US" sz="3200">
                        <a:latin typeface="Cambria Math" panose="02040503050406030204" pitchFamily="18" charset="0"/>
                      </a:rPr>
                      <m:t>μ</m:t>
                    </m:r>
                  </m:oMath>
                </a14:m>
                <a:r>
                  <a:rPr lang="en-US" sz="3200" dirty="0"/>
                  <a:t>.</a:t>
                </a:r>
              </a:p>
              <a:p>
                <a:pPr marL="0" indent="0">
                  <a:spcBef>
                    <a:spcPts val="0"/>
                  </a:spcBef>
                  <a:buNone/>
                </a:pPr>
                <a:endParaRPr lang="en-US" sz="3200" dirty="0"/>
              </a:p>
              <a:p>
                <a:pPr marL="0" indent="0">
                  <a:spcBef>
                    <a:spcPts val="0"/>
                  </a:spcBef>
                  <a:buNone/>
                </a:pPr>
                <a:endParaRPr lang="en-US" sz="3200" dirty="0"/>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391887"/>
                <a:ext cx="9906000" cy="5932714"/>
              </a:xfrm>
              <a:blipFill>
                <a:blip r:embed="rId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0842161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391887"/>
            <a:ext cx="9906000" cy="5932714"/>
          </a:xfrm>
        </p:spPr>
        <p:txBody>
          <a:bodyPr>
            <a:normAutofit/>
          </a:bodyPr>
          <a:lstStyle/>
          <a:p>
            <a:pPr marL="0" indent="0">
              <a:spcBef>
                <a:spcPts val="0"/>
              </a:spcBef>
              <a:buNone/>
            </a:pPr>
            <a:r>
              <a:rPr lang="en-US" sz="4400" b="1" dirty="0">
                <a:latin typeface="+mj-lt"/>
              </a:rPr>
              <a:t>INTRODUCTION (continued)</a:t>
            </a:r>
          </a:p>
          <a:p>
            <a:pPr marL="0" indent="0">
              <a:spcBef>
                <a:spcPts val="0"/>
              </a:spcBef>
              <a:buNone/>
            </a:pPr>
            <a:endParaRPr lang="en-US" sz="3200" b="1" dirty="0"/>
          </a:p>
          <a:p>
            <a:pPr marL="0" indent="0">
              <a:spcBef>
                <a:spcPts val="0"/>
              </a:spcBef>
              <a:buNone/>
            </a:pPr>
            <a:r>
              <a:rPr lang="en-US" sz="3200" dirty="0"/>
              <a:t>In this lecture, we shall generalize the concept of a pdf to accommodate a situation in which there are two distinct variables.  </a:t>
            </a:r>
          </a:p>
          <a:p>
            <a:pPr marL="0" indent="0">
              <a:spcBef>
                <a:spcPts val="0"/>
              </a:spcBef>
              <a:buNone/>
            </a:pPr>
            <a:endParaRPr lang="en-US" sz="3200" dirty="0"/>
          </a:p>
          <a:p>
            <a:pPr marL="0" indent="0">
              <a:spcBef>
                <a:spcPts val="0"/>
              </a:spcBef>
              <a:buNone/>
            </a:pPr>
            <a:r>
              <a:rPr lang="en-US" sz="3200" dirty="0"/>
              <a:t>We shall also introduce the concept of correlation, describe how to estimate it, and identify a related hypothesis testing procedure.</a:t>
            </a:r>
          </a:p>
          <a:p>
            <a:pPr marL="0" indent="0">
              <a:spcBef>
                <a:spcPts val="0"/>
              </a:spcBef>
              <a:buNone/>
            </a:pPr>
            <a:endParaRPr lang="en-US" sz="3200" dirty="0"/>
          </a:p>
          <a:p>
            <a:pPr marL="0" indent="0">
              <a:spcBef>
                <a:spcPts val="0"/>
              </a:spcBef>
              <a:buNone/>
            </a:pPr>
            <a:endParaRPr lang="en-US" sz="3200" dirty="0"/>
          </a:p>
          <a:p>
            <a:pPr marL="0" indent="0">
              <a:spcBef>
                <a:spcPts val="0"/>
              </a:spcBef>
              <a:buNone/>
            </a:pPr>
            <a:endParaRPr lang="en-US" sz="3200" dirty="0"/>
          </a:p>
        </p:txBody>
      </p:sp>
    </p:spTree>
    <p:extLst>
      <p:ext uri="{BB962C8B-B14F-4D97-AF65-F5344CB8AC3E}">
        <p14:creationId xmlns:p14="http://schemas.microsoft.com/office/powerpoint/2010/main" val="7837338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391887"/>
            <a:ext cx="9906000" cy="5932714"/>
          </a:xfrm>
        </p:spPr>
        <p:txBody>
          <a:bodyPr>
            <a:normAutofit/>
          </a:bodyPr>
          <a:lstStyle/>
          <a:p>
            <a:pPr marL="0" indent="0">
              <a:spcBef>
                <a:spcPts val="0"/>
              </a:spcBef>
              <a:buNone/>
            </a:pPr>
            <a:r>
              <a:rPr lang="en-US" sz="4400" b="1" dirty="0">
                <a:latin typeface="+mj-lt"/>
              </a:rPr>
              <a:t>INTRODUCTION (continued)</a:t>
            </a:r>
          </a:p>
          <a:p>
            <a:pPr marL="0" indent="0">
              <a:spcBef>
                <a:spcPts val="0"/>
              </a:spcBef>
              <a:buNone/>
            </a:pPr>
            <a:endParaRPr lang="en-US" sz="3200" b="1" dirty="0"/>
          </a:p>
          <a:p>
            <a:pPr marL="0" indent="0">
              <a:spcBef>
                <a:spcPts val="0"/>
              </a:spcBef>
              <a:buNone/>
            </a:pPr>
            <a:r>
              <a:rPr lang="en-US" sz="3200" dirty="0"/>
              <a:t>When I speak of distinct variables on the preceding slide, I do not mean merely that measurements are to be obtained on different people.  Rather, different quantities are to be measured.  </a:t>
            </a:r>
          </a:p>
          <a:p>
            <a:pPr marL="0" indent="0">
              <a:spcBef>
                <a:spcPts val="0"/>
              </a:spcBef>
              <a:buNone/>
            </a:pPr>
            <a:endParaRPr lang="en-US" sz="3200" dirty="0"/>
          </a:p>
          <a:p>
            <a:pPr marL="0" indent="0">
              <a:spcBef>
                <a:spcPts val="0"/>
              </a:spcBef>
              <a:buNone/>
            </a:pPr>
            <a:r>
              <a:rPr lang="en-US" sz="3200" dirty="0"/>
              <a:t>For instance, we may consider </a:t>
            </a:r>
            <a:r>
              <a:rPr lang="en-US" sz="3200" i="1" dirty="0"/>
              <a:t>both</a:t>
            </a:r>
            <a:r>
              <a:rPr lang="en-US" sz="3200" dirty="0"/>
              <a:t> systolic blood pressure (SBP) and diastolic blood pressure (DBP).</a:t>
            </a:r>
          </a:p>
          <a:p>
            <a:pPr marL="0" indent="0">
              <a:spcBef>
                <a:spcPts val="0"/>
              </a:spcBef>
              <a:buNone/>
            </a:pPr>
            <a:endParaRPr lang="en-US" sz="3200" dirty="0"/>
          </a:p>
          <a:p>
            <a:pPr marL="0" indent="0">
              <a:spcBef>
                <a:spcPts val="0"/>
              </a:spcBef>
              <a:buNone/>
            </a:pPr>
            <a:endParaRPr lang="en-US" sz="3200" dirty="0"/>
          </a:p>
        </p:txBody>
      </p:sp>
    </p:spTree>
    <p:extLst>
      <p:ext uri="{BB962C8B-B14F-4D97-AF65-F5344CB8AC3E}">
        <p14:creationId xmlns:p14="http://schemas.microsoft.com/office/powerpoint/2010/main" val="22875949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391887"/>
            <a:ext cx="9906000" cy="5932714"/>
          </a:xfrm>
        </p:spPr>
        <p:txBody>
          <a:bodyPr>
            <a:normAutofit/>
          </a:bodyPr>
          <a:lstStyle/>
          <a:p>
            <a:pPr marL="0" indent="0">
              <a:spcBef>
                <a:spcPts val="0"/>
              </a:spcBef>
              <a:buNone/>
            </a:pPr>
            <a:r>
              <a:rPr lang="en-US" sz="4400" b="1" dirty="0">
                <a:latin typeface="+mj-lt"/>
              </a:rPr>
              <a:t>BIVARIATE PDF</a:t>
            </a:r>
          </a:p>
          <a:p>
            <a:pPr marL="0" indent="0">
              <a:spcBef>
                <a:spcPts val="0"/>
              </a:spcBef>
              <a:buNone/>
            </a:pPr>
            <a:endParaRPr lang="en-US" sz="3200" b="1" dirty="0"/>
          </a:p>
          <a:p>
            <a:pPr marL="0" indent="0">
              <a:spcBef>
                <a:spcPts val="0"/>
              </a:spcBef>
              <a:buNone/>
            </a:pPr>
            <a:r>
              <a:rPr lang="en-US" sz="3200" dirty="0"/>
              <a:t>The bivariate probability density function (pdf) of two (continuous) random variables  X  and  Y  is denoted  f(x, y).  To mathematically describe how probabilities are obtained from a bivariate pdf is a bit involved.  </a:t>
            </a:r>
          </a:p>
          <a:p>
            <a:pPr marL="0" indent="0">
              <a:spcBef>
                <a:spcPts val="0"/>
              </a:spcBef>
              <a:buNone/>
            </a:pPr>
            <a:endParaRPr lang="en-US" sz="3200" dirty="0"/>
          </a:p>
          <a:p>
            <a:pPr marL="0" indent="0">
              <a:spcBef>
                <a:spcPts val="0"/>
              </a:spcBef>
              <a:buNone/>
            </a:pPr>
            <a:r>
              <a:rPr lang="en-US" sz="3200" dirty="0"/>
              <a:t>Instead, let us rely on the following intuition:  If you obtain corresponding data, then more observations will appear in regions where  f(x, y)  is large than in regions where  f(x, y)  is small.</a:t>
            </a:r>
          </a:p>
          <a:p>
            <a:pPr marL="0" indent="0">
              <a:spcBef>
                <a:spcPts val="0"/>
              </a:spcBef>
              <a:buNone/>
            </a:pPr>
            <a:endParaRPr lang="en-US" sz="3200" dirty="0"/>
          </a:p>
          <a:p>
            <a:pPr marL="0" indent="0">
              <a:spcBef>
                <a:spcPts val="0"/>
              </a:spcBef>
              <a:buNone/>
            </a:pPr>
            <a:endParaRPr lang="en-US" sz="3200" dirty="0"/>
          </a:p>
        </p:txBody>
      </p:sp>
    </p:spTree>
    <p:extLst>
      <p:ext uri="{BB962C8B-B14F-4D97-AF65-F5344CB8AC3E}">
        <p14:creationId xmlns:p14="http://schemas.microsoft.com/office/powerpoint/2010/main" val="20159860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391887"/>
                <a:ext cx="9906000" cy="5932714"/>
              </a:xfrm>
            </p:spPr>
            <p:txBody>
              <a:bodyPr>
                <a:normAutofit/>
              </a:bodyPr>
              <a:lstStyle/>
              <a:p>
                <a:pPr marL="0" indent="0">
                  <a:spcBef>
                    <a:spcPts val="0"/>
                  </a:spcBef>
                  <a:buNone/>
                </a:pPr>
                <a:r>
                  <a:rPr lang="en-US" sz="4400" b="1" dirty="0">
                    <a:latin typeface="+mj-lt"/>
                  </a:rPr>
                  <a:t>BIVARIATE PDF (continued)</a:t>
                </a:r>
              </a:p>
              <a:p>
                <a:pPr marL="0" indent="0">
                  <a:spcBef>
                    <a:spcPts val="0"/>
                  </a:spcBef>
                  <a:buNone/>
                </a:pPr>
                <a:endParaRPr lang="en-US" sz="3200" b="1" dirty="0"/>
              </a:p>
              <a:p>
                <a:pPr marL="0" indent="0">
                  <a:spcBef>
                    <a:spcPts val="0"/>
                  </a:spcBef>
                  <a:buNone/>
                </a:pPr>
                <a:r>
                  <a:rPr lang="en-US" sz="3200" dirty="0"/>
                  <a:t>As an example, the bivariate normal pdf with parameters  </a:t>
                </a:r>
                <a:r>
                  <a:rPr lang="el-GR" sz="3200" dirty="0">
                    <a:latin typeface="Calibri" panose="020F0502020204030204" pitchFamily="34" charset="0"/>
                    <a:ea typeface="Calibri" panose="020F0502020204030204" pitchFamily="34" charset="0"/>
                    <a:cs typeface="Calibri" panose="020F0502020204030204" pitchFamily="34" charset="0"/>
                  </a:rPr>
                  <a:t>μ</a:t>
                </a:r>
                <a:r>
                  <a:rPr lang="en-US" sz="3200" baseline="-25000" dirty="0">
                    <a:latin typeface="Calibri" panose="020F0502020204030204" pitchFamily="34" charset="0"/>
                    <a:ea typeface="Calibri" panose="020F0502020204030204" pitchFamily="34" charset="0"/>
                    <a:cs typeface="Calibri" panose="020F0502020204030204" pitchFamily="34" charset="0"/>
                  </a:rPr>
                  <a:t>X</a:t>
                </a:r>
                <a:r>
                  <a:rPr lang="en-US" sz="3200" dirty="0">
                    <a:latin typeface="Calibri" panose="020F0502020204030204" pitchFamily="34" charset="0"/>
                    <a:ea typeface="Calibri" panose="020F0502020204030204" pitchFamily="34" charset="0"/>
                    <a:cs typeface="Calibri" panose="020F0502020204030204" pitchFamily="34" charset="0"/>
                  </a:rPr>
                  <a:t>, </a:t>
                </a:r>
                <a:r>
                  <a:rPr lang="el-GR" sz="3200" dirty="0">
                    <a:latin typeface="Calibri" panose="020F0502020204030204" pitchFamily="34" charset="0"/>
                    <a:ea typeface="Calibri" panose="020F0502020204030204" pitchFamily="34" charset="0"/>
                    <a:cs typeface="Calibri" panose="020F0502020204030204" pitchFamily="34" charset="0"/>
                  </a:rPr>
                  <a:t>μ</a:t>
                </a:r>
                <a:r>
                  <a:rPr lang="en-US" sz="3200" baseline="-25000" dirty="0">
                    <a:latin typeface="Calibri" panose="020F0502020204030204" pitchFamily="34" charset="0"/>
                    <a:ea typeface="Calibri" panose="020F0502020204030204" pitchFamily="34" charset="0"/>
                    <a:cs typeface="Calibri" panose="020F0502020204030204" pitchFamily="34" charset="0"/>
                  </a:rPr>
                  <a:t>Y</a:t>
                </a:r>
                <a:r>
                  <a:rPr lang="en-US" sz="3200" dirty="0">
                    <a:latin typeface="Calibri" panose="020F0502020204030204" pitchFamily="34" charset="0"/>
                    <a:ea typeface="Calibri" panose="020F0502020204030204" pitchFamily="34" charset="0"/>
                    <a:cs typeface="Calibri" panose="020F0502020204030204" pitchFamily="34" charset="0"/>
                  </a:rPr>
                  <a:t>, </a:t>
                </a:r>
                <a:r>
                  <a:rPr lang="el-GR" sz="3200" dirty="0">
                    <a:latin typeface="Calibri" panose="020F0502020204030204" pitchFamily="34" charset="0"/>
                    <a:ea typeface="Calibri" panose="020F0502020204030204" pitchFamily="34" charset="0"/>
                    <a:cs typeface="Calibri" panose="020F0502020204030204" pitchFamily="34" charset="0"/>
                  </a:rPr>
                  <a:t>σ</a:t>
                </a:r>
                <a:r>
                  <a:rPr lang="en-US" sz="3200" baseline="-25000" dirty="0">
                    <a:latin typeface="Calibri" panose="020F0502020204030204" pitchFamily="34" charset="0"/>
                    <a:ea typeface="Calibri" panose="020F0502020204030204" pitchFamily="34" charset="0"/>
                    <a:cs typeface="Calibri" panose="020F0502020204030204" pitchFamily="34" charset="0"/>
                  </a:rPr>
                  <a:t>X</a:t>
                </a:r>
                <a:r>
                  <a:rPr lang="en-US" sz="3200" dirty="0">
                    <a:latin typeface="Calibri" panose="020F0502020204030204" pitchFamily="34" charset="0"/>
                    <a:ea typeface="Calibri" panose="020F0502020204030204" pitchFamily="34" charset="0"/>
                    <a:cs typeface="Calibri" panose="020F0502020204030204" pitchFamily="34" charset="0"/>
                  </a:rPr>
                  <a:t>, </a:t>
                </a:r>
                <a:r>
                  <a:rPr lang="el-GR" sz="3200" dirty="0">
                    <a:latin typeface="Calibri" panose="020F0502020204030204" pitchFamily="34" charset="0"/>
                    <a:ea typeface="Calibri" panose="020F0502020204030204" pitchFamily="34" charset="0"/>
                    <a:cs typeface="Calibri" panose="020F0502020204030204" pitchFamily="34" charset="0"/>
                  </a:rPr>
                  <a:t>σ</a:t>
                </a:r>
                <a:r>
                  <a:rPr lang="en-US" sz="3200" baseline="-25000" dirty="0">
                    <a:latin typeface="Calibri" panose="020F0502020204030204" pitchFamily="34" charset="0"/>
                    <a:ea typeface="Calibri" panose="020F0502020204030204" pitchFamily="34" charset="0"/>
                    <a:cs typeface="Calibri" panose="020F0502020204030204" pitchFamily="34" charset="0"/>
                  </a:rPr>
                  <a:t>Y</a:t>
                </a:r>
                <a:r>
                  <a:rPr lang="en-US" sz="3200" dirty="0">
                    <a:latin typeface="Calibri" panose="020F0502020204030204" pitchFamily="34" charset="0"/>
                    <a:ea typeface="Calibri" panose="020F0502020204030204" pitchFamily="34" charset="0"/>
                    <a:cs typeface="Calibri" panose="020F0502020204030204" pitchFamily="34" charset="0"/>
                  </a:rPr>
                  <a:t>, and </a:t>
                </a:r>
                <a:r>
                  <a:rPr lang="el-GR" sz="3200" dirty="0">
                    <a:latin typeface="Calibri" panose="020F0502020204030204" pitchFamily="34" charset="0"/>
                    <a:ea typeface="Calibri" panose="020F0502020204030204" pitchFamily="34" charset="0"/>
                    <a:cs typeface="Calibri" panose="020F0502020204030204" pitchFamily="34" charset="0"/>
                  </a:rPr>
                  <a:t>ρ</a:t>
                </a:r>
                <a:r>
                  <a:rPr lang="en-US" sz="3200" dirty="0">
                    <a:latin typeface="Calibri" panose="020F0502020204030204" pitchFamily="34" charset="0"/>
                    <a:ea typeface="Calibri" panose="020F0502020204030204" pitchFamily="34" charset="0"/>
                    <a:cs typeface="Calibri" panose="020F0502020204030204" pitchFamily="34" charset="0"/>
                  </a:rPr>
                  <a:t>  is as follows:</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f(x, y) = </a:t>
                </a:r>
                <a:r>
                  <a:rPr lang="en-US" sz="3200" dirty="0"/>
                  <a:t>(2</a:t>
                </a:r>
                <a14:m>
                  <m:oMath xmlns:m="http://schemas.openxmlformats.org/officeDocument/2006/math">
                    <m:r>
                      <m:rPr>
                        <m:sty m:val="p"/>
                      </m:rPr>
                      <a:rPr lang="en-US" sz="3200" b="0" i="0" smtClean="0">
                        <a:latin typeface="Cambria Math" panose="02040503050406030204" pitchFamily="18" charset="0"/>
                      </a:rPr>
                      <m:t>π</m:t>
                    </m:r>
                  </m:oMath>
                </a14:m>
                <a:r>
                  <a:rPr lang="en-US" sz="3200" dirty="0"/>
                  <a:t>)</a:t>
                </a:r>
                <a:r>
                  <a:rPr lang="en-US" sz="3200" baseline="30000" dirty="0"/>
                  <a:t>-1</a:t>
                </a:r>
                <a:r>
                  <a:rPr lang="en-US" sz="3200" dirty="0"/>
                  <a:t> d</a:t>
                </a:r>
                <a:r>
                  <a:rPr lang="en-US" sz="3200" baseline="30000" dirty="0"/>
                  <a:t>-1/2</a:t>
                </a:r>
                <a:r>
                  <a:rPr lang="en-US" sz="3200" dirty="0"/>
                  <a:t> </a:t>
                </a:r>
              </a:p>
              <a:p>
                <a:pPr marL="0" indent="0">
                  <a:spcBef>
                    <a:spcPts val="0"/>
                  </a:spcBef>
                  <a:buNone/>
                </a:pPr>
                <a:r>
                  <a:rPr lang="en-US" sz="3200" dirty="0"/>
                  <a:t>exp(-{2d}</a:t>
                </a:r>
                <a:r>
                  <a:rPr lang="en-US" sz="3200" baseline="30000" dirty="0"/>
                  <a:t>-1</a:t>
                </a:r>
                <a:r>
                  <a:rPr lang="en-US" sz="3200" dirty="0"/>
                  <a:t>[</a:t>
                </a:r>
                <a:r>
                  <a:rPr lang="el-GR" sz="3200" dirty="0">
                    <a:latin typeface="Calibri" panose="020F0502020204030204" pitchFamily="34" charset="0"/>
                    <a:ea typeface="Calibri" panose="020F0502020204030204" pitchFamily="34" charset="0"/>
                    <a:cs typeface="Calibri" panose="020F0502020204030204" pitchFamily="34" charset="0"/>
                  </a:rPr>
                  <a:t>σ</a:t>
                </a:r>
                <a:r>
                  <a:rPr lang="en-US" sz="3200" baseline="-25000" dirty="0">
                    <a:latin typeface="Calibri" panose="020F0502020204030204" pitchFamily="34" charset="0"/>
                    <a:ea typeface="Calibri" panose="020F0502020204030204" pitchFamily="34" charset="0"/>
                    <a:cs typeface="Calibri" panose="020F0502020204030204" pitchFamily="34" charset="0"/>
                  </a:rPr>
                  <a:t>Y</a:t>
                </a:r>
                <a:r>
                  <a:rPr lang="en-US" sz="3200" baseline="30000" dirty="0">
                    <a:latin typeface="Calibri" panose="020F0502020204030204" pitchFamily="34" charset="0"/>
                    <a:ea typeface="Calibri" panose="020F0502020204030204" pitchFamily="34" charset="0"/>
                    <a:cs typeface="Calibri" panose="020F0502020204030204" pitchFamily="34" charset="0"/>
                  </a:rPr>
                  <a:t>2</a:t>
                </a:r>
                <a:r>
                  <a:rPr lang="en-US" sz="3200" dirty="0"/>
                  <a:t>{x-</a:t>
                </a:r>
                <a:r>
                  <a:rPr lang="el-GR" sz="3200" dirty="0">
                    <a:latin typeface="Calibri" panose="020F0502020204030204" pitchFamily="34" charset="0"/>
                    <a:ea typeface="Calibri" panose="020F0502020204030204" pitchFamily="34" charset="0"/>
                    <a:cs typeface="Calibri" panose="020F0502020204030204" pitchFamily="34" charset="0"/>
                  </a:rPr>
                  <a:t>μ</a:t>
                </a:r>
                <a:r>
                  <a:rPr lang="en-US" sz="3200" baseline="-25000" dirty="0">
                    <a:latin typeface="Calibri" panose="020F0502020204030204" pitchFamily="34" charset="0"/>
                    <a:ea typeface="Calibri" panose="020F0502020204030204" pitchFamily="34" charset="0"/>
                    <a:cs typeface="Calibri" panose="020F0502020204030204" pitchFamily="34" charset="0"/>
                  </a:rPr>
                  <a:t>X</a:t>
                </a:r>
                <a:r>
                  <a:rPr lang="en-US" sz="3200" dirty="0"/>
                  <a:t>}</a:t>
                </a:r>
                <a:r>
                  <a:rPr lang="en-US" sz="3200" baseline="30000" dirty="0"/>
                  <a:t>2</a:t>
                </a:r>
                <a:r>
                  <a:rPr lang="en-US" sz="3200" dirty="0"/>
                  <a:t>-2</a:t>
                </a:r>
                <a:r>
                  <a:rPr lang="el-GR" sz="3200" dirty="0">
                    <a:latin typeface="Calibri" panose="020F0502020204030204" pitchFamily="34" charset="0"/>
                    <a:ea typeface="Calibri" panose="020F0502020204030204" pitchFamily="34" charset="0"/>
                    <a:cs typeface="Calibri" panose="020F0502020204030204" pitchFamily="34" charset="0"/>
                  </a:rPr>
                  <a:t>ρσ</a:t>
                </a:r>
                <a:r>
                  <a:rPr lang="en-US" sz="3200" baseline="-25000" dirty="0">
                    <a:latin typeface="Calibri" panose="020F0502020204030204" pitchFamily="34" charset="0"/>
                    <a:ea typeface="Calibri" panose="020F0502020204030204" pitchFamily="34" charset="0"/>
                    <a:cs typeface="Calibri" panose="020F0502020204030204" pitchFamily="34" charset="0"/>
                  </a:rPr>
                  <a:t>X</a:t>
                </a:r>
                <a:r>
                  <a:rPr lang="el-GR" sz="3200" dirty="0">
                    <a:latin typeface="Calibri" panose="020F0502020204030204" pitchFamily="34" charset="0"/>
                    <a:ea typeface="Calibri" panose="020F0502020204030204" pitchFamily="34" charset="0"/>
                    <a:cs typeface="Calibri" panose="020F0502020204030204" pitchFamily="34" charset="0"/>
                  </a:rPr>
                  <a:t>σ</a:t>
                </a:r>
                <a:r>
                  <a:rPr lang="en-US" sz="3200" baseline="-25000" dirty="0">
                    <a:latin typeface="Calibri" panose="020F0502020204030204" pitchFamily="34" charset="0"/>
                    <a:ea typeface="Calibri" panose="020F0502020204030204" pitchFamily="34" charset="0"/>
                    <a:cs typeface="Calibri" panose="020F0502020204030204" pitchFamily="34" charset="0"/>
                  </a:rPr>
                  <a:t>Y</a:t>
                </a:r>
                <a:r>
                  <a:rPr lang="en-US" sz="3200" dirty="0"/>
                  <a:t>{x-</a:t>
                </a:r>
                <a:r>
                  <a:rPr lang="el-GR" sz="3200" dirty="0">
                    <a:latin typeface="Calibri" panose="020F0502020204030204" pitchFamily="34" charset="0"/>
                    <a:ea typeface="Calibri" panose="020F0502020204030204" pitchFamily="34" charset="0"/>
                    <a:cs typeface="Calibri" panose="020F0502020204030204" pitchFamily="34" charset="0"/>
                  </a:rPr>
                  <a:t>μ</a:t>
                </a:r>
                <a:r>
                  <a:rPr lang="en-US" sz="3200" baseline="-25000" dirty="0">
                    <a:latin typeface="Calibri" panose="020F0502020204030204" pitchFamily="34" charset="0"/>
                    <a:ea typeface="Calibri" panose="020F0502020204030204" pitchFamily="34" charset="0"/>
                    <a:cs typeface="Calibri" panose="020F0502020204030204" pitchFamily="34" charset="0"/>
                  </a:rPr>
                  <a:t>X</a:t>
                </a:r>
                <a:r>
                  <a:rPr lang="en-US" sz="3200" dirty="0"/>
                  <a:t>}{y-</a:t>
                </a:r>
                <a:r>
                  <a:rPr lang="el-GR" sz="3200" dirty="0">
                    <a:latin typeface="Calibri" panose="020F0502020204030204" pitchFamily="34" charset="0"/>
                    <a:ea typeface="Calibri" panose="020F0502020204030204" pitchFamily="34" charset="0"/>
                    <a:cs typeface="Calibri" panose="020F0502020204030204" pitchFamily="34" charset="0"/>
                  </a:rPr>
                  <a:t>μ</a:t>
                </a:r>
                <a:r>
                  <a:rPr lang="en-US" sz="3200" baseline="-25000" dirty="0">
                    <a:latin typeface="Calibri" panose="020F0502020204030204" pitchFamily="34" charset="0"/>
                    <a:ea typeface="Calibri" panose="020F0502020204030204" pitchFamily="34" charset="0"/>
                    <a:cs typeface="Calibri" panose="020F0502020204030204" pitchFamily="34" charset="0"/>
                  </a:rPr>
                  <a:t>Y</a:t>
                </a:r>
                <a:r>
                  <a:rPr lang="en-US" sz="3200" dirty="0"/>
                  <a:t>}+</a:t>
                </a:r>
                <a:r>
                  <a:rPr lang="el-GR" sz="3200" dirty="0">
                    <a:latin typeface="Calibri" panose="020F0502020204030204" pitchFamily="34" charset="0"/>
                    <a:ea typeface="Calibri" panose="020F0502020204030204" pitchFamily="34" charset="0"/>
                    <a:cs typeface="Calibri" panose="020F0502020204030204" pitchFamily="34" charset="0"/>
                  </a:rPr>
                  <a:t>σ</a:t>
                </a:r>
                <a:r>
                  <a:rPr lang="en-US" sz="3200" baseline="-25000" dirty="0">
                    <a:latin typeface="Calibri" panose="020F0502020204030204" pitchFamily="34" charset="0"/>
                    <a:ea typeface="Calibri" panose="020F0502020204030204" pitchFamily="34" charset="0"/>
                    <a:cs typeface="Calibri" panose="020F0502020204030204" pitchFamily="34" charset="0"/>
                  </a:rPr>
                  <a:t>X</a:t>
                </a:r>
                <a:r>
                  <a:rPr lang="en-US" sz="3200" baseline="30000" dirty="0">
                    <a:latin typeface="Calibri" panose="020F0502020204030204" pitchFamily="34" charset="0"/>
                    <a:ea typeface="Calibri" panose="020F0502020204030204" pitchFamily="34" charset="0"/>
                    <a:cs typeface="Calibri" panose="020F0502020204030204" pitchFamily="34" charset="0"/>
                  </a:rPr>
                  <a:t>2</a:t>
                </a:r>
                <a:r>
                  <a:rPr lang="en-US" sz="3200" dirty="0"/>
                  <a:t>{y-</a:t>
                </a:r>
                <a:r>
                  <a:rPr lang="el-GR" sz="3200" dirty="0">
                    <a:latin typeface="Calibri" panose="020F0502020204030204" pitchFamily="34" charset="0"/>
                    <a:ea typeface="Calibri" panose="020F0502020204030204" pitchFamily="34" charset="0"/>
                    <a:cs typeface="Calibri" panose="020F0502020204030204" pitchFamily="34" charset="0"/>
                  </a:rPr>
                  <a:t>μ</a:t>
                </a:r>
                <a:r>
                  <a:rPr lang="en-US" sz="3200" baseline="-25000" dirty="0">
                    <a:latin typeface="Calibri" panose="020F0502020204030204" pitchFamily="34" charset="0"/>
                    <a:ea typeface="Calibri" panose="020F0502020204030204" pitchFamily="34" charset="0"/>
                    <a:cs typeface="Calibri" panose="020F0502020204030204" pitchFamily="34" charset="0"/>
                  </a:rPr>
                  <a:t>Y</a:t>
                </a:r>
                <a:r>
                  <a:rPr lang="en-US" sz="3200" dirty="0"/>
                  <a:t>}</a:t>
                </a:r>
                <a:r>
                  <a:rPr lang="en-US" sz="3200" baseline="30000" dirty="0"/>
                  <a:t>2</a:t>
                </a:r>
                <a:r>
                  <a:rPr lang="en-US" sz="3200" dirty="0"/>
                  <a:t>])</a:t>
                </a:r>
              </a:p>
              <a:p>
                <a:pPr marL="0" indent="0">
                  <a:spcBef>
                    <a:spcPts val="0"/>
                  </a:spcBef>
                  <a:buNone/>
                </a:pPr>
                <a:endParaRPr lang="en-US" sz="3200" dirty="0"/>
              </a:p>
              <a:p>
                <a:pPr marL="0" indent="0">
                  <a:spcBef>
                    <a:spcPts val="0"/>
                  </a:spcBef>
                  <a:buNone/>
                </a:pPr>
                <a:r>
                  <a:rPr lang="en-US" sz="3200" dirty="0"/>
                  <a:t>Above,  d  is defined as  </a:t>
                </a:r>
                <a:r>
                  <a:rPr lang="el-GR" sz="3200" dirty="0">
                    <a:ea typeface="Calibri" panose="020F0502020204030204" pitchFamily="34" charset="0"/>
                    <a:cs typeface="Calibri" panose="020F0502020204030204" pitchFamily="34" charset="0"/>
                  </a:rPr>
                  <a:t>σ</a:t>
                </a:r>
                <a:r>
                  <a:rPr lang="en-US" sz="3200" baseline="-25000" dirty="0">
                    <a:ea typeface="Calibri" panose="020F0502020204030204" pitchFamily="34" charset="0"/>
                    <a:cs typeface="Calibri" panose="020F0502020204030204" pitchFamily="34" charset="0"/>
                  </a:rPr>
                  <a:t>X</a:t>
                </a:r>
                <a:r>
                  <a:rPr lang="en-US" sz="3200" baseline="30000" dirty="0">
                    <a:ea typeface="Calibri" panose="020F0502020204030204" pitchFamily="34" charset="0"/>
                    <a:cs typeface="Calibri" panose="020F0502020204030204" pitchFamily="34" charset="0"/>
                  </a:rPr>
                  <a:t>2</a:t>
                </a:r>
                <a:r>
                  <a:rPr lang="el-GR" sz="3200" dirty="0">
                    <a:ea typeface="Calibri" panose="020F0502020204030204" pitchFamily="34" charset="0"/>
                    <a:cs typeface="Calibri" panose="020F0502020204030204" pitchFamily="34" charset="0"/>
                  </a:rPr>
                  <a:t> σ</a:t>
                </a:r>
                <a:r>
                  <a:rPr lang="en-US" sz="3200" baseline="-25000" dirty="0">
                    <a:ea typeface="Calibri" panose="020F0502020204030204" pitchFamily="34" charset="0"/>
                    <a:cs typeface="Calibri" panose="020F0502020204030204" pitchFamily="34" charset="0"/>
                  </a:rPr>
                  <a:t>Y</a:t>
                </a:r>
                <a:r>
                  <a:rPr lang="en-US" sz="3200" baseline="30000" dirty="0">
                    <a:ea typeface="Calibri" panose="020F0502020204030204" pitchFamily="34" charset="0"/>
                    <a:cs typeface="Calibri" panose="020F0502020204030204" pitchFamily="34" charset="0"/>
                  </a:rPr>
                  <a:t>2</a:t>
                </a:r>
                <a:r>
                  <a:rPr lang="en-US" sz="3200" dirty="0">
                    <a:ea typeface="Calibri" panose="020F0502020204030204" pitchFamily="34" charset="0"/>
                    <a:cs typeface="Calibri" panose="020F0502020204030204" pitchFamily="34" charset="0"/>
                  </a:rPr>
                  <a:t> (1– </a:t>
                </a:r>
                <a:r>
                  <a:rPr lang="el-GR" sz="3200" dirty="0">
                    <a:ea typeface="Calibri" panose="020F0502020204030204" pitchFamily="34" charset="0"/>
                    <a:cs typeface="Calibri" panose="020F0502020204030204" pitchFamily="34" charset="0"/>
                  </a:rPr>
                  <a:t>ρ</a:t>
                </a:r>
                <a:r>
                  <a:rPr lang="en-US" sz="3200" baseline="30000" dirty="0">
                    <a:ea typeface="Calibri" panose="020F0502020204030204" pitchFamily="34" charset="0"/>
                    <a:cs typeface="Calibri" panose="020F0502020204030204" pitchFamily="34" charset="0"/>
                  </a:rPr>
                  <a:t>2</a:t>
                </a:r>
                <a:r>
                  <a:rPr lang="en-US" sz="3200" dirty="0">
                    <a:ea typeface="Calibri" panose="020F0502020204030204" pitchFamily="34" charset="0"/>
                    <a:cs typeface="Calibri" panose="020F0502020204030204" pitchFamily="34" charset="0"/>
                  </a:rPr>
                  <a:t>)  and is used to make the formula (slightly) easier to display.  I do not expect you to memorize this formula.</a:t>
                </a:r>
                <a:endParaRPr lang="en-US" sz="3200" dirty="0"/>
              </a:p>
              <a:p>
                <a:pPr marL="0" indent="0">
                  <a:spcBef>
                    <a:spcPts val="0"/>
                  </a:spcBef>
                  <a:buNone/>
                </a:pPr>
                <a:endParaRPr lang="en-US" sz="3200" dirty="0"/>
              </a:p>
              <a:p>
                <a:pPr marL="0" indent="0">
                  <a:spcBef>
                    <a:spcPts val="0"/>
                  </a:spcBef>
                  <a:buNone/>
                </a:pPr>
                <a:endParaRPr lang="en-US" sz="3200" dirty="0"/>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391887"/>
                <a:ext cx="9906000" cy="5932714"/>
              </a:xfrm>
              <a:blipFill>
                <a:blip r:embed="rId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0355900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391887"/>
                <a:ext cx="9906000" cy="5932714"/>
              </a:xfrm>
            </p:spPr>
            <p:txBody>
              <a:bodyPr>
                <a:normAutofit/>
              </a:bodyPr>
              <a:lstStyle/>
              <a:p>
                <a:pPr marL="0" indent="0">
                  <a:spcBef>
                    <a:spcPts val="0"/>
                  </a:spcBef>
                  <a:buNone/>
                </a:pPr>
                <a:r>
                  <a:rPr lang="en-US" sz="4400" b="1" dirty="0">
                    <a:latin typeface="+mj-lt"/>
                  </a:rPr>
                  <a:t>BIVARIATE PDF (continued)</a:t>
                </a:r>
              </a:p>
              <a:p>
                <a:pPr marL="0" indent="0">
                  <a:spcBef>
                    <a:spcPts val="0"/>
                  </a:spcBef>
                  <a:buNone/>
                </a:pPr>
                <a:endParaRPr lang="en-US" sz="3200" b="1" dirty="0"/>
              </a:p>
              <a:p>
                <a:pPr marL="0" indent="0">
                  <a:spcBef>
                    <a:spcPts val="0"/>
                  </a:spcBef>
                  <a:buNone/>
                </a:pPr>
                <a:r>
                  <a:rPr lang="en-US" sz="3200" dirty="0"/>
                  <a:t>As you may guess,  </a:t>
                </a:r>
                <a:r>
                  <a:rPr lang="el-GR" sz="3200" dirty="0">
                    <a:ea typeface="Calibri" panose="020F0502020204030204" pitchFamily="34" charset="0"/>
                    <a:cs typeface="Calibri" panose="020F0502020204030204" pitchFamily="34" charset="0"/>
                  </a:rPr>
                  <a:t>μ</a:t>
                </a:r>
                <a:r>
                  <a:rPr lang="en-US" sz="3200" baseline="-25000" dirty="0">
                    <a:ea typeface="Calibri" panose="020F0502020204030204" pitchFamily="34" charset="0"/>
                    <a:cs typeface="Calibri" panose="020F0502020204030204" pitchFamily="34" charset="0"/>
                  </a:rPr>
                  <a:t>X</a:t>
                </a:r>
                <a:r>
                  <a:rPr lang="en-US" sz="3200" dirty="0">
                    <a:ea typeface="Calibri" panose="020F0502020204030204" pitchFamily="34" charset="0"/>
                    <a:cs typeface="Calibri" panose="020F0502020204030204" pitchFamily="34" charset="0"/>
                  </a:rPr>
                  <a:t>  and  </a:t>
                </a:r>
                <a:r>
                  <a:rPr lang="el-GR" sz="3200" dirty="0">
                    <a:ea typeface="Calibri" panose="020F0502020204030204" pitchFamily="34" charset="0"/>
                    <a:cs typeface="Calibri" panose="020F0502020204030204" pitchFamily="34" charset="0"/>
                  </a:rPr>
                  <a:t>μ</a:t>
                </a:r>
                <a:r>
                  <a:rPr lang="en-US" sz="3200" baseline="-25000" dirty="0">
                    <a:ea typeface="Calibri" panose="020F0502020204030204" pitchFamily="34" charset="0"/>
                    <a:cs typeface="Calibri" panose="020F0502020204030204" pitchFamily="34" charset="0"/>
                  </a:rPr>
                  <a:t>Y</a:t>
                </a:r>
                <a:r>
                  <a:rPr lang="en-US" sz="3200" dirty="0">
                    <a:ea typeface="Calibri" panose="020F0502020204030204" pitchFamily="34" charset="0"/>
                    <a:cs typeface="Calibri" panose="020F0502020204030204" pitchFamily="34" charset="0"/>
                  </a:rPr>
                  <a:t>  are the means of  X  and  Y,  while  </a:t>
                </a:r>
                <a:r>
                  <a:rPr lang="el-GR" sz="3200" dirty="0">
                    <a:ea typeface="Calibri" panose="020F0502020204030204" pitchFamily="34" charset="0"/>
                    <a:cs typeface="Calibri" panose="020F0502020204030204" pitchFamily="34" charset="0"/>
                  </a:rPr>
                  <a:t>σ</a:t>
                </a:r>
                <a:r>
                  <a:rPr lang="en-US" sz="3200" baseline="-25000" dirty="0">
                    <a:ea typeface="Calibri" panose="020F0502020204030204" pitchFamily="34" charset="0"/>
                    <a:cs typeface="Calibri" panose="020F0502020204030204" pitchFamily="34" charset="0"/>
                  </a:rPr>
                  <a:t>X</a:t>
                </a:r>
                <a:r>
                  <a:rPr lang="en-US" sz="3200" dirty="0">
                    <a:ea typeface="Calibri" panose="020F0502020204030204" pitchFamily="34" charset="0"/>
                    <a:cs typeface="Calibri" panose="020F0502020204030204" pitchFamily="34" charset="0"/>
                  </a:rPr>
                  <a:t>  and  </a:t>
                </a:r>
                <a:r>
                  <a:rPr lang="el-GR" sz="3200" dirty="0">
                    <a:ea typeface="Calibri" panose="020F0502020204030204" pitchFamily="34" charset="0"/>
                    <a:cs typeface="Calibri" panose="020F0502020204030204" pitchFamily="34" charset="0"/>
                  </a:rPr>
                  <a:t>σ</a:t>
                </a:r>
                <a:r>
                  <a:rPr lang="en-US" sz="3200" baseline="-25000" dirty="0">
                    <a:ea typeface="Calibri" panose="020F0502020204030204" pitchFamily="34" charset="0"/>
                    <a:cs typeface="Calibri" panose="020F0502020204030204" pitchFamily="34" charset="0"/>
                  </a:rPr>
                  <a:t>Y</a:t>
                </a:r>
                <a:r>
                  <a:rPr lang="en-US" sz="3200" dirty="0">
                    <a:ea typeface="Calibri" panose="020F0502020204030204" pitchFamily="34" charset="0"/>
                    <a:cs typeface="Calibri" panose="020F0502020204030204" pitchFamily="34" charset="0"/>
                  </a:rPr>
                  <a:t>  are the standard deviations. </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t>One can see that  f(x, y)  is large when  {x - </a:t>
                </a:r>
                <a14:m>
                  <m:oMath xmlns:m="http://schemas.openxmlformats.org/officeDocument/2006/math">
                    <m:sSub>
                      <m:sSubPr>
                        <m:ctrlPr>
                          <a:rPr lang="en-US" sz="3200" b="0" i="1" smtClean="0">
                            <a:latin typeface="Cambria Math" panose="02040503050406030204" pitchFamily="18" charset="0"/>
                          </a:rPr>
                        </m:ctrlPr>
                      </m:sSubPr>
                      <m:e>
                        <m:r>
                          <m:rPr>
                            <m:sty m:val="p"/>
                          </m:rPr>
                          <a:rPr lang="en-US" sz="3200" i="0">
                            <a:latin typeface="Cambria Math" panose="02040503050406030204" pitchFamily="18" charset="0"/>
                          </a:rPr>
                          <m:t>μ</m:t>
                        </m:r>
                      </m:e>
                      <m:sub>
                        <m:r>
                          <m:rPr>
                            <m:sty m:val="p"/>
                          </m:rPr>
                          <a:rPr lang="en-US" sz="3200" b="0" i="0" smtClean="0">
                            <a:latin typeface="Cambria Math" panose="02040503050406030204" pitchFamily="18" charset="0"/>
                          </a:rPr>
                          <m:t>x</m:t>
                        </m:r>
                      </m:sub>
                    </m:sSub>
                  </m:oMath>
                </a14:m>
                <a:r>
                  <a:rPr lang="en-US" sz="3200" dirty="0"/>
                  <a:t>}</a:t>
                </a:r>
                <a:r>
                  <a:rPr lang="en-US" sz="3200" baseline="30000" dirty="0"/>
                  <a:t>2</a:t>
                </a:r>
                <a:r>
                  <a:rPr lang="en-US" sz="3200" dirty="0"/>
                  <a:t>  and  {y - </a:t>
                </a:r>
                <a14:m>
                  <m:oMath xmlns:m="http://schemas.openxmlformats.org/officeDocument/2006/math">
                    <m:sSub>
                      <m:sSubPr>
                        <m:ctrlPr>
                          <a:rPr lang="en-US" sz="3200" i="1">
                            <a:latin typeface="Cambria Math" panose="02040503050406030204" pitchFamily="18" charset="0"/>
                          </a:rPr>
                        </m:ctrlPr>
                      </m:sSubPr>
                      <m:e>
                        <m:r>
                          <m:rPr>
                            <m:sty m:val="p"/>
                          </m:rPr>
                          <a:rPr lang="en-US" sz="3200">
                            <a:latin typeface="Cambria Math" panose="02040503050406030204" pitchFamily="18" charset="0"/>
                          </a:rPr>
                          <m:t>μ</m:t>
                        </m:r>
                      </m:e>
                      <m:sub>
                        <m:r>
                          <m:rPr>
                            <m:sty m:val="p"/>
                          </m:rPr>
                          <a:rPr lang="en-US" sz="3200" b="0" i="0" smtClean="0">
                            <a:latin typeface="Cambria Math" panose="02040503050406030204" pitchFamily="18" charset="0"/>
                          </a:rPr>
                          <m:t>Y</m:t>
                        </m:r>
                      </m:sub>
                    </m:sSub>
                  </m:oMath>
                </a14:m>
                <a:r>
                  <a:rPr lang="en-US" sz="3200" dirty="0"/>
                  <a:t>}</a:t>
                </a:r>
                <a:r>
                  <a:rPr lang="en-US" sz="3200" baseline="30000" dirty="0"/>
                  <a:t>2</a:t>
                </a:r>
                <a:r>
                  <a:rPr lang="en-US" sz="3200" dirty="0"/>
                  <a:t>  are small (and vice versa).  If you obtain corresponding data, then more observations will have an  X  value close to  </a:t>
                </a:r>
                <a14:m>
                  <m:oMath xmlns:m="http://schemas.openxmlformats.org/officeDocument/2006/math">
                    <m:sSub>
                      <m:sSubPr>
                        <m:ctrlPr>
                          <a:rPr lang="en-US" sz="3200" b="0" i="1" smtClean="0">
                            <a:latin typeface="Cambria Math" panose="02040503050406030204" pitchFamily="18" charset="0"/>
                          </a:rPr>
                        </m:ctrlPr>
                      </m:sSubPr>
                      <m:e>
                        <m:r>
                          <m:rPr>
                            <m:sty m:val="p"/>
                          </m:rPr>
                          <a:rPr lang="en-US" sz="3200">
                            <a:latin typeface="Cambria Math" panose="02040503050406030204" pitchFamily="18" charset="0"/>
                          </a:rPr>
                          <m:t>μ</m:t>
                        </m:r>
                      </m:e>
                      <m:sub>
                        <m:r>
                          <m:rPr>
                            <m:sty m:val="p"/>
                          </m:rPr>
                          <a:rPr lang="en-US" sz="3200" b="0" i="0" smtClean="0">
                            <a:latin typeface="Cambria Math" panose="02040503050406030204" pitchFamily="18" charset="0"/>
                          </a:rPr>
                          <m:t>X</m:t>
                        </m:r>
                      </m:sub>
                    </m:sSub>
                  </m:oMath>
                </a14:m>
                <a:r>
                  <a:rPr lang="en-US" sz="3200" dirty="0"/>
                  <a:t>  than far away from </a:t>
                </a:r>
                <a14:m>
                  <m:oMath xmlns:m="http://schemas.openxmlformats.org/officeDocument/2006/math">
                    <m:r>
                      <a:rPr lang="en-US" sz="3200" b="0" i="0" smtClean="0">
                        <a:latin typeface="Cambria Math" panose="02040503050406030204" pitchFamily="18" charset="0"/>
                      </a:rPr>
                      <m:t> </m:t>
                    </m:r>
                    <m:sSub>
                      <m:sSubPr>
                        <m:ctrlPr>
                          <a:rPr lang="en-US" sz="3200" b="0" i="1" smtClean="0">
                            <a:latin typeface="Cambria Math" panose="02040503050406030204" pitchFamily="18" charset="0"/>
                          </a:rPr>
                        </m:ctrlPr>
                      </m:sSubPr>
                      <m:e>
                        <m:r>
                          <m:rPr>
                            <m:sty m:val="p"/>
                          </m:rPr>
                          <a:rPr lang="en-US" sz="3200">
                            <a:latin typeface="Cambria Math" panose="02040503050406030204" pitchFamily="18" charset="0"/>
                          </a:rPr>
                          <m:t>μ</m:t>
                        </m:r>
                      </m:e>
                      <m:sub>
                        <m:r>
                          <m:rPr>
                            <m:sty m:val="p"/>
                          </m:rPr>
                          <a:rPr lang="en-US" sz="3200" b="0" i="0" smtClean="0">
                            <a:latin typeface="Cambria Math" panose="02040503050406030204" pitchFamily="18" charset="0"/>
                          </a:rPr>
                          <m:t>X</m:t>
                        </m:r>
                      </m:sub>
                    </m:sSub>
                  </m:oMath>
                </a14:m>
                <a:r>
                  <a:rPr lang="en-US" sz="3200" dirty="0"/>
                  <a:t>.</a:t>
                </a:r>
              </a:p>
              <a:p>
                <a:pPr marL="0" indent="0">
                  <a:spcBef>
                    <a:spcPts val="0"/>
                  </a:spcBef>
                  <a:buNone/>
                </a:pPr>
                <a:r>
                  <a:rPr lang="en-US" sz="3200" dirty="0"/>
                  <a:t>Likewise, more observations will have a  Y  value close to  </a:t>
                </a:r>
                <a14:m>
                  <m:oMath xmlns:m="http://schemas.openxmlformats.org/officeDocument/2006/math">
                    <m:sSub>
                      <m:sSubPr>
                        <m:ctrlPr>
                          <a:rPr lang="en-US" sz="3200" b="0" i="1" smtClean="0">
                            <a:latin typeface="Cambria Math" panose="02040503050406030204" pitchFamily="18" charset="0"/>
                          </a:rPr>
                        </m:ctrlPr>
                      </m:sSubPr>
                      <m:e>
                        <m:r>
                          <m:rPr>
                            <m:sty m:val="p"/>
                          </m:rPr>
                          <a:rPr lang="en-US" sz="3200">
                            <a:latin typeface="Cambria Math" panose="02040503050406030204" pitchFamily="18" charset="0"/>
                          </a:rPr>
                          <m:t>μ</m:t>
                        </m:r>
                      </m:e>
                      <m:sub>
                        <m:r>
                          <m:rPr>
                            <m:sty m:val="p"/>
                          </m:rPr>
                          <a:rPr lang="en-US" sz="3200" b="0" i="0" smtClean="0">
                            <a:latin typeface="Cambria Math" panose="02040503050406030204" pitchFamily="18" charset="0"/>
                          </a:rPr>
                          <m:t>Y</m:t>
                        </m:r>
                      </m:sub>
                    </m:sSub>
                  </m:oMath>
                </a14:m>
                <a:r>
                  <a:rPr lang="en-US" sz="3200" dirty="0"/>
                  <a:t>  than far away from </a:t>
                </a:r>
                <a14:m>
                  <m:oMath xmlns:m="http://schemas.openxmlformats.org/officeDocument/2006/math">
                    <m:r>
                      <a:rPr lang="en-US" sz="3200" b="0" i="0" smtClean="0">
                        <a:latin typeface="Cambria Math" panose="02040503050406030204" pitchFamily="18" charset="0"/>
                      </a:rPr>
                      <m:t> </m:t>
                    </m:r>
                    <m:sSub>
                      <m:sSubPr>
                        <m:ctrlPr>
                          <a:rPr lang="en-US" sz="3200" b="0" i="1" smtClean="0">
                            <a:latin typeface="Cambria Math" panose="02040503050406030204" pitchFamily="18" charset="0"/>
                          </a:rPr>
                        </m:ctrlPr>
                      </m:sSubPr>
                      <m:e>
                        <m:r>
                          <m:rPr>
                            <m:sty m:val="p"/>
                          </m:rPr>
                          <a:rPr lang="en-US" sz="3200">
                            <a:latin typeface="Cambria Math" panose="02040503050406030204" pitchFamily="18" charset="0"/>
                          </a:rPr>
                          <m:t>μ</m:t>
                        </m:r>
                      </m:e>
                      <m:sub>
                        <m:r>
                          <m:rPr>
                            <m:sty m:val="p"/>
                          </m:rPr>
                          <a:rPr lang="en-US" sz="3200" b="0" i="0" smtClean="0">
                            <a:latin typeface="Cambria Math" panose="02040503050406030204" pitchFamily="18" charset="0"/>
                          </a:rPr>
                          <m:t>Y</m:t>
                        </m:r>
                      </m:sub>
                    </m:sSub>
                  </m:oMath>
                </a14:m>
                <a:r>
                  <a:rPr lang="en-US" sz="3200" dirty="0"/>
                  <a:t>.</a:t>
                </a:r>
              </a:p>
              <a:p>
                <a:pPr marL="0" indent="0">
                  <a:spcBef>
                    <a:spcPts val="0"/>
                  </a:spcBef>
                  <a:buNone/>
                </a:pPr>
                <a:endParaRPr lang="en-US" sz="3200" dirty="0"/>
              </a:p>
              <a:p>
                <a:pPr marL="0" indent="0">
                  <a:spcBef>
                    <a:spcPts val="0"/>
                  </a:spcBef>
                  <a:buNone/>
                </a:pPr>
                <a:endParaRPr lang="en-US" sz="3200" dirty="0"/>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391887"/>
                <a:ext cx="9906000" cy="5932714"/>
              </a:xfrm>
              <a:blipFill>
                <a:blip r:embed="rId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2771266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r>
              <a:rPr lang="en-US" sz="4000" b="1" dirty="0"/>
              <a:t>	</a:t>
            </a:r>
            <a:br>
              <a:rPr lang="en-US" sz="4000" b="1" dirty="0"/>
            </a:br>
            <a:br>
              <a:rPr lang="en-US" sz="4000" b="1" dirty="0"/>
            </a:br>
            <a:r>
              <a:rPr lang="en-US" sz="4000" b="1" dirty="0"/>
              <a:t>	</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391887"/>
                <a:ext cx="9906000" cy="5932714"/>
              </a:xfrm>
            </p:spPr>
            <p:txBody>
              <a:bodyPr>
                <a:normAutofit/>
              </a:bodyPr>
              <a:lstStyle/>
              <a:p>
                <a:pPr marL="0" indent="0">
                  <a:spcBef>
                    <a:spcPts val="0"/>
                  </a:spcBef>
                  <a:buNone/>
                </a:pPr>
                <a:r>
                  <a:rPr lang="en-US" sz="4400" b="1" dirty="0">
                    <a:latin typeface="+mj-lt"/>
                  </a:rPr>
                  <a:t>CORRELATION</a:t>
                </a:r>
                <a:endParaRPr lang="en-US" sz="3200" b="1" dirty="0"/>
              </a:p>
              <a:p>
                <a:pPr marL="0" indent="0">
                  <a:spcBef>
                    <a:spcPts val="0"/>
                  </a:spcBef>
                  <a:buNone/>
                </a:pPr>
                <a:endParaRPr lang="en-US" sz="3200" dirty="0"/>
              </a:p>
              <a:p>
                <a:pPr marL="0" indent="0">
                  <a:spcBef>
                    <a:spcPts val="0"/>
                  </a:spcBef>
                  <a:buNone/>
                </a:pPr>
                <a:r>
                  <a:rPr lang="en-US" sz="3200" dirty="0"/>
                  <a:t>However, something more is going on here.</a:t>
                </a:r>
                <a:r>
                  <a:rPr lang="en-US" sz="3200" dirty="0">
                    <a:ea typeface="Calibri" panose="020F0502020204030204" pitchFamily="34" charset="0"/>
                    <a:cs typeface="Calibri" panose="020F0502020204030204" pitchFamily="34" charset="0"/>
                  </a:rPr>
                  <a:t>  The fifth parameter  </a:t>
                </a:r>
                <a:r>
                  <a:rPr lang="el-GR" sz="3200" dirty="0">
                    <a:ea typeface="Calibri" panose="020F0502020204030204" pitchFamily="34" charset="0"/>
                    <a:cs typeface="Calibri" panose="020F0502020204030204" pitchFamily="34" charset="0"/>
                  </a:rPr>
                  <a:t>ρ</a:t>
                </a:r>
                <a:r>
                  <a:rPr lang="en-US" sz="3200" dirty="0">
                    <a:ea typeface="Calibri" panose="020F0502020204030204" pitchFamily="34" charset="0"/>
                    <a:cs typeface="Calibri" panose="020F0502020204030204" pitchFamily="34" charset="0"/>
                  </a:rPr>
                  <a:t>  contributes to the complexity of the formula.  This parameter is the </a:t>
                </a:r>
                <a:r>
                  <a:rPr lang="en-US" sz="3200" i="1" dirty="0">
                    <a:ea typeface="Calibri" panose="020F0502020204030204" pitchFamily="34" charset="0"/>
                    <a:cs typeface="Calibri" panose="020F0502020204030204" pitchFamily="34" charset="0"/>
                  </a:rPr>
                  <a:t>correlation</a:t>
                </a:r>
                <a:r>
                  <a:rPr lang="en-US" sz="3200" dirty="0">
                    <a:ea typeface="Calibri" panose="020F0502020204030204" pitchFamily="34" charset="0"/>
                    <a:cs typeface="Calibri" panose="020F0502020204030204" pitchFamily="34" charset="0"/>
                  </a:rPr>
                  <a:t> between  X  and  Y.  The correlation </a:t>
                </a:r>
                <a:r>
                  <a:rPr lang="en-US" sz="3200" dirty="0"/>
                  <a:t>must be between  -1  and  1.</a:t>
                </a:r>
              </a:p>
              <a:p>
                <a:pPr marL="0" indent="0">
                  <a:spcBef>
                    <a:spcPts val="0"/>
                  </a:spcBef>
                  <a:buNone/>
                </a:pPr>
                <a:endParaRPr lang="en-US" sz="3200" dirty="0"/>
              </a:p>
              <a:p>
                <a:pPr marL="0" indent="0">
                  <a:spcBef>
                    <a:spcPts val="0"/>
                  </a:spcBef>
                  <a:buNone/>
                </a:pPr>
                <a:r>
                  <a:rPr lang="en-US" sz="3200" dirty="0"/>
                  <a:t>If  </a:t>
                </a:r>
                <a:r>
                  <a:rPr lang="el-GR" sz="3200" dirty="0">
                    <a:ea typeface="Calibri" panose="020F0502020204030204" pitchFamily="34" charset="0"/>
                    <a:cs typeface="Calibri" panose="020F0502020204030204" pitchFamily="34" charset="0"/>
                  </a:rPr>
                  <a:t>ρ</a:t>
                </a:r>
                <a:r>
                  <a:rPr lang="en-US" sz="3200" dirty="0">
                    <a:ea typeface="Calibri" panose="020F0502020204030204" pitchFamily="34" charset="0"/>
                    <a:cs typeface="Calibri" panose="020F0502020204030204" pitchFamily="34" charset="0"/>
                  </a:rPr>
                  <a:t> &gt; 0,  then  f(x, y)  is larger when  </a:t>
                </a:r>
                <a:r>
                  <a:rPr lang="en-US" sz="3200" dirty="0"/>
                  <a:t>{x - </a:t>
                </a:r>
                <a14:m>
                  <m:oMath xmlns:m="http://schemas.openxmlformats.org/officeDocument/2006/math">
                    <m:sSub>
                      <m:sSubPr>
                        <m:ctrlPr>
                          <a:rPr lang="en-US" sz="3200" b="0" i="1" smtClean="0">
                            <a:latin typeface="Cambria Math" panose="02040503050406030204" pitchFamily="18" charset="0"/>
                          </a:rPr>
                        </m:ctrlPr>
                      </m:sSubPr>
                      <m:e>
                        <m:r>
                          <m:rPr>
                            <m:sty m:val="p"/>
                          </m:rPr>
                          <a:rPr lang="en-US" sz="3200" i="0">
                            <a:latin typeface="Cambria Math" panose="02040503050406030204" pitchFamily="18" charset="0"/>
                          </a:rPr>
                          <m:t>μ</m:t>
                        </m:r>
                      </m:e>
                      <m:sub>
                        <m:r>
                          <m:rPr>
                            <m:sty m:val="p"/>
                          </m:rPr>
                          <a:rPr lang="en-US" sz="3200" b="0" i="0" smtClean="0">
                            <a:latin typeface="Cambria Math" panose="02040503050406030204" pitchFamily="18" charset="0"/>
                          </a:rPr>
                          <m:t>X</m:t>
                        </m:r>
                      </m:sub>
                    </m:sSub>
                  </m:oMath>
                </a14:m>
                <a:r>
                  <a:rPr lang="en-US" sz="3200" dirty="0"/>
                  <a:t>}  and          {y - </a:t>
                </a:r>
                <a14:m>
                  <m:oMath xmlns:m="http://schemas.openxmlformats.org/officeDocument/2006/math">
                    <m:sSub>
                      <m:sSubPr>
                        <m:ctrlPr>
                          <a:rPr lang="en-US" sz="3200" i="1">
                            <a:latin typeface="Cambria Math" panose="02040503050406030204" pitchFamily="18" charset="0"/>
                          </a:rPr>
                        </m:ctrlPr>
                      </m:sSubPr>
                      <m:e>
                        <m:r>
                          <m:rPr>
                            <m:sty m:val="p"/>
                          </m:rPr>
                          <a:rPr lang="en-US" sz="3200">
                            <a:latin typeface="Cambria Math" panose="02040503050406030204" pitchFamily="18" charset="0"/>
                          </a:rPr>
                          <m:t>μ</m:t>
                        </m:r>
                      </m:e>
                      <m:sub>
                        <m:r>
                          <m:rPr>
                            <m:sty m:val="p"/>
                          </m:rPr>
                          <a:rPr lang="en-US" sz="3200" b="0" i="0" smtClean="0">
                            <a:latin typeface="Cambria Math" panose="02040503050406030204" pitchFamily="18" charset="0"/>
                          </a:rPr>
                          <m:t>Y</m:t>
                        </m:r>
                      </m:sub>
                    </m:sSub>
                  </m:oMath>
                </a14:m>
                <a:r>
                  <a:rPr lang="en-US" sz="3200" dirty="0"/>
                  <a:t>}  have the same sign (positive or negative) than when they have opposite sign.  Thus, a high value of  X  is often accompanied by a high value of  Y.</a:t>
                </a:r>
              </a:p>
              <a:p>
                <a:pPr marL="0" indent="0">
                  <a:spcBef>
                    <a:spcPts val="0"/>
                  </a:spcBef>
                  <a:buNone/>
                </a:pPr>
                <a:endParaRPr lang="en-US" sz="3200" dirty="0"/>
              </a:p>
              <a:p>
                <a:pPr marL="0" indent="0">
                  <a:spcBef>
                    <a:spcPts val="0"/>
                  </a:spcBef>
                  <a:buNone/>
                </a:pPr>
                <a:endParaRPr lang="en-US" sz="3200" dirty="0"/>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391887"/>
                <a:ext cx="9906000" cy="5932714"/>
              </a:xfrm>
              <a:blipFill>
                <a:blip r:embed="rId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270780616"/>
      </p:ext>
    </p:extLst>
  </p:cSld>
  <p:clrMapOvr>
    <a:masterClrMapping/>
  </p:clrMapOvr>
</p:sld>
</file>

<file path=ppt/theme/theme1.xml><?xml version="1.0" encoding="utf-8"?>
<a:theme xmlns:a="http://schemas.openxmlformats.org/drawingml/2006/main" name="Custom">
  <a:themeElements>
    <a:clrScheme name="Custom 19">
      <a:dk1>
        <a:sysClr val="windowText" lastClr="000000"/>
      </a:dk1>
      <a:lt1>
        <a:sysClr val="window" lastClr="FFFFFF"/>
      </a:lt1>
      <a:dk2>
        <a:srgbClr val="44546A"/>
      </a:dk2>
      <a:lt2>
        <a:srgbClr val="E7E6E6"/>
      </a:lt2>
      <a:accent1>
        <a:srgbClr val="B4D0E9"/>
      </a:accent1>
      <a:accent2>
        <a:srgbClr val="476977"/>
      </a:accent2>
      <a:accent3>
        <a:srgbClr val="79BBE9"/>
      </a:accent3>
      <a:accent4>
        <a:srgbClr val="6B8043"/>
      </a:accent4>
      <a:accent5>
        <a:srgbClr val="9ACF21"/>
      </a:accent5>
      <a:accent6>
        <a:srgbClr val="CFDCA5"/>
      </a:accent6>
      <a:hlink>
        <a:srgbClr val="0563C1"/>
      </a:hlink>
      <a:folHlink>
        <a:srgbClr val="954F72"/>
      </a:folHlink>
    </a:clrScheme>
    <a:fontScheme name="Custom 26">
      <a:majorFont>
        <a:latin typeface="Tenorite Bold"/>
        <a:ea typeface=""/>
        <a:cs typeface=""/>
      </a:majorFont>
      <a:minorFont>
        <a:latin typeface="Tenorite "/>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M16411175_Win32_SL_V6" id="{2596AF0E-92BF-4F5A-A2A1-B1C9D33CD0CE}" vid="{0709752F-9199-467A-B305-5274ECB683C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Image xmlns="71af3243-3dd4-4a8d-8c0d-dd76da1f02a5">
      <Url xsi:nil="true"/>
      <Description xsi:nil="true"/>
    </Image>
    <Status xmlns="71af3243-3dd4-4a8d-8c0d-dd76da1f02a5">Not started</Status>
    <Background xmlns="71af3243-3dd4-4a8d-8c0d-dd76da1f02a5">false</Background>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xsi:nil="true"/>
    <MediaServiceKeyPoints xmlns="71af3243-3dd4-4a8d-8c0d-dd76da1f02a5"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28" ma:contentTypeDescription="Create a new document." ma:contentTypeScope="" ma:versionID="60f5a4f2d2b0abadcf532d48ebf9cb71">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7dd78129e6a1811f84807ad11c651531"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Status" minOccurs="0"/>
                <xsd:element ref="ns2:Image" minOccurs="0"/>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1:_ip_UnifiedCompliancePolicyProperties" minOccurs="0"/>
                <xsd:element ref="ns1:_ip_UnifiedCompliancePolicyUIAction" minOccurs="0"/>
                <xsd:element ref="ns4:TaxCatchAll" minOccurs="0"/>
                <xsd:element ref="ns2:ImageTagsTaxHTField" minOccurs="0"/>
                <xsd:element ref="ns2:MediaServiceLocation" minOccurs="0"/>
                <xsd:element ref="ns2:MediaLengthInSeconds" minOccurs="0"/>
                <xsd:element ref="ns2:Background" minOccurs="0"/>
                <xsd:element ref="ns2:MediaServiceSearchProperties" minOccurs="0"/>
                <xsd:element ref="ns2:MediaServiceDocTags" minOccurs="0"/>
                <xsd:element ref="ns2:MediaServiceObjectDetectorVersions" minOccurs="0"/>
                <xsd:element ref="ns2: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ma:readOnly="false">
      <xsd:simpleType>
        <xsd:restriction base="dms:Note"/>
      </xsd:simpleType>
    </xsd:element>
    <xsd:element name="_ip_UnifiedCompliancePolicyUIAction" ma:index="21" nillable="true" ma:displayName="Unified Compliance Policy UI Action" ma:hidden="true" ma:internalName="_ip_UnifiedCompliancePolicyUIAction" ma:readOnly="fals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Status" ma:index="2" nillable="true" ma:displayName="Status" ma:default="Not started" ma:format="Dropdown" ma:internalName="Status" ma:readOnly="false">
      <xsd:simpleType>
        <xsd:restriction base="dms:Choice">
          <xsd:enumeration value="Not started"/>
          <xsd:enumeration value="In Progress"/>
          <xsd:enumeration value="Completed"/>
        </xsd:restriction>
      </xsd:simpleType>
    </xsd:element>
    <xsd:element name="Image" ma:index="3" nillable="true" ma:displayName="Image" ma:format="Image" ma:internalName="Image"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hidden="true" ma:internalName="MediaServiceOCR" ma:readOnly="true">
      <xsd:simpleType>
        <xsd:restriction base="dms:Note"/>
      </xsd:simpleType>
    </xsd:element>
    <xsd:element name="MediaServiceAutoTags" ma:index="11" nillable="true" ma:displayName="MediaServiceAutoTags" ma:hidden="true"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hidden="true" ma:internalName="MediaServiceKeyPoints" ma:readOnly="false">
      <xsd:simpleType>
        <xsd:restriction base="dms:Note"/>
      </xsd:simpleType>
    </xsd:element>
    <xsd:element name="MediaServiceDateTaken" ma:index="18" nillable="true" ma:displayName="MediaServiceDateTaken" ma:hidden="true" ma:internalName="MediaServiceDateTaken" ma:readOnly="true">
      <xsd:simpleType>
        <xsd:restriction base="dms:Text"/>
      </xsd:simple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Location" ma:index="26" nillable="true" ma:displayName="Location" ma:hidden="true" ma:internalName="MediaServiceLocation" ma:readOnly="true">
      <xsd:simpleType>
        <xsd:restriction base="dms:Text"/>
      </xsd:simpleType>
    </xsd:element>
    <xsd:element name="MediaLengthInSeconds" ma:index="27" nillable="true" ma:displayName="MediaLengthInSeconds" ma:hidden="true" ma:internalName="MediaLengthInSeconds" ma:readOnly="true">
      <xsd:simpleType>
        <xsd:restriction base="dms:Unknown"/>
      </xsd:simpleType>
    </xsd:element>
    <xsd:element name="Background" ma:index="28" nillable="true" ma:displayName="Background" ma:default="0" ma:format="Dropdown" ma:internalName="Background">
      <xsd:simpleType>
        <xsd:restriction base="dms:Boolean"/>
      </xsd:simpleType>
    </xsd:element>
    <xsd:element name="MediaServiceSearchProperties" ma:index="29" nillable="true" ma:displayName="MediaServiceSearchProperties" ma:hidden="true" ma:internalName="MediaServiceSearchProperties" ma:readOnly="true">
      <xsd:simpleType>
        <xsd:restriction base="dms:Note"/>
      </xsd:simpleType>
    </xsd:element>
    <xsd:element name="MediaServiceDocTags" ma:index="30" nillable="true" ma:displayName="MediaServiceDocTags" ma:hidden="true" ma:internalName="MediaServiceDocTags" ma:readOnly="true">
      <xsd:simpleType>
        <xsd:restriction base="dms:Note"/>
      </xsd:simpleType>
    </xsd:element>
    <xsd:element name="MediaServiceObjectDetectorVersions" ma:index="31" nillable="true" ma:displayName="MediaServiceObjectDetectorVersions" ma:description="" ma:hidden="true" ma:indexed="true" ma:internalName="MediaServiceObjectDetectorVersions" ma:readOnly="true">
      <xsd:simpleType>
        <xsd:restriction base="dms:Text"/>
      </xsd:simpleType>
    </xsd:element>
    <xsd:element name="MediaServiceSystemTags" ma:index="32" nillable="true" ma:displayName="MediaServiceSystemTags" ma:hidden="true" ma:internalName="MediaServiceSystemTag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hidden="true" ma:internalName="SharedWithDetail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readOnly="false"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9424615-5FE5-4F43-AE24-3BC9A0532687}">
  <ds:schemaRefs>
    <ds:schemaRef ds:uri="http://schemas.microsoft.com/sharepoint/v3/contenttype/forms"/>
  </ds:schemaRefs>
</ds:datastoreItem>
</file>

<file path=customXml/itemProps2.xml><?xml version="1.0" encoding="utf-8"?>
<ds:datastoreItem xmlns:ds="http://schemas.openxmlformats.org/officeDocument/2006/customXml" ds:itemID="{AF19A644-6410-4EC7-894C-877E70305DFF}">
  <ds:schemaRefs>
    <ds:schemaRef ds:uri="http://www.w3.org/XML/1998/namespace"/>
    <ds:schemaRef ds:uri="71af3243-3dd4-4a8d-8c0d-dd76da1f02a5"/>
    <ds:schemaRef ds:uri="http://purl.org/dc/elements/1.1/"/>
    <ds:schemaRef ds:uri="http://schemas.microsoft.com/office/2006/documentManagement/types"/>
    <ds:schemaRef ds:uri="http://schemas.microsoft.com/office/2006/metadata/properties"/>
    <ds:schemaRef ds:uri="http://schemas.microsoft.com/sharepoint/v3"/>
    <ds:schemaRef ds:uri="http://schemas.microsoft.com/office/infopath/2007/PartnerControls"/>
    <ds:schemaRef ds:uri="http://schemas.openxmlformats.org/package/2006/metadata/core-properties"/>
    <ds:schemaRef ds:uri="http://purl.org/dc/terms/"/>
    <ds:schemaRef ds:uri="230e9df3-be65-4c73-a93b-d1236ebd677e"/>
    <ds:schemaRef ds:uri="16c05727-aa75-4e4a-9b5f-8a80a1165891"/>
    <ds:schemaRef ds:uri="http://purl.org/dc/dcmitype/"/>
  </ds:schemaRefs>
</ds:datastoreItem>
</file>

<file path=customXml/itemProps3.xml><?xml version="1.0" encoding="utf-8"?>
<ds:datastoreItem xmlns:ds="http://schemas.openxmlformats.org/officeDocument/2006/customXml" ds:itemID="{15AD180A-D253-4F84-BD24-8EE736E6553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1af3243-3dd4-4a8d-8c0d-dd76da1f02a5"/>
    <ds:schemaRef ds:uri="16c05727-aa75-4e4a-9b5f-8a80a1165891"/>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{6D703914-E1C6-4156-A77F-6781093C2427}TF8c6975b0-03aa-48e8-8a23-2a6072f108da7bca746b_win32-937fb968a2bf</Template>
  <TotalTime>387</TotalTime>
  <Words>1622</Words>
  <Application>Microsoft Office PowerPoint</Application>
  <PresentationFormat>Widescreen</PresentationFormat>
  <Paragraphs>118</Paragraphs>
  <Slides>19</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19</vt:i4>
      </vt:variant>
    </vt:vector>
  </HeadingPairs>
  <TitlesOfParts>
    <vt:vector size="26" baseType="lpstr">
      <vt:lpstr>Arial</vt:lpstr>
      <vt:lpstr>Calibri</vt:lpstr>
      <vt:lpstr>Cambria Math</vt:lpstr>
      <vt:lpstr>Neue Haas Grotesk Text Pro</vt:lpstr>
      <vt:lpstr>Tenorite </vt:lpstr>
      <vt:lpstr>Tenorite Bold</vt:lpstr>
      <vt:lpstr>Custom</vt:lpstr>
      <vt:lpstr>  Bivariate probability density; correlation  BST 600, Fall 2025, Lecture 17 Dr. Richard Charnigo</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BASIC PRESENTATION</dc:title>
  <dc:creator>Richard Charnigo</dc:creator>
  <cp:lastModifiedBy>Richard Charnigo</cp:lastModifiedBy>
  <cp:revision>2</cp:revision>
  <cp:lastPrinted>2025-11-03T05:19:06Z</cp:lastPrinted>
  <dcterms:created xsi:type="dcterms:W3CDTF">2025-11-01T05:05:53Z</dcterms:created>
  <dcterms:modified xsi:type="dcterms:W3CDTF">2025-11-13T19:58:42Z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