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39"/>
  </p:notesMasterIdLst>
  <p:handoutMasterIdLst>
    <p:handoutMasterId r:id="rId40"/>
  </p:handoutMasterIdLst>
  <p:sldIdLst>
    <p:sldId id="289" r:id="rId5"/>
    <p:sldId id="291" r:id="rId6"/>
    <p:sldId id="292" r:id="rId7"/>
    <p:sldId id="293" r:id="rId8"/>
    <p:sldId id="294" r:id="rId9"/>
    <p:sldId id="295" r:id="rId10"/>
    <p:sldId id="296" r:id="rId11"/>
    <p:sldId id="298" r:id="rId12"/>
    <p:sldId id="297" r:id="rId13"/>
    <p:sldId id="299" r:id="rId14"/>
    <p:sldId id="300" r:id="rId15"/>
    <p:sldId id="301" r:id="rId16"/>
    <p:sldId id="302" r:id="rId17"/>
    <p:sldId id="303" r:id="rId18"/>
    <p:sldId id="304" r:id="rId19"/>
    <p:sldId id="305" r:id="rId20"/>
    <p:sldId id="306" r:id="rId21"/>
    <p:sldId id="307" r:id="rId22"/>
    <p:sldId id="308" r:id="rId23"/>
    <p:sldId id="309" r:id="rId24"/>
    <p:sldId id="311" r:id="rId25"/>
    <p:sldId id="310" r:id="rId26"/>
    <p:sldId id="312" r:id="rId27"/>
    <p:sldId id="313" r:id="rId28"/>
    <p:sldId id="314" r:id="rId29"/>
    <p:sldId id="315" r:id="rId30"/>
    <p:sldId id="316" r:id="rId31"/>
    <p:sldId id="317" r:id="rId32"/>
    <p:sldId id="319" r:id="rId33"/>
    <p:sldId id="318" r:id="rId34"/>
    <p:sldId id="320" r:id="rId35"/>
    <p:sldId id="321" r:id="rId36"/>
    <p:sldId id="322" r:id="rId37"/>
    <p:sldId id="323"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1B49B1-5E71-4932-AD99-4CCA09998765}" v="411" dt="2025-10-02T19:10:27.700"/>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94" autoAdjust="0"/>
  </p:normalViewPr>
  <p:slideViewPr>
    <p:cSldViewPr snapToGrid="0">
      <p:cViewPr varScale="1">
        <p:scale>
          <a:sx n="82" d="100"/>
          <a:sy n="82" d="100"/>
        </p:scale>
        <p:origin x="720"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757"/>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47"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211B49B1-5E71-4932-AD99-4CCA09998765}"/>
    <pc:docChg chg="undo redo custSel addSld modSld sldOrd">
      <pc:chgData name="Richard Charnigo" userId="4fe029dc7930efe6" providerId="LiveId" clId="{211B49B1-5E71-4932-AD99-4CCA09998765}" dt="2025-10-02T19:10:27.700" v="22769" actId="20577"/>
      <pc:docMkLst>
        <pc:docMk/>
      </pc:docMkLst>
      <pc:sldChg chg="modSp mod">
        <pc:chgData name="Richard Charnigo" userId="4fe029dc7930efe6" providerId="LiveId" clId="{211B49B1-5E71-4932-AD99-4CCA09998765}" dt="2025-09-19T03:07:27.869" v="855" actId="255"/>
        <pc:sldMkLst>
          <pc:docMk/>
          <pc:sldMk cId="3078994387" sldId="289"/>
        </pc:sldMkLst>
        <pc:spChg chg="mod">
          <ac:chgData name="Richard Charnigo" userId="4fe029dc7930efe6" providerId="LiveId" clId="{211B49B1-5E71-4932-AD99-4CCA09998765}" dt="2025-09-19T03:07:27.869" v="855" actId="255"/>
          <ac:spMkLst>
            <pc:docMk/>
            <pc:sldMk cId="3078994387" sldId="289"/>
            <ac:spMk id="9" creationId="{6FEC93CF-2672-7D78-F278-58C5E012E0DF}"/>
          </ac:spMkLst>
        </pc:spChg>
      </pc:sldChg>
      <pc:sldChg chg="modSp mod">
        <pc:chgData name="Richard Charnigo" userId="4fe029dc7930efe6" providerId="LiveId" clId="{211B49B1-5E71-4932-AD99-4CCA09998765}" dt="2025-09-19T03:35:51.408" v="3330" actId="20577"/>
        <pc:sldMkLst>
          <pc:docMk/>
          <pc:sldMk cId="1581522045" sldId="291"/>
        </pc:sldMkLst>
        <pc:spChg chg="mod">
          <ac:chgData name="Richard Charnigo" userId="4fe029dc7930efe6" providerId="LiveId" clId="{211B49B1-5E71-4932-AD99-4CCA09998765}" dt="2025-09-19T02:59:54.382" v="162" actId="207"/>
          <ac:spMkLst>
            <pc:docMk/>
            <pc:sldMk cId="1581522045" sldId="291"/>
            <ac:spMk id="2" creationId="{BF1F5F01-64F3-DA0A-7FD2-A56B7F190F54}"/>
          </ac:spMkLst>
        </pc:spChg>
        <pc:spChg chg="mod">
          <ac:chgData name="Richard Charnigo" userId="4fe029dc7930efe6" providerId="LiveId" clId="{211B49B1-5E71-4932-AD99-4CCA09998765}" dt="2025-09-19T03:35:51.408" v="3330" actId="20577"/>
          <ac:spMkLst>
            <pc:docMk/>
            <pc:sldMk cId="1581522045" sldId="291"/>
            <ac:spMk id="3" creationId="{940A6D83-6E2B-7C68-A633-B77B496B2B66}"/>
          </ac:spMkLst>
        </pc:spChg>
      </pc:sldChg>
      <pc:sldChg chg="modSp add mod">
        <pc:chgData name="Richard Charnigo" userId="4fe029dc7930efe6" providerId="LiveId" clId="{211B49B1-5E71-4932-AD99-4CCA09998765}" dt="2025-09-19T03:24:10.562" v="2567" actId="20577"/>
        <pc:sldMkLst>
          <pc:docMk/>
          <pc:sldMk cId="2648779959" sldId="292"/>
        </pc:sldMkLst>
        <pc:spChg chg="mod">
          <ac:chgData name="Richard Charnigo" userId="4fe029dc7930efe6" providerId="LiveId" clId="{211B49B1-5E71-4932-AD99-4CCA09998765}" dt="2025-09-19T03:09:08.442" v="884" actId="20577"/>
          <ac:spMkLst>
            <pc:docMk/>
            <pc:sldMk cId="2648779959" sldId="292"/>
            <ac:spMk id="2" creationId="{BF1F5F01-64F3-DA0A-7FD2-A56B7F190F54}"/>
          </ac:spMkLst>
        </pc:spChg>
        <pc:spChg chg="mod">
          <ac:chgData name="Richard Charnigo" userId="4fe029dc7930efe6" providerId="LiveId" clId="{211B49B1-5E71-4932-AD99-4CCA09998765}" dt="2025-09-19T03:24:10.562" v="2567" actId="20577"/>
          <ac:spMkLst>
            <pc:docMk/>
            <pc:sldMk cId="2648779959" sldId="292"/>
            <ac:spMk id="3" creationId="{940A6D83-6E2B-7C68-A633-B77B496B2B66}"/>
          </ac:spMkLst>
        </pc:spChg>
      </pc:sldChg>
      <pc:sldChg chg="modSp add mod">
        <pc:chgData name="Richard Charnigo" userId="4fe029dc7930efe6" providerId="LiveId" clId="{211B49B1-5E71-4932-AD99-4CCA09998765}" dt="2025-09-19T03:28:33.680" v="2696" actId="1076"/>
        <pc:sldMkLst>
          <pc:docMk/>
          <pc:sldMk cId="1294472525" sldId="293"/>
        </pc:sldMkLst>
        <pc:spChg chg="mod">
          <ac:chgData name="Richard Charnigo" userId="4fe029dc7930efe6" providerId="LiveId" clId="{211B49B1-5E71-4932-AD99-4CCA09998765}" dt="2025-09-19T03:12:31.288" v="1248" actId="20577"/>
          <ac:spMkLst>
            <pc:docMk/>
            <pc:sldMk cId="1294472525" sldId="293"/>
            <ac:spMk id="2" creationId="{BF1F5F01-64F3-DA0A-7FD2-A56B7F190F54}"/>
          </ac:spMkLst>
        </pc:spChg>
        <pc:spChg chg="mod">
          <ac:chgData name="Richard Charnigo" userId="4fe029dc7930efe6" providerId="LiveId" clId="{211B49B1-5E71-4932-AD99-4CCA09998765}" dt="2025-09-19T03:28:33.680" v="2696" actId="1076"/>
          <ac:spMkLst>
            <pc:docMk/>
            <pc:sldMk cId="1294472525" sldId="293"/>
            <ac:spMk id="3" creationId="{940A6D83-6E2B-7C68-A633-B77B496B2B66}"/>
          </ac:spMkLst>
        </pc:spChg>
      </pc:sldChg>
      <pc:sldChg chg="modSp add mod">
        <pc:chgData name="Richard Charnigo" userId="4fe029dc7930efe6" providerId="LiveId" clId="{211B49B1-5E71-4932-AD99-4CCA09998765}" dt="2025-09-19T04:03:37.951" v="5967" actId="20577"/>
        <pc:sldMkLst>
          <pc:docMk/>
          <pc:sldMk cId="3067498861" sldId="294"/>
        </pc:sldMkLst>
        <pc:spChg chg="mod">
          <ac:chgData name="Richard Charnigo" userId="4fe029dc7930efe6" providerId="LiveId" clId="{211B49B1-5E71-4932-AD99-4CCA09998765}" dt="2025-09-19T03:18:03.732" v="1886" actId="20577"/>
          <ac:spMkLst>
            <pc:docMk/>
            <pc:sldMk cId="3067498861" sldId="294"/>
            <ac:spMk id="2" creationId="{BF1F5F01-64F3-DA0A-7FD2-A56B7F190F54}"/>
          </ac:spMkLst>
        </pc:spChg>
        <pc:spChg chg="mod">
          <ac:chgData name="Richard Charnigo" userId="4fe029dc7930efe6" providerId="LiveId" clId="{211B49B1-5E71-4932-AD99-4CCA09998765}" dt="2025-09-19T04:03:37.951" v="5967" actId="20577"/>
          <ac:spMkLst>
            <pc:docMk/>
            <pc:sldMk cId="3067498861" sldId="294"/>
            <ac:spMk id="3" creationId="{940A6D83-6E2B-7C68-A633-B77B496B2B66}"/>
          </ac:spMkLst>
        </pc:spChg>
      </pc:sldChg>
      <pc:sldChg chg="modSp add mod">
        <pc:chgData name="Richard Charnigo" userId="4fe029dc7930efe6" providerId="LiveId" clId="{211B49B1-5E71-4932-AD99-4CCA09998765}" dt="2025-09-20T01:35:26.719" v="21811" actId="20577"/>
        <pc:sldMkLst>
          <pc:docMk/>
          <pc:sldMk cId="342214105" sldId="295"/>
        </pc:sldMkLst>
        <pc:spChg chg="mod">
          <ac:chgData name="Richard Charnigo" userId="4fe029dc7930efe6" providerId="LiveId" clId="{211B49B1-5E71-4932-AD99-4CCA09998765}" dt="2025-09-19T03:28:28.459" v="2694" actId="20577"/>
          <ac:spMkLst>
            <pc:docMk/>
            <pc:sldMk cId="342214105" sldId="295"/>
            <ac:spMk id="2" creationId="{BF1F5F01-64F3-DA0A-7FD2-A56B7F190F54}"/>
          </ac:spMkLst>
        </pc:spChg>
        <pc:spChg chg="mod">
          <ac:chgData name="Richard Charnigo" userId="4fe029dc7930efe6" providerId="LiveId" clId="{211B49B1-5E71-4932-AD99-4CCA09998765}" dt="2025-09-20T01:35:26.719" v="21811" actId="20577"/>
          <ac:spMkLst>
            <pc:docMk/>
            <pc:sldMk cId="342214105" sldId="295"/>
            <ac:spMk id="3" creationId="{940A6D83-6E2B-7C68-A633-B77B496B2B66}"/>
          </ac:spMkLst>
        </pc:spChg>
      </pc:sldChg>
      <pc:sldChg chg="modSp add mod">
        <pc:chgData name="Richard Charnigo" userId="4fe029dc7930efe6" providerId="LiveId" clId="{211B49B1-5E71-4932-AD99-4CCA09998765}" dt="2025-09-19T03:41:31.778" v="3632" actId="20577"/>
        <pc:sldMkLst>
          <pc:docMk/>
          <pc:sldMk cId="1399287542" sldId="296"/>
        </pc:sldMkLst>
        <pc:spChg chg="mod">
          <ac:chgData name="Richard Charnigo" userId="4fe029dc7930efe6" providerId="LiveId" clId="{211B49B1-5E71-4932-AD99-4CCA09998765}" dt="2025-09-19T03:39:59.268" v="3344" actId="20577"/>
          <ac:spMkLst>
            <pc:docMk/>
            <pc:sldMk cId="1399287542" sldId="296"/>
            <ac:spMk id="2" creationId="{BF1F5F01-64F3-DA0A-7FD2-A56B7F190F54}"/>
          </ac:spMkLst>
        </pc:spChg>
        <pc:spChg chg="mod">
          <ac:chgData name="Richard Charnigo" userId="4fe029dc7930efe6" providerId="LiveId" clId="{211B49B1-5E71-4932-AD99-4CCA09998765}" dt="2025-09-19T03:41:31.778" v="3632" actId="20577"/>
          <ac:spMkLst>
            <pc:docMk/>
            <pc:sldMk cId="1399287542" sldId="296"/>
            <ac:spMk id="3" creationId="{940A6D83-6E2B-7C68-A633-B77B496B2B66}"/>
          </ac:spMkLst>
        </pc:spChg>
      </pc:sldChg>
      <pc:sldChg chg="modSp add mod">
        <pc:chgData name="Richard Charnigo" userId="4fe029dc7930efe6" providerId="LiveId" clId="{211B49B1-5E71-4932-AD99-4CCA09998765}" dt="2025-09-20T01:21:45.750" v="21506" actId="20577"/>
        <pc:sldMkLst>
          <pc:docMk/>
          <pc:sldMk cId="3613052422" sldId="297"/>
        </pc:sldMkLst>
        <pc:spChg chg="mod">
          <ac:chgData name="Richard Charnigo" userId="4fe029dc7930efe6" providerId="LiveId" clId="{211B49B1-5E71-4932-AD99-4CCA09998765}" dt="2025-09-19T21:25:58.064" v="12387" actId="20577"/>
          <ac:spMkLst>
            <pc:docMk/>
            <pc:sldMk cId="3613052422" sldId="297"/>
            <ac:spMk id="2" creationId="{BF1F5F01-64F3-DA0A-7FD2-A56B7F190F54}"/>
          </ac:spMkLst>
        </pc:spChg>
        <pc:spChg chg="mod">
          <ac:chgData name="Richard Charnigo" userId="4fe029dc7930efe6" providerId="LiveId" clId="{211B49B1-5E71-4932-AD99-4CCA09998765}" dt="2025-09-20T01:21:45.750" v="21506" actId="20577"/>
          <ac:spMkLst>
            <pc:docMk/>
            <pc:sldMk cId="3613052422" sldId="297"/>
            <ac:spMk id="3" creationId="{940A6D83-6E2B-7C68-A633-B77B496B2B66}"/>
          </ac:spMkLst>
        </pc:spChg>
      </pc:sldChg>
      <pc:sldChg chg="modSp add mod ord">
        <pc:chgData name="Richard Charnigo" userId="4fe029dc7930efe6" providerId="LiveId" clId="{211B49B1-5E71-4932-AD99-4CCA09998765}" dt="2025-09-20T01:36:57.358" v="21852" actId="20577"/>
        <pc:sldMkLst>
          <pc:docMk/>
          <pc:sldMk cId="2122721930" sldId="298"/>
        </pc:sldMkLst>
        <pc:spChg chg="mod">
          <ac:chgData name="Richard Charnigo" userId="4fe029dc7930efe6" providerId="LiveId" clId="{211B49B1-5E71-4932-AD99-4CCA09998765}" dt="2025-09-19T21:25:47.222" v="12378" actId="5793"/>
          <ac:spMkLst>
            <pc:docMk/>
            <pc:sldMk cId="2122721930" sldId="298"/>
            <ac:spMk id="2" creationId="{BF1F5F01-64F3-DA0A-7FD2-A56B7F190F54}"/>
          </ac:spMkLst>
        </pc:spChg>
        <pc:spChg chg="mod">
          <ac:chgData name="Richard Charnigo" userId="4fe029dc7930efe6" providerId="LiveId" clId="{211B49B1-5E71-4932-AD99-4CCA09998765}" dt="2025-09-20T01:36:57.358" v="21852" actId="20577"/>
          <ac:spMkLst>
            <pc:docMk/>
            <pc:sldMk cId="2122721930" sldId="298"/>
            <ac:spMk id="3" creationId="{940A6D83-6E2B-7C68-A633-B77B496B2B66}"/>
          </ac:spMkLst>
        </pc:spChg>
      </pc:sldChg>
      <pc:sldChg chg="modSp add mod">
        <pc:chgData name="Richard Charnigo" userId="4fe029dc7930efe6" providerId="LiveId" clId="{211B49B1-5E71-4932-AD99-4CCA09998765}" dt="2025-09-20T01:21:56.101" v="21511" actId="20577"/>
        <pc:sldMkLst>
          <pc:docMk/>
          <pc:sldMk cId="2597271495" sldId="299"/>
        </pc:sldMkLst>
        <pc:spChg chg="mod">
          <ac:chgData name="Richard Charnigo" userId="4fe029dc7930efe6" providerId="LiveId" clId="{211B49B1-5E71-4932-AD99-4CCA09998765}" dt="2025-09-19T19:46:02.778" v="11804" actId="20577"/>
          <ac:spMkLst>
            <pc:docMk/>
            <pc:sldMk cId="2597271495" sldId="299"/>
            <ac:spMk id="2" creationId="{BF1F5F01-64F3-DA0A-7FD2-A56B7F190F54}"/>
          </ac:spMkLst>
        </pc:spChg>
        <pc:spChg chg="mod">
          <ac:chgData name="Richard Charnigo" userId="4fe029dc7930efe6" providerId="LiveId" clId="{211B49B1-5E71-4932-AD99-4CCA09998765}" dt="2025-09-20T01:21:56.101" v="21511" actId="20577"/>
          <ac:spMkLst>
            <pc:docMk/>
            <pc:sldMk cId="2597271495" sldId="299"/>
            <ac:spMk id="3" creationId="{940A6D83-6E2B-7C68-A633-B77B496B2B66}"/>
          </ac:spMkLst>
        </pc:spChg>
      </pc:sldChg>
      <pc:sldChg chg="modSp add mod">
        <pc:chgData name="Richard Charnigo" userId="4fe029dc7930efe6" providerId="LiveId" clId="{211B49B1-5E71-4932-AD99-4CCA09998765}" dt="2025-09-20T01:58:18.676" v="22767" actId="20577"/>
        <pc:sldMkLst>
          <pc:docMk/>
          <pc:sldMk cId="627400293" sldId="300"/>
        </pc:sldMkLst>
        <pc:spChg chg="mod">
          <ac:chgData name="Richard Charnigo" userId="4fe029dc7930efe6" providerId="LiveId" clId="{211B49B1-5E71-4932-AD99-4CCA09998765}" dt="2025-09-20T01:58:18.676" v="22767" actId="20577"/>
          <ac:spMkLst>
            <pc:docMk/>
            <pc:sldMk cId="627400293" sldId="300"/>
            <ac:spMk id="3" creationId="{940A6D83-6E2B-7C68-A633-B77B496B2B66}"/>
          </ac:spMkLst>
        </pc:spChg>
      </pc:sldChg>
      <pc:sldChg chg="modSp add mod">
        <pc:chgData name="Richard Charnigo" userId="4fe029dc7930efe6" providerId="LiveId" clId="{211B49B1-5E71-4932-AD99-4CCA09998765}" dt="2025-09-19T04:06:42.430" v="6322" actId="20577"/>
        <pc:sldMkLst>
          <pc:docMk/>
          <pc:sldMk cId="1898518195" sldId="301"/>
        </pc:sldMkLst>
        <pc:spChg chg="mod">
          <ac:chgData name="Richard Charnigo" userId="4fe029dc7930efe6" providerId="LiveId" clId="{211B49B1-5E71-4932-AD99-4CCA09998765}" dt="2025-09-19T04:03:06.649" v="5873" actId="20577"/>
          <ac:spMkLst>
            <pc:docMk/>
            <pc:sldMk cId="1898518195" sldId="301"/>
            <ac:spMk id="2" creationId="{BF1F5F01-64F3-DA0A-7FD2-A56B7F190F54}"/>
          </ac:spMkLst>
        </pc:spChg>
        <pc:spChg chg="mod">
          <ac:chgData name="Richard Charnigo" userId="4fe029dc7930efe6" providerId="LiveId" clId="{211B49B1-5E71-4932-AD99-4CCA09998765}" dt="2025-09-19T04:06:42.430" v="6322" actId="20577"/>
          <ac:spMkLst>
            <pc:docMk/>
            <pc:sldMk cId="1898518195" sldId="301"/>
            <ac:spMk id="3" creationId="{940A6D83-6E2B-7C68-A633-B77B496B2B66}"/>
          </ac:spMkLst>
        </pc:spChg>
      </pc:sldChg>
      <pc:sldChg chg="modSp add mod">
        <pc:chgData name="Richard Charnigo" userId="4fe029dc7930efe6" providerId="LiveId" clId="{211B49B1-5E71-4932-AD99-4CCA09998765}" dt="2025-09-19T19:21:44.758" v="8770" actId="20577"/>
        <pc:sldMkLst>
          <pc:docMk/>
          <pc:sldMk cId="1574837720" sldId="302"/>
        </pc:sldMkLst>
        <pc:spChg chg="mod">
          <ac:chgData name="Richard Charnigo" userId="4fe029dc7930efe6" providerId="LiveId" clId="{211B49B1-5E71-4932-AD99-4CCA09998765}" dt="2025-09-19T04:07:17.110" v="6367" actId="20577"/>
          <ac:spMkLst>
            <pc:docMk/>
            <pc:sldMk cId="1574837720" sldId="302"/>
            <ac:spMk id="2" creationId="{BF1F5F01-64F3-DA0A-7FD2-A56B7F190F54}"/>
          </ac:spMkLst>
        </pc:spChg>
        <pc:spChg chg="mod">
          <ac:chgData name="Richard Charnigo" userId="4fe029dc7930efe6" providerId="LiveId" clId="{211B49B1-5E71-4932-AD99-4CCA09998765}" dt="2025-09-19T19:21:44.758" v="8770" actId="20577"/>
          <ac:spMkLst>
            <pc:docMk/>
            <pc:sldMk cId="1574837720" sldId="302"/>
            <ac:spMk id="3" creationId="{940A6D83-6E2B-7C68-A633-B77B496B2B66}"/>
          </ac:spMkLst>
        </pc:spChg>
      </pc:sldChg>
      <pc:sldChg chg="modSp add mod">
        <pc:chgData name="Richard Charnigo" userId="4fe029dc7930efe6" providerId="LiveId" clId="{211B49B1-5E71-4932-AD99-4CCA09998765}" dt="2025-09-20T01:30:13.209" v="21592" actId="20577"/>
        <pc:sldMkLst>
          <pc:docMk/>
          <pc:sldMk cId="4206119307" sldId="303"/>
        </pc:sldMkLst>
        <pc:spChg chg="mod">
          <ac:chgData name="Richard Charnigo" userId="4fe029dc7930efe6" providerId="LiveId" clId="{211B49B1-5E71-4932-AD99-4CCA09998765}" dt="2025-09-19T04:09:08.270" v="6801" actId="20577"/>
          <ac:spMkLst>
            <pc:docMk/>
            <pc:sldMk cId="4206119307" sldId="303"/>
            <ac:spMk id="2" creationId="{BF1F5F01-64F3-DA0A-7FD2-A56B7F190F54}"/>
          </ac:spMkLst>
        </pc:spChg>
        <pc:spChg chg="mod">
          <ac:chgData name="Richard Charnigo" userId="4fe029dc7930efe6" providerId="LiveId" clId="{211B49B1-5E71-4932-AD99-4CCA09998765}" dt="2025-09-20T01:30:13.209" v="21592" actId="20577"/>
          <ac:spMkLst>
            <pc:docMk/>
            <pc:sldMk cId="4206119307" sldId="303"/>
            <ac:spMk id="3" creationId="{940A6D83-6E2B-7C68-A633-B77B496B2B66}"/>
          </ac:spMkLst>
        </pc:spChg>
      </pc:sldChg>
      <pc:sldChg chg="addSp modSp add mod">
        <pc:chgData name="Richard Charnigo" userId="4fe029dc7930efe6" providerId="LiveId" clId="{211B49B1-5E71-4932-AD99-4CCA09998765}" dt="2025-09-20T01:30:52.625" v="21593" actId="207"/>
        <pc:sldMkLst>
          <pc:docMk/>
          <pc:sldMk cId="1498802392" sldId="304"/>
        </pc:sldMkLst>
        <pc:spChg chg="mod">
          <ac:chgData name="Richard Charnigo" userId="4fe029dc7930efe6" providerId="LiveId" clId="{211B49B1-5E71-4932-AD99-4CCA09998765}" dt="2025-09-19T04:33:02.030" v="8185" actId="20577"/>
          <ac:spMkLst>
            <pc:docMk/>
            <pc:sldMk cId="1498802392" sldId="304"/>
            <ac:spMk id="3" creationId="{940A6D83-6E2B-7C68-A633-B77B496B2B66}"/>
          </ac:spMkLst>
        </pc:spChg>
        <pc:graphicFrameChg chg="add mod modGraphic">
          <ac:chgData name="Richard Charnigo" userId="4fe029dc7930efe6" providerId="LiveId" clId="{211B49B1-5E71-4932-AD99-4CCA09998765}" dt="2025-09-20T01:30:52.625" v="21593" actId="207"/>
          <ac:graphicFrameMkLst>
            <pc:docMk/>
            <pc:sldMk cId="1498802392" sldId="304"/>
            <ac:graphicFrameMk id="4" creationId="{D82DE3F7-9D77-CFBB-A33B-50124DFCD199}"/>
          </ac:graphicFrameMkLst>
        </pc:graphicFrameChg>
      </pc:sldChg>
      <pc:sldChg chg="modSp add mod ord">
        <pc:chgData name="Richard Charnigo" userId="4fe029dc7930efe6" providerId="LiveId" clId="{211B49B1-5E71-4932-AD99-4CCA09998765}" dt="2025-09-19T04:37:04.516" v="8606" actId="20577"/>
        <pc:sldMkLst>
          <pc:docMk/>
          <pc:sldMk cId="1239275119" sldId="305"/>
        </pc:sldMkLst>
        <pc:spChg chg="mod">
          <ac:chgData name="Richard Charnigo" userId="4fe029dc7930efe6" providerId="LiveId" clId="{211B49B1-5E71-4932-AD99-4CCA09998765}" dt="2025-09-19T04:37:04.516" v="8606" actId="20577"/>
          <ac:spMkLst>
            <pc:docMk/>
            <pc:sldMk cId="1239275119" sldId="305"/>
            <ac:spMk id="3" creationId="{940A6D83-6E2B-7C68-A633-B77B496B2B66}"/>
          </ac:spMkLst>
        </pc:spChg>
      </pc:sldChg>
      <pc:sldChg chg="modSp add mod">
        <pc:chgData name="Richard Charnigo" userId="4fe029dc7930efe6" providerId="LiveId" clId="{211B49B1-5E71-4932-AD99-4CCA09998765}" dt="2025-09-19T19:23:32.792" v="9004" actId="20577"/>
        <pc:sldMkLst>
          <pc:docMk/>
          <pc:sldMk cId="3260773613" sldId="306"/>
        </pc:sldMkLst>
        <pc:spChg chg="mod">
          <ac:chgData name="Richard Charnigo" userId="4fe029dc7930efe6" providerId="LiveId" clId="{211B49B1-5E71-4932-AD99-4CCA09998765}" dt="2025-09-19T19:20:39.680" v="8625" actId="20577"/>
          <ac:spMkLst>
            <pc:docMk/>
            <pc:sldMk cId="3260773613" sldId="306"/>
            <ac:spMk id="2" creationId="{BF1F5F01-64F3-DA0A-7FD2-A56B7F190F54}"/>
          </ac:spMkLst>
        </pc:spChg>
        <pc:spChg chg="mod">
          <ac:chgData name="Richard Charnigo" userId="4fe029dc7930efe6" providerId="LiveId" clId="{211B49B1-5E71-4932-AD99-4CCA09998765}" dt="2025-09-19T19:23:32.792" v="9004" actId="20577"/>
          <ac:spMkLst>
            <pc:docMk/>
            <pc:sldMk cId="3260773613" sldId="306"/>
            <ac:spMk id="3" creationId="{940A6D83-6E2B-7C68-A633-B77B496B2B66}"/>
          </ac:spMkLst>
        </pc:spChg>
      </pc:sldChg>
      <pc:sldChg chg="modSp add mod">
        <pc:chgData name="Richard Charnigo" userId="4fe029dc7930efe6" providerId="LiveId" clId="{211B49B1-5E71-4932-AD99-4CCA09998765}" dt="2025-09-19T19:29:12.902" v="9654" actId="20577"/>
        <pc:sldMkLst>
          <pc:docMk/>
          <pc:sldMk cId="229369278" sldId="307"/>
        </pc:sldMkLst>
        <pc:spChg chg="mod">
          <ac:chgData name="Richard Charnigo" userId="4fe029dc7930efe6" providerId="LiveId" clId="{211B49B1-5E71-4932-AD99-4CCA09998765}" dt="2025-09-19T19:25:52.120" v="9158" actId="20577"/>
          <ac:spMkLst>
            <pc:docMk/>
            <pc:sldMk cId="229369278" sldId="307"/>
            <ac:spMk id="2" creationId="{BF1F5F01-64F3-DA0A-7FD2-A56B7F190F54}"/>
          </ac:spMkLst>
        </pc:spChg>
        <pc:spChg chg="mod">
          <ac:chgData name="Richard Charnigo" userId="4fe029dc7930efe6" providerId="LiveId" clId="{211B49B1-5E71-4932-AD99-4CCA09998765}" dt="2025-09-19T19:29:12.902" v="9654" actId="20577"/>
          <ac:spMkLst>
            <pc:docMk/>
            <pc:sldMk cId="229369278" sldId="307"/>
            <ac:spMk id="3" creationId="{940A6D83-6E2B-7C68-A633-B77B496B2B66}"/>
          </ac:spMkLst>
        </pc:spChg>
      </pc:sldChg>
      <pc:sldChg chg="modSp add mod">
        <pc:chgData name="Richard Charnigo" userId="4fe029dc7930efe6" providerId="LiveId" clId="{211B49B1-5E71-4932-AD99-4CCA09998765}" dt="2025-09-20T01:36:38.366" v="21830" actId="20577"/>
        <pc:sldMkLst>
          <pc:docMk/>
          <pc:sldMk cId="3074439513" sldId="308"/>
        </pc:sldMkLst>
        <pc:spChg chg="mod">
          <ac:chgData name="Richard Charnigo" userId="4fe029dc7930efe6" providerId="LiveId" clId="{211B49B1-5E71-4932-AD99-4CCA09998765}" dt="2025-09-19T19:30:04.403" v="9671" actId="20577"/>
          <ac:spMkLst>
            <pc:docMk/>
            <pc:sldMk cId="3074439513" sldId="308"/>
            <ac:spMk id="2" creationId="{BF1F5F01-64F3-DA0A-7FD2-A56B7F190F54}"/>
          </ac:spMkLst>
        </pc:spChg>
        <pc:spChg chg="mod">
          <ac:chgData name="Richard Charnigo" userId="4fe029dc7930efe6" providerId="LiveId" clId="{211B49B1-5E71-4932-AD99-4CCA09998765}" dt="2025-09-20T01:36:38.366" v="21830" actId="20577"/>
          <ac:spMkLst>
            <pc:docMk/>
            <pc:sldMk cId="3074439513" sldId="308"/>
            <ac:spMk id="3" creationId="{940A6D83-6E2B-7C68-A633-B77B496B2B66}"/>
          </ac:spMkLst>
        </pc:spChg>
      </pc:sldChg>
      <pc:sldChg chg="modSp add mod">
        <pc:chgData name="Richard Charnigo" userId="4fe029dc7930efe6" providerId="LiveId" clId="{211B49B1-5E71-4932-AD99-4CCA09998765}" dt="2025-09-20T01:37:20.509" v="21856" actId="20577"/>
        <pc:sldMkLst>
          <pc:docMk/>
          <pc:sldMk cId="3532977134" sldId="309"/>
        </pc:sldMkLst>
        <pc:spChg chg="mod">
          <ac:chgData name="Richard Charnigo" userId="4fe029dc7930efe6" providerId="LiveId" clId="{211B49B1-5E71-4932-AD99-4CCA09998765}" dt="2025-09-19T19:31:40.565" v="10225" actId="20577"/>
          <ac:spMkLst>
            <pc:docMk/>
            <pc:sldMk cId="3532977134" sldId="309"/>
            <ac:spMk id="2" creationId="{BF1F5F01-64F3-DA0A-7FD2-A56B7F190F54}"/>
          </ac:spMkLst>
        </pc:spChg>
        <pc:spChg chg="mod">
          <ac:chgData name="Richard Charnigo" userId="4fe029dc7930efe6" providerId="LiveId" clId="{211B49B1-5E71-4932-AD99-4CCA09998765}" dt="2025-09-20T01:37:20.509" v="21856" actId="20577"/>
          <ac:spMkLst>
            <pc:docMk/>
            <pc:sldMk cId="3532977134" sldId="309"/>
            <ac:spMk id="3" creationId="{940A6D83-6E2B-7C68-A633-B77B496B2B66}"/>
          </ac:spMkLst>
        </pc:spChg>
      </pc:sldChg>
      <pc:sldChg chg="modSp add mod">
        <pc:chgData name="Richard Charnigo" userId="4fe029dc7930efe6" providerId="LiveId" clId="{211B49B1-5E71-4932-AD99-4CCA09998765}" dt="2025-09-19T19:43:30.058" v="11684" actId="20577"/>
        <pc:sldMkLst>
          <pc:docMk/>
          <pc:sldMk cId="2844100514" sldId="310"/>
        </pc:sldMkLst>
        <pc:spChg chg="mod">
          <ac:chgData name="Richard Charnigo" userId="4fe029dc7930efe6" providerId="LiveId" clId="{211B49B1-5E71-4932-AD99-4CCA09998765}" dt="2025-09-19T19:37:46.489" v="11231" actId="20577"/>
          <ac:spMkLst>
            <pc:docMk/>
            <pc:sldMk cId="2844100514" sldId="310"/>
            <ac:spMk id="2" creationId="{BF1F5F01-64F3-DA0A-7FD2-A56B7F190F54}"/>
          </ac:spMkLst>
        </pc:spChg>
        <pc:spChg chg="mod">
          <ac:chgData name="Richard Charnigo" userId="4fe029dc7930efe6" providerId="LiveId" clId="{211B49B1-5E71-4932-AD99-4CCA09998765}" dt="2025-09-19T19:43:30.058" v="11684" actId="20577"/>
          <ac:spMkLst>
            <pc:docMk/>
            <pc:sldMk cId="2844100514" sldId="310"/>
            <ac:spMk id="3" creationId="{940A6D83-6E2B-7C68-A633-B77B496B2B66}"/>
          </ac:spMkLst>
        </pc:spChg>
      </pc:sldChg>
      <pc:sldChg chg="modSp add mod ord">
        <pc:chgData name="Richard Charnigo" userId="4fe029dc7930efe6" providerId="LiveId" clId="{211B49B1-5E71-4932-AD99-4CCA09998765}" dt="2025-09-19T19:37:37.027" v="11195"/>
        <pc:sldMkLst>
          <pc:docMk/>
          <pc:sldMk cId="78064062" sldId="311"/>
        </pc:sldMkLst>
        <pc:spChg chg="mod">
          <ac:chgData name="Richard Charnigo" userId="4fe029dc7930efe6" providerId="LiveId" clId="{211B49B1-5E71-4932-AD99-4CCA09998765}" dt="2025-09-19T19:37:24.867" v="11193" actId="20577"/>
          <ac:spMkLst>
            <pc:docMk/>
            <pc:sldMk cId="78064062" sldId="311"/>
            <ac:spMk id="3" creationId="{940A6D83-6E2B-7C68-A633-B77B496B2B66}"/>
          </ac:spMkLst>
        </pc:spChg>
      </pc:sldChg>
      <pc:sldChg chg="modSp add mod">
        <pc:chgData name="Richard Charnigo" userId="4fe029dc7930efe6" providerId="LiveId" clId="{211B49B1-5E71-4932-AD99-4CCA09998765}" dt="2025-09-20T01:58:09.609" v="22765" actId="20577"/>
        <pc:sldMkLst>
          <pc:docMk/>
          <pc:sldMk cId="2906968334" sldId="312"/>
        </pc:sldMkLst>
        <pc:spChg chg="mod">
          <ac:chgData name="Richard Charnigo" userId="4fe029dc7930efe6" providerId="LiveId" clId="{211B49B1-5E71-4932-AD99-4CCA09998765}" dt="2025-09-19T19:45:12.475" v="11766" actId="20577"/>
          <ac:spMkLst>
            <pc:docMk/>
            <pc:sldMk cId="2906968334" sldId="312"/>
            <ac:spMk id="2" creationId="{BF1F5F01-64F3-DA0A-7FD2-A56B7F190F54}"/>
          </ac:spMkLst>
        </pc:spChg>
        <pc:spChg chg="mod">
          <ac:chgData name="Richard Charnigo" userId="4fe029dc7930efe6" providerId="LiveId" clId="{211B49B1-5E71-4932-AD99-4CCA09998765}" dt="2025-09-20T01:58:09.609" v="22765" actId="20577"/>
          <ac:spMkLst>
            <pc:docMk/>
            <pc:sldMk cId="2906968334" sldId="312"/>
            <ac:spMk id="3" creationId="{940A6D83-6E2B-7C68-A633-B77B496B2B66}"/>
          </ac:spMkLst>
        </pc:spChg>
      </pc:sldChg>
      <pc:sldChg chg="modSp add mod">
        <pc:chgData name="Richard Charnigo" userId="4fe029dc7930efe6" providerId="LiveId" clId="{211B49B1-5E71-4932-AD99-4CCA09998765}" dt="2025-09-20T01:40:07.886" v="22017" actId="20577"/>
        <pc:sldMkLst>
          <pc:docMk/>
          <pc:sldMk cId="1729068880" sldId="313"/>
        </pc:sldMkLst>
        <pc:spChg chg="mod">
          <ac:chgData name="Richard Charnigo" userId="4fe029dc7930efe6" providerId="LiveId" clId="{211B49B1-5E71-4932-AD99-4CCA09998765}" dt="2025-09-20T00:14:03.783" v="16627" actId="20577"/>
          <ac:spMkLst>
            <pc:docMk/>
            <pc:sldMk cId="1729068880" sldId="313"/>
            <ac:spMk id="2" creationId="{BF1F5F01-64F3-DA0A-7FD2-A56B7F190F54}"/>
          </ac:spMkLst>
        </pc:spChg>
        <pc:spChg chg="mod">
          <ac:chgData name="Richard Charnigo" userId="4fe029dc7930efe6" providerId="LiveId" clId="{211B49B1-5E71-4932-AD99-4CCA09998765}" dt="2025-09-20T01:40:07.886" v="22017" actId="20577"/>
          <ac:spMkLst>
            <pc:docMk/>
            <pc:sldMk cId="1729068880" sldId="313"/>
            <ac:spMk id="3" creationId="{940A6D83-6E2B-7C68-A633-B77B496B2B66}"/>
          </ac:spMkLst>
        </pc:spChg>
      </pc:sldChg>
      <pc:sldChg chg="modSp add mod">
        <pc:chgData name="Richard Charnigo" userId="4fe029dc7930efe6" providerId="LiveId" clId="{211B49B1-5E71-4932-AD99-4CCA09998765}" dt="2025-09-20T01:43:22.886" v="22233" actId="20577"/>
        <pc:sldMkLst>
          <pc:docMk/>
          <pc:sldMk cId="2881925854" sldId="314"/>
        </pc:sldMkLst>
        <pc:spChg chg="mod">
          <ac:chgData name="Richard Charnigo" userId="4fe029dc7930efe6" providerId="LiveId" clId="{211B49B1-5E71-4932-AD99-4CCA09998765}" dt="2025-09-20T00:14:16.120" v="16640" actId="20577"/>
          <ac:spMkLst>
            <pc:docMk/>
            <pc:sldMk cId="2881925854" sldId="314"/>
            <ac:spMk id="2" creationId="{BF1F5F01-64F3-DA0A-7FD2-A56B7F190F54}"/>
          </ac:spMkLst>
        </pc:spChg>
        <pc:spChg chg="mod">
          <ac:chgData name="Richard Charnigo" userId="4fe029dc7930efe6" providerId="LiveId" clId="{211B49B1-5E71-4932-AD99-4CCA09998765}" dt="2025-09-20T01:43:22.886" v="22233" actId="20577"/>
          <ac:spMkLst>
            <pc:docMk/>
            <pc:sldMk cId="2881925854" sldId="314"/>
            <ac:spMk id="3" creationId="{940A6D83-6E2B-7C68-A633-B77B496B2B66}"/>
          </ac:spMkLst>
        </pc:spChg>
      </pc:sldChg>
      <pc:sldChg chg="modSp add mod">
        <pc:chgData name="Richard Charnigo" userId="4fe029dc7930efe6" providerId="LiveId" clId="{211B49B1-5E71-4932-AD99-4CCA09998765}" dt="2025-09-20T01:43:56.902" v="22278" actId="20577"/>
        <pc:sldMkLst>
          <pc:docMk/>
          <pc:sldMk cId="3726059140" sldId="315"/>
        </pc:sldMkLst>
        <pc:spChg chg="mod">
          <ac:chgData name="Richard Charnigo" userId="4fe029dc7930efe6" providerId="LiveId" clId="{211B49B1-5E71-4932-AD99-4CCA09998765}" dt="2025-09-20T00:14:19.597" v="16650" actId="20577"/>
          <ac:spMkLst>
            <pc:docMk/>
            <pc:sldMk cId="3726059140" sldId="315"/>
            <ac:spMk id="2" creationId="{BF1F5F01-64F3-DA0A-7FD2-A56B7F190F54}"/>
          </ac:spMkLst>
        </pc:spChg>
        <pc:spChg chg="mod">
          <ac:chgData name="Richard Charnigo" userId="4fe029dc7930efe6" providerId="LiveId" clId="{211B49B1-5E71-4932-AD99-4CCA09998765}" dt="2025-09-20T01:43:56.902" v="22278" actId="20577"/>
          <ac:spMkLst>
            <pc:docMk/>
            <pc:sldMk cId="3726059140" sldId="315"/>
            <ac:spMk id="3" creationId="{940A6D83-6E2B-7C68-A633-B77B496B2B66}"/>
          </ac:spMkLst>
        </pc:spChg>
      </pc:sldChg>
      <pc:sldChg chg="modSp add mod">
        <pc:chgData name="Richard Charnigo" userId="4fe029dc7930efe6" providerId="LiveId" clId="{211B49B1-5E71-4932-AD99-4CCA09998765}" dt="2025-09-20T01:45:32.159" v="22335" actId="20577"/>
        <pc:sldMkLst>
          <pc:docMk/>
          <pc:sldMk cId="1212375601" sldId="316"/>
        </pc:sldMkLst>
        <pc:spChg chg="mod">
          <ac:chgData name="Richard Charnigo" userId="4fe029dc7930efe6" providerId="LiveId" clId="{211B49B1-5E71-4932-AD99-4CCA09998765}" dt="2025-09-20T00:14:32.416" v="16668" actId="20577"/>
          <ac:spMkLst>
            <pc:docMk/>
            <pc:sldMk cId="1212375601" sldId="316"/>
            <ac:spMk id="2" creationId="{BF1F5F01-64F3-DA0A-7FD2-A56B7F190F54}"/>
          </ac:spMkLst>
        </pc:spChg>
        <pc:spChg chg="mod">
          <ac:chgData name="Richard Charnigo" userId="4fe029dc7930efe6" providerId="LiveId" clId="{211B49B1-5E71-4932-AD99-4CCA09998765}" dt="2025-09-20T01:45:32.159" v="22335" actId="20577"/>
          <ac:spMkLst>
            <pc:docMk/>
            <pc:sldMk cId="1212375601" sldId="316"/>
            <ac:spMk id="3" creationId="{940A6D83-6E2B-7C68-A633-B77B496B2B66}"/>
          </ac:spMkLst>
        </pc:spChg>
      </pc:sldChg>
      <pc:sldChg chg="modSp add mod">
        <pc:chgData name="Richard Charnigo" userId="4fe029dc7930efe6" providerId="LiveId" clId="{211B49B1-5E71-4932-AD99-4CCA09998765}" dt="2025-09-20T01:47:10.392" v="22465" actId="20577"/>
        <pc:sldMkLst>
          <pc:docMk/>
          <pc:sldMk cId="414342554" sldId="317"/>
        </pc:sldMkLst>
        <pc:spChg chg="mod">
          <ac:chgData name="Richard Charnigo" userId="4fe029dc7930efe6" providerId="LiveId" clId="{211B49B1-5E71-4932-AD99-4CCA09998765}" dt="2025-09-20T00:14:37.080" v="16677" actId="20577"/>
          <ac:spMkLst>
            <pc:docMk/>
            <pc:sldMk cId="414342554" sldId="317"/>
            <ac:spMk id="2" creationId="{BF1F5F01-64F3-DA0A-7FD2-A56B7F190F54}"/>
          </ac:spMkLst>
        </pc:spChg>
        <pc:spChg chg="mod">
          <ac:chgData name="Richard Charnigo" userId="4fe029dc7930efe6" providerId="LiveId" clId="{211B49B1-5E71-4932-AD99-4CCA09998765}" dt="2025-09-20T01:47:10.392" v="22465" actId="20577"/>
          <ac:spMkLst>
            <pc:docMk/>
            <pc:sldMk cId="414342554" sldId="317"/>
            <ac:spMk id="3" creationId="{940A6D83-6E2B-7C68-A633-B77B496B2B66}"/>
          </ac:spMkLst>
        </pc:spChg>
      </pc:sldChg>
      <pc:sldChg chg="modSp add mod">
        <pc:chgData name="Richard Charnigo" userId="4fe029dc7930efe6" providerId="LiveId" clId="{211B49B1-5E71-4932-AD99-4CCA09998765}" dt="2025-09-20T00:20:53.343" v="17461" actId="20577"/>
        <pc:sldMkLst>
          <pc:docMk/>
          <pc:sldMk cId="2292812665" sldId="318"/>
        </pc:sldMkLst>
        <pc:spChg chg="mod">
          <ac:chgData name="Richard Charnigo" userId="4fe029dc7930efe6" providerId="LiveId" clId="{211B49B1-5E71-4932-AD99-4CCA09998765}" dt="2025-09-20T00:16:44.513" v="16786" actId="20577"/>
          <ac:spMkLst>
            <pc:docMk/>
            <pc:sldMk cId="2292812665" sldId="318"/>
            <ac:spMk id="2" creationId="{BF1F5F01-64F3-DA0A-7FD2-A56B7F190F54}"/>
          </ac:spMkLst>
        </pc:spChg>
        <pc:spChg chg="mod">
          <ac:chgData name="Richard Charnigo" userId="4fe029dc7930efe6" providerId="LiveId" clId="{211B49B1-5E71-4932-AD99-4CCA09998765}" dt="2025-09-20T00:20:53.343" v="17461" actId="20577"/>
          <ac:spMkLst>
            <pc:docMk/>
            <pc:sldMk cId="2292812665" sldId="318"/>
            <ac:spMk id="3" creationId="{940A6D83-6E2B-7C68-A633-B77B496B2B66}"/>
          </ac:spMkLst>
        </pc:spChg>
      </pc:sldChg>
      <pc:sldChg chg="modSp add mod ord">
        <pc:chgData name="Richard Charnigo" userId="4fe029dc7930efe6" providerId="LiveId" clId="{211B49B1-5E71-4932-AD99-4CCA09998765}" dt="2025-09-20T01:47:45.965" v="22474" actId="20577"/>
        <pc:sldMkLst>
          <pc:docMk/>
          <pc:sldMk cId="1951957077" sldId="319"/>
        </pc:sldMkLst>
        <pc:spChg chg="mod">
          <ac:chgData name="Richard Charnigo" userId="4fe029dc7930efe6" providerId="LiveId" clId="{211B49B1-5E71-4932-AD99-4CCA09998765}" dt="2025-09-20T01:47:45.965" v="22474" actId="20577"/>
          <ac:spMkLst>
            <pc:docMk/>
            <pc:sldMk cId="1951957077" sldId="319"/>
            <ac:spMk id="3" creationId="{940A6D83-6E2B-7C68-A633-B77B496B2B66}"/>
          </ac:spMkLst>
        </pc:spChg>
      </pc:sldChg>
      <pc:sldChg chg="modSp add mod">
        <pc:chgData name="Richard Charnigo" userId="4fe029dc7930efe6" providerId="LiveId" clId="{211B49B1-5E71-4932-AD99-4CCA09998765}" dt="2025-10-02T19:10:27.700" v="22769" actId="20577"/>
        <pc:sldMkLst>
          <pc:docMk/>
          <pc:sldMk cId="4227701292" sldId="320"/>
        </pc:sldMkLst>
        <pc:spChg chg="mod">
          <ac:chgData name="Richard Charnigo" userId="4fe029dc7930efe6" providerId="LiveId" clId="{211B49B1-5E71-4932-AD99-4CCA09998765}" dt="2025-09-20T00:21:10.504" v="17470" actId="20577"/>
          <ac:spMkLst>
            <pc:docMk/>
            <pc:sldMk cId="4227701292" sldId="320"/>
            <ac:spMk id="2" creationId="{BF1F5F01-64F3-DA0A-7FD2-A56B7F190F54}"/>
          </ac:spMkLst>
        </pc:spChg>
        <pc:spChg chg="mod">
          <ac:chgData name="Richard Charnigo" userId="4fe029dc7930efe6" providerId="LiveId" clId="{211B49B1-5E71-4932-AD99-4CCA09998765}" dt="2025-10-02T19:10:27.700" v="22769" actId="20577"/>
          <ac:spMkLst>
            <pc:docMk/>
            <pc:sldMk cId="4227701292" sldId="320"/>
            <ac:spMk id="3" creationId="{940A6D83-6E2B-7C68-A633-B77B496B2B66}"/>
          </ac:spMkLst>
        </pc:spChg>
      </pc:sldChg>
      <pc:sldChg chg="addSp modSp add mod">
        <pc:chgData name="Richard Charnigo" userId="4fe029dc7930efe6" providerId="LiveId" clId="{211B49B1-5E71-4932-AD99-4CCA09998765}" dt="2025-09-20T00:51:08.615" v="20267" actId="20577"/>
        <pc:sldMkLst>
          <pc:docMk/>
          <pc:sldMk cId="427557286" sldId="321"/>
        </pc:sldMkLst>
        <pc:spChg chg="mod">
          <ac:chgData name="Richard Charnigo" userId="4fe029dc7930efe6" providerId="LiveId" clId="{211B49B1-5E71-4932-AD99-4CCA09998765}" dt="2025-09-20T00:23:56.978" v="17837" actId="20577"/>
          <ac:spMkLst>
            <pc:docMk/>
            <pc:sldMk cId="427557286" sldId="321"/>
            <ac:spMk id="2" creationId="{BF1F5F01-64F3-DA0A-7FD2-A56B7F190F54}"/>
          </ac:spMkLst>
        </pc:spChg>
        <pc:spChg chg="mod">
          <ac:chgData name="Richard Charnigo" userId="4fe029dc7930efe6" providerId="LiveId" clId="{211B49B1-5E71-4932-AD99-4CCA09998765}" dt="2025-09-20T00:38:46.524" v="19061" actId="20577"/>
          <ac:spMkLst>
            <pc:docMk/>
            <pc:sldMk cId="427557286" sldId="321"/>
            <ac:spMk id="3" creationId="{940A6D83-6E2B-7C68-A633-B77B496B2B66}"/>
          </ac:spMkLst>
        </pc:spChg>
        <pc:graphicFrameChg chg="add mod modGraphic">
          <ac:chgData name="Richard Charnigo" userId="4fe029dc7930efe6" providerId="LiveId" clId="{211B49B1-5E71-4932-AD99-4CCA09998765}" dt="2025-09-20T00:51:08.615" v="20267" actId="20577"/>
          <ac:graphicFrameMkLst>
            <pc:docMk/>
            <pc:sldMk cId="427557286" sldId="321"/>
            <ac:graphicFrameMk id="4" creationId="{D48408E5-23E3-D21B-9AEE-6F1EFBC72AE6}"/>
          </ac:graphicFrameMkLst>
        </pc:graphicFrameChg>
      </pc:sldChg>
      <pc:sldChg chg="modSp add mod ord">
        <pc:chgData name="Richard Charnigo" userId="4fe029dc7930efe6" providerId="LiveId" clId="{211B49B1-5E71-4932-AD99-4CCA09998765}" dt="2025-09-20T01:56:22.332" v="22665" actId="20577"/>
        <pc:sldMkLst>
          <pc:docMk/>
          <pc:sldMk cId="1745299463" sldId="322"/>
        </pc:sldMkLst>
        <pc:spChg chg="mod">
          <ac:chgData name="Richard Charnigo" userId="4fe029dc7930efe6" providerId="LiveId" clId="{211B49B1-5E71-4932-AD99-4CCA09998765}" dt="2025-09-20T00:52:30.716" v="20479" actId="20577"/>
          <ac:spMkLst>
            <pc:docMk/>
            <pc:sldMk cId="1745299463" sldId="322"/>
            <ac:spMk id="2" creationId="{BF1F5F01-64F3-DA0A-7FD2-A56B7F190F54}"/>
          </ac:spMkLst>
        </pc:spChg>
        <pc:spChg chg="mod">
          <ac:chgData name="Richard Charnigo" userId="4fe029dc7930efe6" providerId="LiveId" clId="{211B49B1-5E71-4932-AD99-4CCA09998765}" dt="2025-09-20T01:56:22.332" v="22665" actId="20577"/>
          <ac:spMkLst>
            <pc:docMk/>
            <pc:sldMk cId="1745299463" sldId="322"/>
            <ac:spMk id="3" creationId="{940A6D83-6E2B-7C68-A633-B77B496B2B66}"/>
          </ac:spMkLst>
        </pc:spChg>
      </pc:sldChg>
      <pc:sldChg chg="modSp add mod">
        <pc:chgData name="Richard Charnigo" userId="4fe029dc7930efe6" providerId="LiveId" clId="{211B49B1-5E71-4932-AD99-4CCA09998765}" dt="2025-09-20T01:57:45.624" v="22763" actId="20577"/>
        <pc:sldMkLst>
          <pc:docMk/>
          <pc:sldMk cId="2343787902" sldId="323"/>
        </pc:sldMkLst>
        <pc:spChg chg="mod">
          <ac:chgData name="Richard Charnigo" userId="4fe029dc7930efe6" providerId="LiveId" clId="{211B49B1-5E71-4932-AD99-4CCA09998765}" dt="2025-09-20T00:54:54.689" v="20852" actId="20577"/>
          <ac:spMkLst>
            <pc:docMk/>
            <pc:sldMk cId="2343787902" sldId="323"/>
            <ac:spMk id="2" creationId="{BF1F5F01-64F3-DA0A-7FD2-A56B7F190F54}"/>
          </ac:spMkLst>
        </pc:spChg>
        <pc:spChg chg="mod">
          <ac:chgData name="Richard Charnigo" userId="4fe029dc7930efe6" providerId="LiveId" clId="{211B49B1-5E71-4932-AD99-4CCA09998765}" dt="2025-09-20T01:57:45.624" v="22763" actId="20577"/>
          <ac:spMkLst>
            <pc:docMk/>
            <pc:sldMk cId="2343787902" sldId="323"/>
            <ac:spMk id="3" creationId="{940A6D83-6E2B-7C68-A633-B77B496B2B6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76AB79-C677-3DB7-78CF-9305D58614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13AB137-CEA6-0244-F12B-1ECC21172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C994AA-C437-4EF4-8BEF-0B832D7FA420}" type="datetimeFigureOut">
              <a:rPr lang="en-US" smtClean="0"/>
              <a:t>10/2/2025</a:t>
            </a:fld>
            <a:endParaRPr lang="en-US"/>
          </a:p>
        </p:txBody>
      </p:sp>
      <p:sp>
        <p:nvSpPr>
          <p:cNvPr id="4" name="Footer Placeholder 3">
            <a:extLst>
              <a:ext uri="{FF2B5EF4-FFF2-40B4-BE49-F238E27FC236}">
                <a16:creationId xmlns:a16="http://schemas.microsoft.com/office/drawing/2014/main" id="{0868EC96-C6CC-F2AF-D90F-143F4D20A0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3472027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B16356-3B28-4AAF-8099-7941810E2475}" type="datetimeFigureOut">
              <a:rPr lang="en-US" smtClean="0"/>
              <a:t>10/2/2025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5DA344-5FA2-43F7-9D95-CA56C82B080A}" type="slidenum">
              <a:rPr lang="en-US" smtClean="0"/>
              <a:t>‹#›</a:t>
            </a:fld>
            <a:endParaRPr lang="en-US"/>
          </a:p>
        </p:txBody>
      </p:sp>
    </p:spTree>
    <p:extLst>
      <p:ext uri="{BB962C8B-B14F-4D97-AF65-F5344CB8AC3E}">
        <p14:creationId xmlns:p14="http://schemas.microsoft.com/office/powerpoint/2010/main" val="1255762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a:t>
            </a:fld>
            <a:endParaRPr lang="en-US"/>
          </a:p>
        </p:txBody>
      </p:sp>
    </p:spTree>
    <p:extLst>
      <p:ext uri="{BB962C8B-B14F-4D97-AF65-F5344CB8AC3E}">
        <p14:creationId xmlns:p14="http://schemas.microsoft.com/office/powerpoint/2010/main" val="695444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anchor="b">
            <a:normAutofit/>
          </a:bodyPr>
          <a:lstStyle>
            <a:lvl1pPr algn="ctr">
              <a:defRPr sz="6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p:txBody>
          <a:bodyPr/>
          <a:lstStyle/>
          <a:p>
            <a:fld id="{D6D8061D-18C3-4F4F-85EF-561633F58754}" type="datetimeFigureOut">
              <a:rPr lang="en-US" smtClean="0"/>
              <a:t>10/2/2025</a:t>
            </a:fld>
            <a:endParaRPr lang="en-US"/>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411565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E5C77-55F8-4677-A96C-E6D3F5545D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A064EF-ADDA-4943-8F87-A7469D7997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0D493-D1E7-4358-95E9-B5B80A49E603}"/>
              </a:ext>
            </a:extLst>
          </p:cNvPr>
          <p:cNvSpPr>
            <a:spLocks noGrp="1"/>
          </p:cNvSpPr>
          <p:nvPr>
            <p:ph type="dt" sz="half" idx="10"/>
          </p:nvPr>
        </p:nvSpPr>
        <p:spPr/>
        <p:txBody>
          <a:bodyPr/>
          <a:lstStyle/>
          <a:p>
            <a:fld id="{D6D8061D-18C3-4F4F-85EF-561633F58754}" type="datetimeFigureOut">
              <a:rPr lang="en-US" smtClean="0"/>
              <a:t>10/2/2025</a:t>
            </a:fld>
            <a:endParaRPr lang="en-US"/>
          </a:p>
        </p:txBody>
      </p:sp>
      <p:sp>
        <p:nvSpPr>
          <p:cNvPr id="5" name="Footer Placeholder 4">
            <a:extLst>
              <a:ext uri="{FF2B5EF4-FFF2-40B4-BE49-F238E27FC236}">
                <a16:creationId xmlns:a16="http://schemas.microsoft.com/office/drawing/2014/main" id="{A6E98326-3276-4B9E-960F-10C6677BF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4C3AC2-288D-4FEE-BF80-0EAEDDFAB049}"/>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61895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333C6A-5417-40BD-BF7A-9405832237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3BCB45-B343-46F6-9718-AA0D68CED1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BDA2A4-FD34-4E17-908F-4367B1E644C3}"/>
              </a:ext>
            </a:extLst>
          </p:cNvPr>
          <p:cNvSpPr>
            <a:spLocks noGrp="1"/>
          </p:cNvSpPr>
          <p:nvPr>
            <p:ph type="dt" sz="half" idx="10"/>
          </p:nvPr>
        </p:nvSpPr>
        <p:spPr/>
        <p:txBody>
          <a:bodyPr/>
          <a:lstStyle/>
          <a:p>
            <a:fld id="{D6D8061D-18C3-4F4F-85EF-561633F58754}" type="datetimeFigureOut">
              <a:rPr lang="en-US" smtClean="0"/>
              <a:t>10/2/2025</a:t>
            </a:fld>
            <a:endParaRPr lang="en-US"/>
          </a:p>
        </p:txBody>
      </p:sp>
      <p:sp>
        <p:nvSpPr>
          <p:cNvPr id="5" name="Footer Placeholder 4">
            <a:extLst>
              <a:ext uri="{FF2B5EF4-FFF2-40B4-BE49-F238E27FC236}">
                <a16:creationId xmlns:a16="http://schemas.microsoft.com/office/drawing/2014/main" id="{93B87AE3-776D-451D-AA52-C06B747248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0C4D5-BE1E-4D6A-9196-E0F9E42B2E1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722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accent3">
            <a:lumMod val="20000"/>
            <a:lumOff val="80000"/>
          </a:schemeClr>
        </a:solidFill>
        <a:effectLst/>
      </p:bgPr>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74AAEB19-4B49-2801-9B15-7682CDF04C04}"/>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D23C3EC-28B3-4644-8BE5-3288734B4639}"/>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2E8C189B-2E00-67DA-E342-3440F5EBB4CE}"/>
              </a:ext>
            </a:extLst>
          </p:cNvPr>
          <p:cNvSpPr>
            <a:spLocks noGrp="1"/>
          </p:cNvSpPr>
          <p:nvPr>
            <p:ph type="ctrTitle" hasCustomPrompt="1"/>
          </p:nvPr>
        </p:nvSpPr>
        <p:spPr>
          <a:xfrm>
            <a:off x="857468" y="486137"/>
            <a:ext cx="5427584" cy="3599727"/>
          </a:xfrm>
        </p:spPr>
        <p:txBody>
          <a:bodyPr anchor="b" anchorCtr="0">
            <a:noAutofit/>
          </a:bodyPr>
          <a:lstStyle>
            <a:lvl1pPr algn="l">
              <a:defRPr sz="4400" cap="all" baseline="0">
                <a:solidFill>
                  <a:schemeClr val="accent1"/>
                </a:solidFill>
              </a:defRPr>
            </a:lvl1pPr>
          </a:lstStyle>
          <a:p>
            <a:r>
              <a:rPr lang="en-US" dirty="0"/>
              <a:t>Click to add title</a:t>
            </a:r>
          </a:p>
        </p:txBody>
      </p:sp>
      <p:sp>
        <p:nvSpPr>
          <p:cNvPr id="13" name="Picture Placeholder 12">
            <a:extLst>
              <a:ext uri="{FF2B5EF4-FFF2-40B4-BE49-F238E27FC236}">
                <a16:creationId xmlns:a16="http://schemas.microsoft.com/office/drawing/2014/main" id="{B64FCBF4-90E6-FFAA-143D-3A01CE52569B}"/>
              </a:ext>
            </a:extLst>
          </p:cNvPr>
          <p:cNvSpPr>
            <a:spLocks noGrp="1"/>
          </p:cNvSpPr>
          <p:nvPr>
            <p:ph type="pic" sz="quarter" idx="10"/>
          </p:nvPr>
        </p:nvSpPr>
        <p:spPr>
          <a:xfrm>
            <a:off x="5624774" y="-6713"/>
            <a:ext cx="6578801" cy="6894576"/>
          </a:xfrm>
          <a:custGeom>
            <a:avLst/>
            <a:gdLst>
              <a:gd name="connsiteX0" fmla="*/ 0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0 w 6613525"/>
              <a:gd name="connsiteY4" fmla="*/ 0 h 6858000"/>
              <a:gd name="connsiteX0" fmla="*/ 1875099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1875099 w 6613525"/>
              <a:gd name="connsiteY4" fmla="*/ 0 h 6858000"/>
              <a:gd name="connsiteX0" fmla="*/ 1840375 w 6578801"/>
              <a:gd name="connsiteY0" fmla="*/ 0 h 6869575"/>
              <a:gd name="connsiteX1" fmla="*/ 6578801 w 6578801"/>
              <a:gd name="connsiteY1" fmla="*/ 0 h 6869575"/>
              <a:gd name="connsiteX2" fmla="*/ 6578801 w 6578801"/>
              <a:gd name="connsiteY2" fmla="*/ 6858000 h 6869575"/>
              <a:gd name="connsiteX3" fmla="*/ 0 w 6578801"/>
              <a:gd name="connsiteY3" fmla="*/ 6869575 h 6869575"/>
              <a:gd name="connsiteX4" fmla="*/ 1840375 w 6578801"/>
              <a:gd name="connsiteY4" fmla="*/ 0 h 686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8801" h="6869575">
                <a:moveTo>
                  <a:pt x="1840375" y="0"/>
                </a:moveTo>
                <a:lnTo>
                  <a:pt x="6578801" y="0"/>
                </a:lnTo>
                <a:lnTo>
                  <a:pt x="6578801" y="6858000"/>
                </a:lnTo>
                <a:lnTo>
                  <a:pt x="0" y="6869575"/>
                </a:lnTo>
                <a:lnTo>
                  <a:pt x="1840375" y="0"/>
                </a:lnTo>
                <a:close/>
              </a:path>
            </a:pathLst>
          </a:custGeom>
        </p:spPr>
        <p:txBody>
          <a:bodyPr tIns="274320" rIns="274320">
            <a:normAutofit/>
          </a:bodyPr>
          <a:lstStyle>
            <a:lvl1pPr marL="0" indent="0" algn="r">
              <a:buNone/>
              <a:defRPr sz="2000"/>
            </a:lvl1pPr>
          </a:lstStyle>
          <a:p>
            <a:r>
              <a:rPr lang="en-US"/>
              <a:t>Click icon to add picture</a:t>
            </a:r>
            <a:endParaRPr lang="en-US" dirty="0"/>
          </a:p>
        </p:txBody>
      </p:sp>
    </p:spTree>
    <p:extLst>
      <p:ext uri="{BB962C8B-B14F-4D97-AF65-F5344CB8AC3E}">
        <p14:creationId xmlns:p14="http://schemas.microsoft.com/office/powerpoint/2010/main" val="1007240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10/2/2025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667895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A1BE8-ECC1-4027-B16E-C7BECCA9DF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46C7E1-471A-46AA-8068-98E68C0C20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7C9F8F-EC48-4D16-B4C6-023A7B607BE6}"/>
              </a:ext>
            </a:extLst>
          </p:cNvPr>
          <p:cNvSpPr>
            <a:spLocks noGrp="1"/>
          </p:cNvSpPr>
          <p:nvPr>
            <p:ph type="dt" sz="half" idx="10"/>
          </p:nvPr>
        </p:nvSpPr>
        <p:spPr/>
        <p:txBody>
          <a:bodyPr/>
          <a:lstStyle/>
          <a:p>
            <a:fld id="{D6D8061D-18C3-4F4F-85EF-561633F58754}" type="datetimeFigureOut">
              <a:rPr lang="en-US" smtClean="0"/>
              <a:t>10/2/2025</a:t>
            </a:fld>
            <a:endParaRPr lang="en-US"/>
          </a:p>
        </p:txBody>
      </p:sp>
      <p:sp>
        <p:nvSpPr>
          <p:cNvPr id="5" name="Footer Placeholder 4">
            <a:extLst>
              <a:ext uri="{FF2B5EF4-FFF2-40B4-BE49-F238E27FC236}">
                <a16:creationId xmlns:a16="http://schemas.microsoft.com/office/drawing/2014/main" id="{B79FA5B3-F726-417B-932A-B93E0C8F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D21F1-1A24-43EA-AB09-3024C491E8FB}"/>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53563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p:txBody>
          <a:bodyPr/>
          <a:lstStyle/>
          <a:p>
            <a:fld id="{D6D8061D-18C3-4F4F-85EF-561633F58754}" type="datetimeFigureOut">
              <a:rPr lang="en-US" smtClean="0"/>
              <a:t>10/2/2025</a:t>
            </a:fld>
            <a:endParaRPr lang="en-US"/>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20812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p:txBody>
          <a:bodyPr/>
          <a:lstStyle/>
          <a:p>
            <a:fld id="{D6D8061D-18C3-4F4F-85EF-561633F58754}" type="datetimeFigureOut">
              <a:rPr lang="en-US" smtClean="0"/>
              <a:t>10/2/2025</a:t>
            </a:fld>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87720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p:txBody>
          <a:bodyPr/>
          <a:lstStyle/>
          <a:p>
            <a:fld id="{D6D8061D-18C3-4F4F-85EF-561633F58754}" type="datetimeFigureOut">
              <a:rPr lang="en-US" smtClean="0"/>
              <a:t>10/2/2025</a:t>
            </a:fld>
            <a:endParaRPr lang="en-US"/>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049826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a:lstStyle/>
          <a:p>
            <a:fld id="{D6D8061D-18C3-4F4F-85EF-561633F58754}" type="datetimeFigureOut">
              <a:rPr lang="en-US" smtClean="0"/>
              <a:t>10/2/2025</a:t>
            </a:fld>
            <a:endParaRPr lang="en-US"/>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762831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p:txBody>
          <a:bodyPr/>
          <a:lstStyle/>
          <a:p>
            <a:fld id="{D6D8061D-18C3-4F4F-85EF-561633F58754}" type="datetimeFigureOut">
              <a:rPr lang="en-US" smtClean="0"/>
              <a:t>10/2/2025</a:t>
            </a:fld>
            <a:endParaRPr lang="en-US"/>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71998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p:txBody>
          <a:bodyPr/>
          <a:lstStyle/>
          <a:p>
            <a:fld id="{D6D8061D-18C3-4F4F-85EF-561633F58754}" type="datetimeFigureOut">
              <a:rPr lang="en-US" smtClean="0"/>
              <a:t>10/2/2025</a:t>
            </a:fld>
            <a:endParaRPr lang="en-US"/>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979663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1F192A7-D622-449D-9FC2-48FDE4D690F1}"/>
              </a:ext>
            </a:extLst>
          </p:cNvPr>
          <p:cNvSpPr>
            <a:spLocks noGrp="1"/>
          </p:cNvSpPr>
          <p:nvPr>
            <p:ph type="dt" sz="half" idx="2"/>
          </p:nvPr>
        </p:nvSpPr>
        <p:spPr>
          <a:xfrm>
            <a:off x="7337102" y="6398878"/>
            <a:ext cx="4193908"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D6D8061D-18C3-4F4F-85EF-561633F58754}" type="datetimeFigureOut">
              <a:rPr lang="en-US" smtClean="0"/>
              <a:t>10/2/2025</a:t>
            </a:fld>
            <a:endParaRPr lang="en-US"/>
          </a:p>
        </p:txBody>
      </p:sp>
      <p:sp>
        <p:nvSpPr>
          <p:cNvPr id="5" name="Footer Placeholder 4">
            <a:extLst>
              <a:ext uri="{FF2B5EF4-FFF2-40B4-BE49-F238E27FC236}">
                <a16:creationId xmlns:a16="http://schemas.microsoft.com/office/drawing/2014/main" id="{8435B93C-2BE9-4847-BFE5-D3CBCC6E948C}"/>
              </a:ext>
            </a:extLst>
          </p:cNvPr>
          <p:cNvSpPr>
            <a:spLocks noGrp="1"/>
          </p:cNvSpPr>
          <p:nvPr>
            <p:ph type="ftr" sz="quarter" idx="3"/>
          </p:nvPr>
        </p:nvSpPr>
        <p:spPr>
          <a:xfrm>
            <a:off x="154429" y="6398878"/>
            <a:ext cx="4497315" cy="365125"/>
          </a:xfrm>
          <a:prstGeom prst="rect">
            <a:avLst/>
          </a:prstGeom>
        </p:spPr>
        <p:txBody>
          <a:bodyPr vert="horz" lIns="91440" tIns="45720" rIns="91440" bIns="45720" rtlCol="0" anchor="ctr">
            <a:normAutofit/>
          </a:bodyPr>
          <a:lstStyle>
            <a:lvl1pPr algn="l">
              <a:defRPr sz="1200" b="1" spc="30" baseline="0">
                <a:solidFill>
                  <a:schemeClr val="tx2"/>
                </a:solidFill>
                <a:latin typeface="+mj-lt"/>
              </a:defRPr>
            </a:lvl1pPr>
          </a:lstStyle>
          <a:p>
            <a:endParaRPr lang="en-US"/>
          </a:p>
        </p:txBody>
      </p:sp>
      <p:sp>
        <p:nvSpPr>
          <p:cNvPr id="6" name="Slide Number Placeholder 5">
            <a:extLst>
              <a:ext uri="{FF2B5EF4-FFF2-40B4-BE49-F238E27FC236}">
                <a16:creationId xmlns:a16="http://schemas.microsoft.com/office/drawing/2014/main" id="{ADF70A99-395E-4F22-8AAB-6C7EE743D7D5}"/>
              </a:ext>
            </a:extLst>
          </p:cNvPr>
          <p:cNvSpPr>
            <a:spLocks noGrp="1"/>
          </p:cNvSpPr>
          <p:nvPr>
            <p:ph type="sldNum" sz="quarter" idx="4"/>
          </p:nvPr>
        </p:nvSpPr>
        <p:spPr>
          <a:xfrm>
            <a:off x="11602477" y="6398878"/>
            <a:ext cx="470887"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CBD12358-51D2-46B3-9BDE-DF29528B9454}" type="slidenum">
              <a:rPr lang="en-US" smtClean="0"/>
              <a:t>‹#›</a:t>
            </a:fld>
            <a:endParaRPr lang="en-US"/>
          </a:p>
        </p:txBody>
      </p:sp>
    </p:spTree>
    <p:extLst>
      <p:ext uri="{BB962C8B-B14F-4D97-AF65-F5344CB8AC3E}">
        <p14:creationId xmlns:p14="http://schemas.microsoft.com/office/powerpoint/2010/main" val="155606510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xStyles>
    <p:titleStyle>
      <a:lvl1pPr algn="l" defTabSz="914400" rtl="0" eaLnBrk="1" latinLnBrk="0" hangingPunct="1">
        <a:lnSpc>
          <a:spcPct val="90000"/>
        </a:lnSpc>
        <a:spcBef>
          <a:spcPct val="0"/>
        </a:spcBef>
        <a:buNone/>
        <a:defRPr sz="4400" i="1" kern="1200" cap="all" baseline="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336">
          <p15:clr>
            <a:srgbClr val="F26B43"/>
          </p15:clr>
        </p15:guide>
        <p15:guide id="4" orient="horz" pos="3984">
          <p15:clr>
            <a:srgbClr val="F26B43"/>
          </p15:clr>
        </p15:guide>
        <p15:guide id="5" pos="336">
          <p15:clr>
            <a:srgbClr val="F26B43"/>
          </p15:clr>
        </p15:guide>
        <p15:guide id="6" pos="7344">
          <p15:clr>
            <a:srgbClr val="F26B43"/>
          </p15:clr>
        </p15:guide>
        <p15:guide id="7" pos="720">
          <p15:clr>
            <a:srgbClr val="F26B43"/>
          </p15:clr>
        </p15:guide>
        <p15:guide id="8" pos="69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FEC93CF-2672-7D78-F278-58C5E012E0DF}"/>
              </a:ext>
            </a:extLst>
          </p:cNvPr>
          <p:cNvSpPr>
            <a:spLocks noGrp="1"/>
          </p:cNvSpPr>
          <p:nvPr>
            <p:ph type="ctrTitle"/>
          </p:nvPr>
        </p:nvSpPr>
        <p:spPr>
          <a:xfrm>
            <a:off x="857468" y="486137"/>
            <a:ext cx="5427584" cy="6073284"/>
          </a:xfrm>
        </p:spPr>
        <p:txBody>
          <a:bodyPr/>
          <a:lstStyle/>
          <a:p>
            <a:pPr algn="l">
              <a:lnSpc>
                <a:spcPct val="110000"/>
              </a:lnSpc>
            </a:pPr>
            <a:r>
              <a:rPr lang="en-US" sz="4000" b="1" dirty="0">
                <a:solidFill>
                  <a:schemeClr val="tx2"/>
                </a:solidFill>
              </a:rPr>
              <a:t>DESCRIBING NUMERICAL DATA; ASSESSING NON-NORMALITY</a:t>
            </a:r>
            <a:br>
              <a:rPr lang="en-US" sz="4400" dirty="0"/>
            </a:br>
            <a:br>
              <a:rPr lang="en-US" sz="4400" dirty="0"/>
            </a:br>
            <a:r>
              <a:rPr lang="en-US" sz="2400" b="1" i="0" dirty="0">
                <a:solidFill>
                  <a:schemeClr val="tx2"/>
                </a:solidFill>
              </a:rPr>
              <a:t>BST 600</a:t>
            </a:r>
            <a:br>
              <a:rPr lang="en-US" sz="2400" b="1" i="0" dirty="0">
                <a:solidFill>
                  <a:schemeClr val="tx2"/>
                </a:solidFill>
              </a:rPr>
            </a:br>
            <a:r>
              <a:rPr lang="en-US" sz="2400" b="1" i="0" dirty="0">
                <a:solidFill>
                  <a:schemeClr val="tx2"/>
                </a:solidFill>
              </a:rPr>
              <a:t>Fall 2025</a:t>
            </a:r>
            <a:br>
              <a:rPr lang="en-US" sz="2400" b="1" i="0" dirty="0">
                <a:solidFill>
                  <a:schemeClr val="tx2"/>
                </a:solidFill>
              </a:rPr>
            </a:br>
            <a:r>
              <a:rPr lang="en-US" sz="2400" b="1" i="0" dirty="0">
                <a:solidFill>
                  <a:schemeClr val="tx2"/>
                </a:solidFill>
              </a:rPr>
              <a:t>Lecture 8</a:t>
            </a:r>
            <a:br>
              <a:rPr lang="en-US" sz="2400" b="1" i="0" dirty="0">
                <a:solidFill>
                  <a:schemeClr val="tx2"/>
                </a:solidFill>
              </a:rPr>
            </a:br>
            <a:r>
              <a:rPr lang="en-US" sz="2400" b="1" i="0" dirty="0">
                <a:solidFill>
                  <a:schemeClr val="tx2"/>
                </a:solidFill>
              </a:rPr>
              <a:t>Dr. Richard Charnigo</a:t>
            </a:r>
            <a:br>
              <a:rPr lang="en-US" sz="4400" dirty="0"/>
            </a:br>
            <a:endParaRPr lang="en-US" dirty="0"/>
          </a:p>
        </p:txBody>
      </p:sp>
      <p:pic>
        <p:nvPicPr>
          <p:cNvPr id="7" name="Picture Placeholder 6" descr="Looking up view of a city with skyscrapers">
            <a:extLst>
              <a:ext uri="{FF2B5EF4-FFF2-40B4-BE49-F238E27FC236}">
                <a16:creationId xmlns:a16="http://schemas.microsoft.com/office/drawing/2014/main" id="{ED21B7CD-3D69-26B5-8A0B-52A19A6B0A2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72" r="72"/>
          <a:stretch/>
        </p:blipFill>
        <p:spPr/>
      </p:pic>
    </p:spTree>
    <p:extLst>
      <p:ext uri="{BB962C8B-B14F-4D97-AF65-F5344CB8AC3E}">
        <p14:creationId xmlns:p14="http://schemas.microsoft.com/office/powerpoint/2010/main" val="3078994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MEAN OR MEDIAN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There is a theoretical basis to prefer the sample mean, at least under some conditions.  Roughly speaking, the sample mean is (under some conditions) better at approximating the population mean than the sample median is at approximating the population median.  </a:t>
            </a:r>
          </a:p>
          <a:p>
            <a:pPr marL="0" indent="0">
              <a:spcBef>
                <a:spcPts val="0"/>
              </a:spcBef>
              <a:buNone/>
            </a:pPr>
            <a:endParaRPr lang="en-US" sz="3200" b="1" dirty="0"/>
          </a:p>
          <a:p>
            <a:pPr marL="0" indent="0">
              <a:spcBef>
                <a:spcPts val="0"/>
              </a:spcBef>
              <a:buNone/>
            </a:pPr>
            <a:r>
              <a:rPr lang="en-US" sz="3200" b="1" dirty="0"/>
              <a:t>Intuitively, the sample mean uses more information from the data, as all of the observations enter the formula directly.</a:t>
            </a:r>
          </a:p>
          <a:p>
            <a:pPr marL="0" indent="0">
              <a:spcBef>
                <a:spcPts val="0"/>
              </a:spcBef>
              <a:buNone/>
            </a:pPr>
            <a:endParaRPr lang="en-US" sz="3200" b="1" dirty="0"/>
          </a:p>
          <a:p>
            <a:pPr marL="0" indent="0">
              <a:spcBef>
                <a:spcPts val="0"/>
              </a:spcBef>
              <a:buNone/>
            </a:pPr>
            <a:endParaRPr lang="en-US" sz="3200" b="1" dirty="0"/>
          </a:p>
        </p:txBody>
      </p:sp>
    </p:spTree>
    <p:extLst>
      <p:ext uri="{BB962C8B-B14F-4D97-AF65-F5344CB8AC3E}">
        <p14:creationId xmlns:p14="http://schemas.microsoft.com/office/powerpoint/2010/main" val="25972714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MEAN OR MEDIAN ?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My recommendation, consistent with what I have seen in the research literature, is that: the sample mean be reported, if the data are close to normally distributed; and the sample median be reported, if the data are not close to normally distributed.  There is also nothing wrong with reporting both.</a:t>
            </a:r>
          </a:p>
          <a:p>
            <a:pPr marL="0" indent="0">
              <a:spcBef>
                <a:spcPts val="0"/>
              </a:spcBef>
              <a:buNone/>
            </a:pPr>
            <a:endParaRPr lang="en-US" sz="3200" b="1" dirty="0"/>
          </a:p>
          <a:p>
            <a:pPr marL="0" indent="0">
              <a:spcBef>
                <a:spcPts val="0"/>
              </a:spcBef>
              <a:buNone/>
            </a:pPr>
            <a:r>
              <a:rPr lang="en-US" sz="3200" b="1" dirty="0"/>
              <a:t>I shall say more later in this lecture about ways to ascertain whether data are close to normally distributed.</a:t>
            </a:r>
          </a:p>
          <a:p>
            <a:pPr marL="0" indent="0">
              <a:spcBef>
                <a:spcPts val="0"/>
              </a:spcBef>
              <a:buNone/>
            </a:pPr>
            <a:endParaRPr lang="en-US" sz="3200" b="1" dirty="0"/>
          </a:p>
          <a:p>
            <a:pPr marL="0" indent="0">
              <a:spcBef>
                <a:spcPts val="0"/>
              </a:spcBef>
              <a:buNone/>
            </a:pPr>
            <a:endParaRPr lang="en-US" sz="3200" b="1" dirty="0"/>
          </a:p>
        </p:txBody>
      </p:sp>
    </p:spTree>
    <p:extLst>
      <p:ext uri="{BB962C8B-B14F-4D97-AF65-F5344CB8AC3E}">
        <p14:creationId xmlns:p14="http://schemas.microsoft.com/office/powerpoint/2010/main" val="627400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TYPICAL DEPARTURES</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While the sample mean and sample median may tell us what kind of observation is typical, we may also want to know what is a typical departure from the typical.  In other words, what is a typical distance from the center of the sample ?</a:t>
            </a:r>
          </a:p>
          <a:p>
            <a:pPr marL="0" indent="0">
              <a:spcBef>
                <a:spcPts val="0"/>
              </a:spcBef>
              <a:buNone/>
            </a:pPr>
            <a:endParaRPr lang="en-US" sz="3200" b="1" dirty="0"/>
          </a:p>
          <a:p>
            <a:pPr marL="0" indent="0">
              <a:spcBef>
                <a:spcPts val="0"/>
              </a:spcBef>
              <a:buNone/>
            </a:pPr>
            <a:r>
              <a:rPr lang="en-US" sz="3200" b="1" dirty="0"/>
              <a:t>To address this question, we may calculate what are sometimes called measures of </a:t>
            </a:r>
            <a:r>
              <a:rPr lang="en-US" sz="3200" b="1" u="sng" dirty="0"/>
              <a:t>variability</a:t>
            </a:r>
            <a:r>
              <a:rPr lang="en-US" sz="3200" b="1" dirty="0"/>
              <a:t> or measures of </a:t>
            </a:r>
            <a:r>
              <a:rPr lang="en-US" sz="3200" b="1" u="sng" dirty="0"/>
              <a:t>spread</a:t>
            </a:r>
            <a:r>
              <a:rPr lang="en-US" sz="3200" b="1" dirty="0"/>
              <a:t>.</a:t>
            </a:r>
          </a:p>
        </p:txBody>
      </p:sp>
    </p:spTree>
    <p:extLst>
      <p:ext uri="{BB962C8B-B14F-4D97-AF65-F5344CB8AC3E}">
        <p14:creationId xmlns:p14="http://schemas.microsoft.com/office/powerpoint/2010/main" val="18985181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SAMPLE VARIANCE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The sample variance is approximately the average squared deviation of data points from the sample mean.  A common notation is  s</a:t>
                </a:r>
                <a:r>
                  <a:rPr lang="en-US" sz="3200" b="1" baseline="30000" dirty="0"/>
                  <a:t>2</a:t>
                </a:r>
                <a:r>
                  <a:rPr lang="en-US" sz="3200" b="1" dirty="0"/>
                  <a:t>,  although we can affix a subscript  X  if we want to avoid any confusion about the variable for which we are computing the sample variance.</a:t>
                </a:r>
              </a:p>
              <a:p>
                <a:pPr marL="0" indent="0">
                  <a:spcBef>
                    <a:spcPts val="0"/>
                  </a:spcBef>
                  <a:buNone/>
                </a:pPr>
                <a:endParaRPr lang="en-US" sz="3200" b="1" dirty="0"/>
              </a:p>
              <a:p>
                <a:pPr marL="0" indent="0">
                  <a:spcBef>
                    <a:spcPts val="0"/>
                  </a:spcBef>
                  <a:buNone/>
                </a:pPr>
                <a:r>
                  <a:rPr lang="en-US" sz="3200" b="1" dirty="0"/>
                  <a:t>The general formula is  s</a:t>
                </a:r>
                <a:r>
                  <a:rPr lang="en-US" sz="3200" b="1" baseline="30000" dirty="0"/>
                  <a:t>2</a:t>
                </a:r>
                <a:r>
                  <a:rPr lang="en-US" sz="3200" b="1" dirty="0"/>
                  <a:t> = </a:t>
                </a:r>
                <a14:m>
                  <m:oMath xmlns:m="http://schemas.openxmlformats.org/officeDocument/2006/math">
                    <m:nary>
                      <m:naryPr>
                        <m:chr m:val="∑"/>
                        <m:limLoc m:val="subSup"/>
                        <m:ctrlPr>
                          <a:rPr lang="en-US" sz="3200" i="1" smtClean="0">
                            <a:latin typeface="Cambria Math" panose="02040503050406030204" pitchFamily="18" charset="0"/>
                          </a:rPr>
                        </m:ctrlPr>
                      </m:naryPr>
                      <m:sub>
                        <m:r>
                          <m:rPr>
                            <m:brk m:alnAt="25"/>
                          </m:rPr>
                          <a:rPr lang="en-US" sz="3200" b="0" i="1" smtClean="0">
                            <a:latin typeface="Cambria Math" panose="02040503050406030204" pitchFamily="18" charset="0"/>
                          </a:rPr>
                          <m:t>𝑖</m:t>
                        </m:r>
                        <m:r>
                          <a:rPr lang="en-US" sz="3200" b="0" i="1" smtClean="0">
                            <a:latin typeface="Cambria Math" panose="02040503050406030204" pitchFamily="18" charset="0"/>
                          </a:rPr>
                          <m:t>=1</m:t>
                        </m:r>
                      </m:sub>
                      <m:sup>
                        <m:r>
                          <a:rPr lang="en-US" sz="3200" b="0" i="1" smtClean="0">
                            <a:latin typeface="Cambria Math" panose="02040503050406030204" pitchFamily="18" charset="0"/>
                          </a:rPr>
                          <m:t>𝑛</m:t>
                        </m:r>
                      </m:sup>
                      <m:e>
                        <m:sSup>
                          <m:sSupPr>
                            <m:ctrlPr>
                              <a:rPr lang="en-US" sz="3200" i="1" smtClean="0">
                                <a:latin typeface="Cambria Math" panose="02040503050406030204" pitchFamily="18" charset="0"/>
                              </a:rPr>
                            </m:ctrlPr>
                          </m:sSupPr>
                          <m:e>
                            <m:d>
                              <m:dPr>
                                <m:ctrlPr>
                                  <a:rPr lang="en-US" sz="3200" i="1" smtClean="0">
                                    <a:latin typeface="Cambria Math" panose="02040503050406030204" pitchFamily="18" charset="0"/>
                                  </a:rPr>
                                </m:ctrlPr>
                              </m:dPr>
                              <m:e>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𝑥</m:t>
                                    </m:r>
                                  </m:e>
                                  <m:sub>
                                    <m:r>
                                      <a:rPr lang="en-US" sz="3200" b="0" i="1" smtClean="0">
                                        <a:latin typeface="Cambria Math" panose="02040503050406030204" pitchFamily="18" charset="0"/>
                                      </a:rPr>
                                      <m:t>𝑖</m:t>
                                    </m:r>
                                  </m:sub>
                                </m:sSub>
                                <m:r>
                                  <a:rPr lang="en-US" sz="3200" b="0" i="1" smtClean="0">
                                    <a:latin typeface="Cambria Math" panose="02040503050406030204" pitchFamily="18" charset="0"/>
                                  </a:rPr>
                                  <m:t>−</m:t>
                                </m:r>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e>
                            </m:d>
                          </m:e>
                          <m:sup>
                            <m:r>
                              <a:rPr lang="en-US" sz="3200" b="0" i="1" smtClean="0">
                                <a:latin typeface="Cambria Math" panose="02040503050406030204" pitchFamily="18" charset="0"/>
                              </a:rPr>
                              <m:t>2</m:t>
                            </m:r>
                          </m:sup>
                        </m:sSup>
                      </m:e>
                    </m:nary>
                  </m:oMath>
                </a14:m>
                <a:r>
                  <a:rPr lang="en-US" sz="3200" b="1" dirty="0"/>
                  <a:t> / (n – 1).</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blipFill>
                <a:blip r:embed="rId2"/>
                <a:stretch>
                  <a:fillRect l="-1600" t="-1970" r="-2277"/>
                </a:stretch>
              </a:blipFill>
            </p:spPr>
            <p:txBody>
              <a:bodyPr/>
              <a:lstStyle/>
              <a:p>
                <a:r>
                  <a:rPr lang="en-US">
                    <a:noFill/>
                  </a:rPr>
                  <a:t> </a:t>
                </a:r>
              </a:p>
            </p:txBody>
          </p:sp>
        </mc:Fallback>
      </mc:AlternateContent>
    </p:spTree>
    <p:extLst>
      <p:ext uri="{BB962C8B-B14F-4D97-AF65-F5344CB8AC3E}">
        <p14:creationId xmlns:p14="http://schemas.microsoft.com/office/powerpoint/2010/main" val="15748377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SAMPLE VARIANCE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The  n – 1  in the denominator may look strange, but there is a theoretical reason for it.  Roughly speaking, the use of  n – 1  rather than  n  ensures that  s</a:t>
                </a:r>
                <a:r>
                  <a:rPr lang="en-US" sz="3200" b="1" baseline="30000" dirty="0"/>
                  <a:t>2</a:t>
                </a:r>
                <a:r>
                  <a:rPr lang="en-US" sz="3200" b="1" dirty="0"/>
                  <a:t>  does not systematically (over repeated use) underestimate the population variance.</a:t>
                </a:r>
              </a:p>
              <a:p>
                <a:pPr marL="0" indent="0">
                  <a:spcBef>
                    <a:spcPts val="0"/>
                  </a:spcBef>
                  <a:buNone/>
                </a:pPr>
                <a:endParaRPr lang="en-US" sz="3200" b="1" dirty="0"/>
              </a:p>
              <a:p>
                <a:pPr marL="0" indent="0">
                  <a:spcBef>
                    <a:spcPts val="0"/>
                  </a:spcBef>
                  <a:buNone/>
                </a:pPr>
                <a:r>
                  <a:rPr lang="en-US" sz="3200" b="1" dirty="0"/>
                  <a:t>A “shortcut” formula for the sample variance is</a:t>
                </a:r>
              </a:p>
              <a:p>
                <a:pPr marL="0" indent="0">
                  <a:spcBef>
                    <a:spcPts val="0"/>
                  </a:spcBef>
                  <a:buNone/>
                </a:pPr>
                <a:r>
                  <a:rPr lang="en-US" sz="3200" b="1" dirty="0"/>
                  <a:t>s</a:t>
                </a:r>
                <a:r>
                  <a:rPr lang="en-US" sz="3200" b="1" baseline="30000" dirty="0"/>
                  <a:t>2</a:t>
                </a:r>
                <a:r>
                  <a:rPr lang="en-US" sz="3200" b="1" dirty="0"/>
                  <a:t> = ( </a:t>
                </a:r>
                <a14:m>
                  <m:oMath xmlns:m="http://schemas.openxmlformats.org/officeDocument/2006/math">
                    <m:nary>
                      <m:naryPr>
                        <m:chr m:val="∑"/>
                        <m:ctrlPr>
                          <a:rPr lang="en-US" sz="3200" i="1" smtClean="0">
                            <a:latin typeface="Cambria Math" panose="02040503050406030204" pitchFamily="18" charset="0"/>
                          </a:rPr>
                        </m:ctrlPr>
                      </m:naryPr>
                      <m:sub>
                        <m:r>
                          <m:rPr>
                            <m:brk m:alnAt="23"/>
                          </m:rPr>
                          <a:rPr lang="en-US" sz="3200" b="0" i="1" smtClean="0">
                            <a:latin typeface="Cambria Math" panose="02040503050406030204" pitchFamily="18" charset="0"/>
                          </a:rPr>
                          <m:t>𝑖</m:t>
                        </m:r>
                        <m:r>
                          <a:rPr lang="en-US" sz="3200" b="0" i="1" smtClean="0">
                            <a:latin typeface="Cambria Math" panose="02040503050406030204" pitchFamily="18" charset="0"/>
                          </a:rPr>
                          <m:t>=1</m:t>
                        </m:r>
                      </m:sub>
                      <m:sup>
                        <m:r>
                          <a:rPr lang="en-US" sz="3200" b="0" i="1" smtClean="0">
                            <a:latin typeface="Cambria Math" panose="02040503050406030204" pitchFamily="18" charset="0"/>
                          </a:rPr>
                          <m:t>𝑛</m:t>
                        </m:r>
                      </m:sup>
                      <m:e>
                        <m:sSubSup>
                          <m:sSubSupPr>
                            <m:ctrlPr>
                              <a:rPr lang="en-US" sz="3200" i="1" smtClean="0">
                                <a:latin typeface="Cambria Math" panose="02040503050406030204" pitchFamily="18" charset="0"/>
                              </a:rPr>
                            </m:ctrlPr>
                          </m:sSubSupPr>
                          <m:e>
                            <m:r>
                              <a:rPr lang="en-US" sz="3200" b="0" i="1" smtClean="0">
                                <a:latin typeface="Cambria Math" panose="02040503050406030204" pitchFamily="18" charset="0"/>
                              </a:rPr>
                              <m:t>𝑥</m:t>
                            </m:r>
                          </m:e>
                          <m:sub>
                            <m:r>
                              <a:rPr lang="en-US" sz="3200" b="0" i="1" smtClean="0">
                                <a:latin typeface="Cambria Math" panose="02040503050406030204" pitchFamily="18" charset="0"/>
                              </a:rPr>
                              <m:t>𝑖</m:t>
                            </m:r>
                          </m:sub>
                          <m:sup>
                            <m:r>
                              <a:rPr lang="en-US" sz="3200" b="0" i="1" smtClean="0">
                                <a:latin typeface="Cambria Math" panose="02040503050406030204" pitchFamily="18" charset="0"/>
                              </a:rPr>
                              <m:t>2</m:t>
                            </m:r>
                          </m:sup>
                        </m:sSubSup>
                      </m:e>
                    </m:nary>
                  </m:oMath>
                </a14:m>
                <a:r>
                  <a:rPr lang="en-US" sz="3200" b="1" dirty="0"/>
                  <a:t> – n </a:t>
                </a:r>
                <a14:m>
                  <m:oMath xmlns:m="http://schemas.openxmlformats.org/officeDocument/2006/math">
                    <m:sSup>
                      <m:sSupPr>
                        <m:ctrlPr>
                          <a:rPr lang="en-US" sz="3200" b="0" i="1" smtClean="0">
                            <a:latin typeface="Cambria Math" panose="02040503050406030204" pitchFamily="18" charset="0"/>
                          </a:rPr>
                        </m:ctrlPr>
                      </m:sSupPr>
                      <m:e>
                        <m:acc>
                          <m:accPr>
                            <m:chr m:val="̅"/>
                            <m:ctrlPr>
                              <a:rPr lang="en-US" sz="3200" i="1">
                                <a:latin typeface="Cambria Math" panose="02040503050406030204" pitchFamily="18" charset="0"/>
                              </a:rPr>
                            </m:ctrlPr>
                          </m:accPr>
                          <m:e>
                            <m:r>
                              <a:rPr lang="en-US" sz="3200" i="1">
                                <a:latin typeface="Cambria Math" panose="02040503050406030204" pitchFamily="18" charset="0"/>
                              </a:rPr>
                              <m:t>𝑥</m:t>
                            </m:r>
                          </m:e>
                        </m:acc>
                      </m:e>
                      <m:sup>
                        <m:r>
                          <a:rPr lang="en-US" sz="3200" b="0" i="1" smtClean="0">
                            <a:latin typeface="Cambria Math" panose="02040503050406030204" pitchFamily="18" charset="0"/>
                          </a:rPr>
                          <m:t>2</m:t>
                        </m:r>
                      </m:sup>
                    </m:sSup>
                  </m:oMath>
                </a14:m>
                <a:r>
                  <a:rPr lang="en-US" sz="3200" b="1" dirty="0"/>
                  <a:t> ) / (n – 1).</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blipFill>
                <a:blip r:embed="rId2"/>
                <a:stretch>
                  <a:fillRect l="-1600" t="-1970"/>
                </a:stretch>
              </a:blipFill>
            </p:spPr>
            <p:txBody>
              <a:bodyPr/>
              <a:lstStyle/>
              <a:p>
                <a:r>
                  <a:rPr lang="en-US">
                    <a:noFill/>
                  </a:rPr>
                  <a:t> </a:t>
                </a:r>
              </a:p>
            </p:txBody>
          </p:sp>
        </mc:Fallback>
      </mc:AlternateContent>
    </p:spTree>
    <p:extLst>
      <p:ext uri="{BB962C8B-B14F-4D97-AF65-F5344CB8AC3E}">
        <p14:creationId xmlns:p14="http://schemas.microsoft.com/office/powerpoint/2010/main" val="42061193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SAMPLE VARIANCE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Below are calculations to obtain  s</a:t>
            </a:r>
            <a:r>
              <a:rPr lang="en-US" sz="3200" b="1" baseline="30000" dirty="0"/>
              <a:t>2</a:t>
            </a:r>
            <a:r>
              <a:rPr lang="en-US" sz="3200" b="1" dirty="0"/>
              <a:t>  for our practice data set, using either the definitional formula or the shortcut formula.</a:t>
            </a:r>
          </a:p>
          <a:p>
            <a:pPr marL="0" indent="0">
              <a:spcBef>
                <a:spcPts val="0"/>
              </a:spcBef>
              <a:buNone/>
            </a:pPr>
            <a:endParaRPr lang="en-US" sz="3200" b="1" dirty="0"/>
          </a:p>
          <a:p>
            <a:pPr marL="0" indent="0">
              <a:spcBef>
                <a:spcPts val="0"/>
              </a:spcBef>
              <a:buNone/>
            </a:pPr>
            <a:endParaRPr lang="en-US" sz="3200" b="1" dirty="0"/>
          </a:p>
        </p:txBody>
      </p:sp>
      <p:graphicFrame>
        <p:nvGraphicFramePr>
          <p:cNvPr id="4" name="Table 4">
            <a:extLst>
              <a:ext uri="{FF2B5EF4-FFF2-40B4-BE49-F238E27FC236}">
                <a16:creationId xmlns:a16="http://schemas.microsoft.com/office/drawing/2014/main" id="{D82DE3F7-9D77-CFBB-A33B-50124DFCD199}"/>
              </a:ext>
            </a:extLst>
          </p:cNvPr>
          <p:cNvGraphicFramePr>
            <a:graphicFrameLocks noGrp="1"/>
          </p:cNvGraphicFramePr>
          <p:nvPr>
            <p:extLst>
              <p:ext uri="{D42A27DB-BD31-4B8C-83A1-F6EECF244321}">
                <p14:modId xmlns:p14="http://schemas.microsoft.com/office/powerpoint/2010/main" val="1699966734"/>
              </p:ext>
            </p:extLst>
          </p:nvPr>
        </p:nvGraphicFramePr>
        <p:xfrm>
          <a:off x="1238898" y="3205545"/>
          <a:ext cx="9491309" cy="3261360"/>
        </p:xfrm>
        <a:graphic>
          <a:graphicData uri="http://schemas.openxmlformats.org/drawingml/2006/table">
            <a:tbl>
              <a:tblPr firstRow="1" bandRow="1">
                <a:tableStyleId>{9DCAF9ED-07DC-4A11-8D7F-57B35C25682E}</a:tableStyleId>
              </a:tblPr>
              <a:tblGrid>
                <a:gridCol w="1858865">
                  <a:extLst>
                    <a:ext uri="{9D8B030D-6E8A-4147-A177-3AD203B41FA5}">
                      <a16:colId xmlns:a16="http://schemas.microsoft.com/office/drawing/2014/main" val="2629430649"/>
                    </a:ext>
                  </a:extLst>
                </a:gridCol>
                <a:gridCol w="839755">
                  <a:extLst>
                    <a:ext uri="{9D8B030D-6E8A-4147-A177-3AD203B41FA5}">
                      <a16:colId xmlns:a16="http://schemas.microsoft.com/office/drawing/2014/main" val="2030374137"/>
                    </a:ext>
                  </a:extLst>
                </a:gridCol>
                <a:gridCol w="849086">
                  <a:extLst>
                    <a:ext uri="{9D8B030D-6E8A-4147-A177-3AD203B41FA5}">
                      <a16:colId xmlns:a16="http://schemas.microsoft.com/office/drawing/2014/main" val="1203091079"/>
                    </a:ext>
                  </a:extLst>
                </a:gridCol>
                <a:gridCol w="867747">
                  <a:extLst>
                    <a:ext uri="{9D8B030D-6E8A-4147-A177-3AD203B41FA5}">
                      <a16:colId xmlns:a16="http://schemas.microsoft.com/office/drawing/2014/main" val="110732475"/>
                    </a:ext>
                  </a:extLst>
                </a:gridCol>
                <a:gridCol w="802433">
                  <a:extLst>
                    <a:ext uri="{9D8B030D-6E8A-4147-A177-3AD203B41FA5}">
                      <a16:colId xmlns:a16="http://schemas.microsoft.com/office/drawing/2014/main" val="1981998701"/>
                    </a:ext>
                  </a:extLst>
                </a:gridCol>
                <a:gridCol w="821094">
                  <a:extLst>
                    <a:ext uri="{9D8B030D-6E8A-4147-A177-3AD203B41FA5}">
                      <a16:colId xmlns:a16="http://schemas.microsoft.com/office/drawing/2014/main" val="1445821489"/>
                    </a:ext>
                  </a:extLst>
                </a:gridCol>
                <a:gridCol w="802432">
                  <a:extLst>
                    <a:ext uri="{9D8B030D-6E8A-4147-A177-3AD203B41FA5}">
                      <a16:colId xmlns:a16="http://schemas.microsoft.com/office/drawing/2014/main" val="1392329176"/>
                    </a:ext>
                  </a:extLst>
                </a:gridCol>
                <a:gridCol w="867747">
                  <a:extLst>
                    <a:ext uri="{9D8B030D-6E8A-4147-A177-3AD203B41FA5}">
                      <a16:colId xmlns:a16="http://schemas.microsoft.com/office/drawing/2014/main" val="1264781944"/>
                    </a:ext>
                  </a:extLst>
                </a:gridCol>
                <a:gridCol w="833019">
                  <a:extLst>
                    <a:ext uri="{9D8B030D-6E8A-4147-A177-3AD203B41FA5}">
                      <a16:colId xmlns:a16="http://schemas.microsoft.com/office/drawing/2014/main" val="2427214527"/>
                    </a:ext>
                  </a:extLst>
                </a:gridCol>
                <a:gridCol w="949131">
                  <a:extLst>
                    <a:ext uri="{9D8B030D-6E8A-4147-A177-3AD203B41FA5}">
                      <a16:colId xmlns:a16="http://schemas.microsoft.com/office/drawing/2014/main" val="329106797"/>
                    </a:ext>
                  </a:extLst>
                </a:gridCol>
              </a:tblGrid>
              <a:tr h="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solidFill>
                            <a:schemeClr val="tx1"/>
                          </a:solidFill>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solidFill>
                            <a:schemeClr val="tx1"/>
                          </a:solidFill>
                        </a:rPr>
                        <a:t>Sum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0830178"/>
                  </a:ext>
                </a:extLst>
              </a:tr>
              <a:tr h="0">
                <a:tc>
                  <a:txBody>
                    <a:bodyPr/>
                    <a:lstStyle/>
                    <a:p>
                      <a:r>
                        <a:rPr lang="en-US" sz="1800" b="1" dirty="0"/>
                        <a:t>Observation</a:t>
                      </a:r>
                    </a:p>
                    <a:p>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656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58679205"/>
                  </a:ext>
                </a:extLst>
              </a:tr>
              <a:tr h="370840">
                <a:tc>
                  <a:txBody>
                    <a:bodyPr/>
                    <a:lstStyle/>
                    <a:p>
                      <a:r>
                        <a:rPr lang="en-US" sz="1800" b="1" dirty="0"/>
                        <a:t>Observation less sample mean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55354831"/>
                  </a:ext>
                </a:extLst>
              </a:tr>
              <a:tr h="370840">
                <a:tc>
                  <a:txBody>
                    <a:bodyPr/>
                    <a:lstStyle/>
                    <a:p>
                      <a:r>
                        <a:rPr lang="en-US" sz="1800" b="1" dirty="0"/>
                        <a:t>Squared deviation of observation from sample mean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400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121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121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225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946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0052024"/>
                  </a:ext>
                </a:extLst>
              </a:tr>
              <a:tr h="370840">
                <a:tc>
                  <a:txBody>
                    <a:bodyPr/>
                    <a:lstStyle/>
                    <a:p>
                      <a:r>
                        <a:rPr lang="en-US" sz="1800" b="1" dirty="0"/>
                        <a:t>Squared observation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3844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5041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5929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6889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7056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7921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8649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9409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b="1" dirty="0"/>
                        <a:t>54738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63926270"/>
                  </a:ext>
                </a:extLst>
              </a:tr>
            </a:tbl>
          </a:graphicData>
        </a:graphic>
      </p:graphicFrame>
    </p:spTree>
    <p:extLst>
      <p:ext uri="{BB962C8B-B14F-4D97-AF65-F5344CB8AC3E}">
        <p14:creationId xmlns:p14="http://schemas.microsoft.com/office/powerpoint/2010/main" val="14988023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SAMPLE VARIANCE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Using the definitional formula,</a:t>
            </a:r>
          </a:p>
          <a:p>
            <a:pPr marL="0" indent="0">
              <a:spcBef>
                <a:spcPts val="0"/>
              </a:spcBef>
              <a:buNone/>
            </a:pPr>
            <a:r>
              <a:rPr lang="en-US" sz="3200" b="1" dirty="0"/>
              <a:t>s</a:t>
            </a:r>
            <a:r>
              <a:rPr lang="en-US" sz="3200" b="1" baseline="30000" dirty="0"/>
              <a:t>2</a:t>
            </a:r>
            <a:r>
              <a:rPr lang="en-US" sz="3200" b="1" dirty="0"/>
              <a:t> = 946 / 7 = 135.1.</a:t>
            </a:r>
          </a:p>
          <a:p>
            <a:pPr marL="0" indent="0">
              <a:spcBef>
                <a:spcPts val="0"/>
              </a:spcBef>
              <a:buNone/>
            </a:pPr>
            <a:endParaRPr lang="en-US" sz="3200" b="1" dirty="0"/>
          </a:p>
          <a:p>
            <a:pPr marL="0" indent="0">
              <a:spcBef>
                <a:spcPts val="0"/>
              </a:spcBef>
              <a:buNone/>
            </a:pPr>
            <a:r>
              <a:rPr lang="en-US" sz="3200" b="1" dirty="0"/>
              <a:t>Using the shortcut formula, </a:t>
            </a:r>
          </a:p>
          <a:p>
            <a:pPr marL="0" indent="0">
              <a:spcBef>
                <a:spcPts val="0"/>
              </a:spcBef>
              <a:buNone/>
            </a:pPr>
            <a:r>
              <a:rPr lang="en-US" sz="3200" b="1" dirty="0"/>
              <a:t>s</a:t>
            </a:r>
            <a:r>
              <a:rPr lang="en-US" sz="3200" b="1" baseline="30000" dirty="0"/>
              <a:t>2</a:t>
            </a:r>
            <a:r>
              <a:rPr lang="en-US" sz="3200" b="1" dirty="0"/>
              <a:t> = (54738 – 8 × 82</a:t>
            </a:r>
            <a:r>
              <a:rPr lang="en-US" sz="3200" b="1" baseline="30000" dirty="0"/>
              <a:t>2</a:t>
            </a:r>
            <a:r>
              <a:rPr lang="en-US" sz="3200" b="1" dirty="0"/>
              <a:t>) / 7 = 946 / 7 = 135.1.</a:t>
            </a:r>
          </a:p>
          <a:p>
            <a:pPr marL="0" indent="0">
              <a:spcBef>
                <a:spcPts val="0"/>
              </a:spcBef>
              <a:buNone/>
            </a:pPr>
            <a:endParaRPr lang="en-US" sz="3200" b="1" dirty="0"/>
          </a:p>
          <a:p>
            <a:pPr marL="0" indent="0">
              <a:spcBef>
                <a:spcPts val="0"/>
              </a:spcBef>
              <a:buNone/>
            </a:pPr>
            <a:r>
              <a:rPr lang="en-US" sz="3200" b="1" dirty="0"/>
              <a:t>Caution:  Excessive rounding in computations may introduce inaccuracies, especially with the shortcut formula.</a:t>
            </a:r>
          </a:p>
        </p:txBody>
      </p:sp>
    </p:spTree>
    <p:extLst>
      <p:ext uri="{BB962C8B-B14F-4D97-AF65-F5344CB8AC3E}">
        <p14:creationId xmlns:p14="http://schemas.microsoft.com/office/powerpoint/2010/main" val="1239275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SAMPLE STANDARD DEVIATION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The sample standard deviation is the square root of the sample variance and is usually denoted by  s,  although we can affix a subscript if needed to avoid ambiguity.</a:t>
                </a:r>
              </a:p>
              <a:p>
                <a:pPr marL="0" indent="0">
                  <a:spcBef>
                    <a:spcPts val="0"/>
                  </a:spcBef>
                  <a:buNone/>
                </a:pPr>
                <a:endParaRPr lang="en-US" sz="3200" b="1" dirty="0"/>
              </a:p>
              <a:p>
                <a:pPr marL="0" indent="0">
                  <a:spcBef>
                    <a:spcPts val="0"/>
                  </a:spcBef>
                  <a:buNone/>
                </a:pPr>
                <a:r>
                  <a:rPr lang="en-US" sz="3200" b="1" dirty="0"/>
                  <a:t>Generally,  s = [ </a:t>
                </a:r>
                <a14:m>
                  <m:oMath xmlns:m="http://schemas.openxmlformats.org/officeDocument/2006/math">
                    <m:nary>
                      <m:naryPr>
                        <m:chr m:val="∑"/>
                        <m:limLoc m:val="subSup"/>
                        <m:ctrlPr>
                          <a:rPr lang="en-US" sz="3200" i="1" smtClean="0">
                            <a:latin typeface="Cambria Math" panose="02040503050406030204" pitchFamily="18" charset="0"/>
                          </a:rPr>
                        </m:ctrlPr>
                      </m:naryPr>
                      <m:sub>
                        <m:r>
                          <m:rPr>
                            <m:brk m:alnAt="25"/>
                          </m:rPr>
                          <a:rPr lang="en-US" sz="3200" b="0" i="1" smtClean="0">
                            <a:latin typeface="Cambria Math" panose="02040503050406030204" pitchFamily="18" charset="0"/>
                          </a:rPr>
                          <m:t>𝑖</m:t>
                        </m:r>
                        <m:r>
                          <a:rPr lang="en-US" sz="3200" b="0" i="1" smtClean="0">
                            <a:latin typeface="Cambria Math" panose="02040503050406030204" pitchFamily="18" charset="0"/>
                          </a:rPr>
                          <m:t>=1</m:t>
                        </m:r>
                      </m:sub>
                      <m:sup>
                        <m:r>
                          <a:rPr lang="en-US" sz="3200" b="0" i="1" smtClean="0">
                            <a:latin typeface="Cambria Math" panose="02040503050406030204" pitchFamily="18" charset="0"/>
                          </a:rPr>
                          <m:t>𝑛</m:t>
                        </m:r>
                      </m:sup>
                      <m:e>
                        <m:sSup>
                          <m:sSupPr>
                            <m:ctrlPr>
                              <a:rPr lang="en-US" sz="3200" i="1" smtClean="0">
                                <a:latin typeface="Cambria Math" panose="02040503050406030204" pitchFamily="18" charset="0"/>
                              </a:rPr>
                            </m:ctrlPr>
                          </m:sSupPr>
                          <m:e>
                            <m:d>
                              <m:dPr>
                                <m:ctrlPr>
                                  <a:rPr lang="en-US" sz="3200" i="1" smtClean="0">
                                    <a:latin typeface="Cambria Math" panose="02040503050406030204" pitchFamily="18" charset="0"/>
                                  </a:rPr>
                                </m:ctrlPr>
                              </m:dPr>
                              <m:e>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𝑥</m:t>
                                    </m:r>
                                  </m:e>
                                  <m:sub>
                                    <m:r>
                                      <a:rPr lang="en-US" sz="3200" b="0" i="1" smtClean="0">
                                        <a:latin typeface="Cambria Math" panose="02040503050406030204" pitchFamily="18" charset="0"/>
                                      </a:rPr>
                                      <m:t>𝑖</m:t>
                                    </m:r>
                                  </m:sub>
                                </m:sSub>
                                <m:r>
                                  <a:rPr lang="en-US" sz="3200" b="0" i="1" smtClean="0">
                                    <a:latin typeface="Cambria Math" panose="02040503050406030204" pitchFamily="18" charset="0"/>
                                  </a:rPr>
                                  <m:t>−</m:t>
                                </m:r>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e>
                            </m:d>
                          </m:e>
                          <m:sup>
                            <m:r>
                              <a:rPr lang="en-US" sz="3200" b="0" i="1" smtClean="0">
                                <a:latin typeface="Cambria Math" panose="02040503050406030204" pitchFamily="18" charset="0"/>
                              </a:rPr>
                              <m:t>2</m:t>
                            </m:r>
                          </m:sup>
                        </m:sSup>
                      </m:e>
                    </m:nary>
                  </m:oMath>
                </a14:m>
                <a:r>
                  <a:rPr lang="en-US" sz="3200" b="1" dirty="0"/>
                  <a:t> / (n – 1) ]</a:t>
                </a:r>
                <a:r>
                  <a:rPr lang="en-US" sz="3200" b="1" baseline="30000" dirty="0"/>
                  <a:t>1/2</a:t>
                </a:r>
                <a:r>
                  <a:rPr lang="en-US" sz="3200" b="1" dirty="0"/>
                  <a:t>.</a:t>
                </a:r>
              </a:p>
              <a:p>
                <a:pPr marL="0" indent="0">
                  <a:spcBef>
                    <a:spcPts val="0"/>
                  </a:spcBef>
                  <a:buNone/>
                </a:pPr>
                <a:endParaRPr lang="en-US" sz="3200" b="1" dirty="0"/>
              </a:p>
              <a:p>
                <a:pPr marL="0" indent="0">
                  <a:spcBef>
                    <a:spcPts val="0"/>
                  </a:spcBef>
                  <a:buNone/>
                </a:pPr>
                <a:r>
                  <a:rPr lang="en-US" sz="3200" b="1" dirty="0"/>
                  <a:t>In our practice data set,  s = [ 135.1 ]</a:t>
                </a:r>
                <a:r>
                  <a:rPr lang="en-US" sz="3200" b="1" baseline="30000" dirty="0"/>
                  <a:t>1/2</a:t>
                </a:r>
                <a:r>
                  <a:rPr lang="en-US" sz="3200" b="1" dirty="0"/>
                  <a:t> = 11.6.</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blipFill>
                <a:blip r:embed="rId2"/>
                <a:stretch>
                  <a:fillRect l="-1600" t="-1970"/>
                </a:stretch>
              </a:blipFill>
            </p:spPr>
            <p:txBody>
              <a:bodyPr/>
              <a:lstStyle/>
              <a:p>
                <a:r>
                  <a:rPr lang="en-US">
                    <a:noFill/>
                  </a:rPr>
                  <a:t> </a:t>
                </a:r>
              </a:p>
            </p:txBody>
          </p:sp>
        </mc:Fallback>
      </mc:AlternateContent>
    </p:spTree>
    <p:extLst>
      <p:ext uri="{BB962C8B-B14F-4D97-AF65-F5344CB8AC3E}">
        <p14:creationId xmlns:p14="http://schemas.microsoft.com/office/powerpoint/2010/main" val="32607736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VARIANCE OR STANDARD DEVIATION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The sample standard deviation has the same units as the observations themselves (e.g., millimeters of mercury for DBP), and so the sample standard deviation is more commonly reported than the sample variance.</a:t>
            </a:r>
          </a:p>
          <a:p>
            <a:pPr marL="0" indent="0">
              <a:spcBef>
                <a:spcPts val="0"/>
              </a:spcBef>
              <a:buNone/>
            </a:pPr>
            <a:endParaRPr lang="en-US" sz="3200" b="1" dirty="0"/>
          </a:p>
          <a:p>
            <a:pPr marL="0" indent="0">
              <a:spcBef>
                <a:spcPts val="0"/>
              </a:spcBef>
              <a:buNone/>
            </a:pPr>
            <a:r>
              <a:rPr lang="en-US" sz="3200" b="1" dirty="0"/>
              <a:t>In our practice data set, two of the observations depart from the sample mean by  11,  which is close to the sample standard deviation; two other observations have greater departures.</a:t>
            </a:r>
          </a:p>
        </p:txBody>
      </p:sp>
    </p:spTree>
    <p:extLst>
      <p:ext uri="{BB962C8B-B14F-4D97-AF65-F5344CB8AC3E}">
        <p14:creationId xmlns:p14="http://schemas.microsoft.com/office/powerpoint/2010/main" val="2293692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SAMPLE </a:t>
            </a:r>
            <a:r>
              <a:rPr lang="en-US" sz="4000" b="1" dirty="0" err="1"/>
              <a:t>QUARTiLES</a:t>
            </a:r>
            <a:endParaRPr lang="en-US" sz="4000" b="1" dirty="0"/>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The first sample quartile, often denoted  Q</a:t>
            </a:r>
            <a:r>
              <a:rPr lang="en-US" sz="3200" b="1" baseline="-25000" dirty="0"/>
              <a:t>1</a:t>
            </a:r>
            <a:r>
              <a:rPr lang="en-US" sz="3200" b="1" dirty="0"/>
              <a:t>,  is a number below which approximately 25% of the observations fall.  The third sample quartile, often denoted  Q</a:t>
            </a:r>
            <a:r>
              <a:rPr lang="en-US" sz="3200" b="1" baseline="-25000" dirty="0"/>
              <a:t>3</a:t>
            </a:r>
            <a:r>
              <a:rPr lang="en-US" sz="3200" b="1" dirty="0"/>
              <a:t>,  is a number below which approximately 75% of the observations fall.  (The second sample quartile, sometimes denoted  Q</a:t>
            </a:r>
            <a:r>
              <a:rPr lang="en-US" sz="3200" b="1" baseline="-25000" dirty="0"/>
              <a:t>2</a:t>
            </a:r>
            <a:r>
              <a:rPr lang="en-US" sz="3200" b="1" dirty="0"/>
              <a:t>,  is the sample median.)</a:t>
            </a:r>
          </a:p>
          <a:p>
            <a:pPr marL="0" indent="0">
              <a:spcBef>
                <a:spcPts val="0"/>
              </a:spcBef>
              <a:buNone/>
            </a:pPr>
            <a:endParaRPr lang="en-US" sz="3200" b="1" dirty="0"/>
          </a:p>
          <a:p>
            <a:pPr marL="0" indent="0">
              <a:spcBef>
                <a:spcPts val="0"/>
              </a:spcBef>
              <a:buNone/>
            </a:pPr>
            <a:r>
              <a:rPr lang="en-US" sz="3200" b="1" dirty="0"/>
              <a:t>There are various ways to calculate the first and third sample quartiles, but they give similar results on large data sets.</a:t>
            </a:r>
          </a:p>
        </p:txBody>
      </p:sp>
    </p:spTree>
    <p:extLst>
      <p:ext uri="{BB962C8B-B14F-4D97-AF65-F5344CB8AC3E}">
        <p14:creationId xmlns:p14="http://schemas.microsoft.com/office/powerpoint/2010/main" val="3074439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A PRACTICE DATA SET</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848447"/>
          </a:xfrm>
        </p:spPr>
        <p:txBody>
          <a:bodyPr>
            <a:normAutofit fontScale="47500" lnSpcReduction="20000"/>
          </a:bodyPr>
          <a:lstStyle/>
          <a:p>
            <a:pPr marL="0" indent="0">
              <a:lnSpc>
                <a:spcPct val="120000"/>
              </a:lnSpc>
              <a:spcBef>
                <a:spcPts val="0"/>
              </a:spcBef>
              <a:buNone/>
            </a:pPr>
            <a:r>
              <a:rPr lang="en-US" sz="6700" b="1" dirty="0"/>
              <a:t>For this lecture, I want to introduce the following (sorted) practice data set: {62, 71, 77, 83, 84, 89, 93, 97}</a:t>
            </a:r>
          </a:p>
          <a:p>
            <a:pPr marL="0" indent="0">
              <a:lnSpc>
                <a:spcPct val="120000"/>
              </a:lnSpc>
              <a:spcBef>
                <a:spcPts val="0"/>
              </a:spcBef>
              <a:buNone/>
            </a:pPr>
            <a:endParaRPr lang="en-US" sz="6700" b="1" dirty="0"/>
          </a:p>
          <a:p>
            <a:pPr marL="0" indent="0">
              <a:lnSpc>
                <a:spcPct val="120000"/>
              </a:lnSpc>
              <a:spcBef>
                <a:spcPts val="0"/>
              </a:spcBef>
              <a:buNone/>
            </a:pPr>
            <a:r>
              <a:rPr lang="en-US" sz="6700" b="1" dirty="0"/>
              <a:t>You may imagine that these numbers represent readings of diastolic blood pressure (DBP) for  n = 8  individuals.  Human subjects research usually entails larger sample sizes,</a:t>
            </a:r>
            <a:r>
              <a:rPr lang="en-US" sz="6700" b="1" baseline="30000" dirty="0"/>
              <a:t>1</a:t>
            </a:r>
            <a:r>
              <a:rPr lang="en-US" sz="6700" b="1" dirty="0"/>
              <a:t> but the small sample size here will make computations easier to show. </a:t>
            </a:r>
            <a:endParaRPr lang="en-US" sz="3800" b="1" baseline="30000" dirty="0"/>
          </a:p>
          <a:p>
            <a:pPr marL="0" indent="0">
              <a:buNone/>
            </a:pPr>
            <a:endParaRPr lang="en-US" sz="3800" b="1" baseline="30000" dirty="0"/>
          </a:p>
          <a:p>
            <a:pPr marL="0" indent="0">
              <a:buNone/>
            </a:pPr>
            <a:r>
              <a:rPr lang="en-US" sz="4200" b="1" baseline="30000" dirty="0"/>
              <a:t>1</a:t>
            </a:r>
            <a:r>
              <a:rPr lang="en-US" sz="4200" b="1" dirty="0"/>
              <a:t> On the other hand, experiments with laboratory animals sometimes entail small sample sizes. </a:t>
            </a:r>
          </a:p>
        </p:txBody>
      </p:sp>
    </p:spTree>
    <p:extLst>
      <p:ext uri="{BB962C8B-B14F-4D97-AF65-F5344CB8AC3E}">
        <p14:creationId xmlns:p14="http://schemas.microsoft.com/office/powerpoint/2010/main" val="15815220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SAMPLE </a:t>
            </a:r>
            <a:r>
              <a:rPr lang="en-US" sz="4000" b="1" dirty="0" err="1"/>
              <a:t>QUARTiLES</a:t>
            </a:r>
            <a:r>
              <a:rPr lang="en-US" sz="4000" b="1" dirty="0"/>
              <a:t>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In our practice data set, any number between 71 and 77 would separate the lowest two observations from the highest six observations.  One reasonable way to define the first sample quartile would be as the average of 71 and 77, namely 74.</a:t>
            </a:r>
          </a:p>
          <a:p>
            <a:pPr marL="0" indent="0">
              <a:spcBef>
                <a:spcPts val="0"/>
              </a:spcBef>
              <a:buNone/>
            </a:pPr>
            <a:endParaRPr lang="en-US" sz="3200" b="1" dirty="0"/>
          </a:p>
          <a:p>
            <a:pPr marL="0" indent="0">
              <a:spcBef>
                <a:spcPts val="0"/>
              </a:spcBef>
              <a:buNone/>
            </a:pPr>
            <a:r>
              <a:rPr lang="en-US" sz="3200" b="1" dirty="0"/>
              <a:t>Likewise, a reasonable way to define the third sample quartile would be as the average of 89 and 93, namely 91.</a:t>
            </a:r>
          </a:p>
        </p:txBody>
      </p:sp>
    </p:spTree>
    <p:extLst>
      <p:ext uri="{BB962C8B-B14F-4D97-AF65-F5344CB8AC3E}">
        <p14:creationId xmlns:p14="http://schemas.microsoft.com/office/powerpoint/2010/main" val="35329771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SAMPLE </a:t>
            </a:r>
            <a:r>
              <a:rPr lang="en-US" sz="4000" b="1" dirty="0" err="1"/>
              <a:t>INTERQUARTiLE</a:t>
            </a:r>
            <a:r>
              <a:rPr lang="en-US" sz="4000" b="1" dirty="0"/>
              <a:t> RANGE</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The sample interquartile range (IQR) is the difference between the sample third quartile and the sample first quartile, although it is common to report the sample first and third quartiles as a pair, leaving the reader to perform the subtraction if desired.</a:t>
            </a:r>
          </a:p>
          <a:p>
            <a:pPr marL="0" indent="0">
              <a:spcBef>
                <a:spcPts val="0"/>
              </a:spcBef>
              <a:buNone/>
            </a:pPr>
            <a:endParaRPr lang="en-US" sz="3200" b="1" dirty="0"/>
          </a:p>
          <a:p>
            <a:pPr marL="0" indent="0">
              <a:spcBef>
                <a:spcPts val="0"/>
              </a:spcBef>
              <a:buNone/>
            </a:pPr>
            <a:r>
              <a:rPr lang="en-US" sz="3200" b="1" dirty="0"/>
              <a:t>In our practice data set, the sample interquartile range would be 91 – 74 = 17,  although reporting the pair  {74, 91}  instead of the difference would be permissible.</a:t>
            </a:r>
          </a:p>
        </p:txBody>
      </p:sp>
    </p:spTree>
    <p:extLst>
      <p:ext uri="{BB962C8B-B14F-4D97-AF65-F5344CB8AC3E}">
        <p14:creationId xmlns:p14="http://schemas.microsoft.com/office/powerpoint/2010/main" val="780640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INTERPRETING THE SAMPLE IQR</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The sample IQR may be interpreted as defining how spread out are the middle 50% of the observations.</a:t>
            </a:r>
          </a:p>
          <a:p>
            <a:pPr marL="0" indent="0">
              <a:spcBef>
                <a:spcPts val="0"/>
              </a:spcBef>
              <a:buNone/>
            </a:pPr>
            <a:endParaRPr lang="en-US" sz="3200" b="1" dirty="0"/>
          </a:p>
          <a:p>
            <a:pPr marL="0" indent="0">
              <a:spcBef>
                <a:spcPts val="0"/>
              </a:spcBef>
              <a:buNone/>
            </a:pPr>
            <a:r>
              <a:rPr lang="en-US" sz="3200" b="1" dirty="0"/>
              <a:t>If the data are close to normally distributed, then the sample IQR (expressed as a difference) will be approximately  1.35  times the sample standard deviation.  In our practice data set,  1.35 s = 15.7,  which is not too far from the sample IQR of  17.</a:t>
            </a:r>
          </a:p>
        </p:txBody>
      </p:sp>
    </p:spTree>
    <p:extLst>
      <p:ext uri="{BB962C8B-B14F-4D97-AF65-F5344CB8AC3E}">
        <p14:creationId xmlns:p14="http://schemas.microsoft.com/office/powerpoint/2010/main" val="28441005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STANDARD DEVIATION OR IQR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661834"/>
          </a:xfrm>
        </p:spPr>
        <p:txBody>
          <a:bodyPr>
            <a:normAutofit/>
          </a:bodyPr>
          <a:lstStyle/>
          <a:p>
            <a:pPr marL="0" indent="0">
              <a:spcBef>
                <a:spcPts val="0"/>
              </a:spcBef>
              <a:buNone/>
            </a:pPr>
            <a:r>
              <a:rPr lang="en-US" sz="3200" b="1" dirty="0"/>
              <a:t>Just as one may ask whether it is better to report the sample mean or the sample median, one may also wonder whether it is better to report the sample standard deviation or the sample IQR.</a:t>
            </a:r>
          </a:p>
          <a:p>
            <a:pPr marL="0" indent="0">
              <a:spcBef>
                <a:spcPts val="0"/>
              </a:spcBef>
              <a:buNone/>
            </a:pPr>
            <a:endParaRPr lang="en-US" sz="3200" b="1" dirty="0"/>
          </a:p>
          <a:p>
            <a:pPr marL="0" indent="0">
              <a:spcBef>
                <a:spcPts val="0"/>
              </a:spcBef>
              <a:buNone/>
            </a:pPr>
            <a:r>
              <a:rPr lang="en-US" sz="3200" b="1" dirty="0"/>
              <a:t>My recommendation, consistent with what I have seen in the research literature, is that: the sample standard deviation should accompany the sample mean; and the sample IQR should accompany the sample median.  There is also nothing wrong with reporting all of these quantities.</a:t>
            </a:r>
          </a:p>
        </p:txBody>
      </p:sp>
    </p:spTree>
    <p:extLst>
      <p:ext uri="{BB962C8B-B14F-4D97-AF65-F5344CB8AC3E}">
        <p14:creationId xmlns:p14="http://schemas.microsoft.com/office/powerpoint/2010/main" val="29069683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THE DISTRIBUTION OF DATA</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Whether data are close to normally distributed has implications for the selection of descriptive statistics as well as for the choice of data analysis methodology.</a:t>
            </a:r>
          </a:p>
          <a:p>
            <a:pPr marL="0" indent="0">
              <a:spcBef>
                <a:spcPts val="0"/>
              </a:spcBef>
              <a:buNone/>
            </a:pPr>
            <a:endParaRPr lang="en-US" sz="3200" b="1" dirty="0"/>
          </a:p>
          <a:p>
            <a:pPr marL="0" indent="0">
              <a:spcBef>
                <a:spcPts val="0"/>
              </a:spcBef>
              <a:buNone/>
            </a:pPr>
            <a:r>
              <a:rPr lang="en-US" sz="3200" b="1" dirty="0"/>
              <a:t>There are various ways to assess the extent to which the distribution of data departs from normality.  The following slides present some (but not all) such ways.</a:t>
            </a:r>
          </a:p>
        </p:txBody>
      </p:sp>
    </p:spTree>
    <p:extLst>
      <p:ext uri="{BB962C8B-B14F-4D97-AF65-F5344CB8AC3E}">
        <p14:creationId xmlns:p14="http://schemas.microsoft.com/office/powerpoint/2010/main" val="17290688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HISTOGRAM</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One option is to construct a graphical display.  This is generally done using statistical software.</a:t>
            </a:r>
          </a:p>
          <a:p>
            <a:pPr marL="0" indent="0">
              <a:spcBef>
                <a:spcPts val="0"/>
              </a:spcBef>
              <a:buNone/>
            </a:pPr>
            <a:endParaRPr lang="en-US" sz="3200" b="1" dirty="0"/>
          </a:p>
          <a:p>
            <a:pPr marL="0" indent="0">
              <a:spcBef>
                <a:spcPts val="0"/>
              </a:spcBef>
              <a:buNone/>
            </a:pPr>
            <a:r>
              <a:rPr lang="en-US" sz="3200" b="1" dirty="0"/>
              <a:t>A </a:t>
            </a:r>
            <a:r>
              <a:rPr lang="en-US" sz="3200" b="1" u="sng" dirty="0"/>
              <a:t>histogram</a:t>
            </a:r>
            <a:r>
              <a:rPr lang="en-US" sz="3200" b="1" dirty="0"/>
              <a:t> entails allocating observations into small intervals and then displaying corresponding rectangles.  The bases of the rectangles align with the intervals, and the heights are proportional to the numbers of observations in the intervals.</a:t>
            </a:r>
          </a:p>
        </p:txBody>
      </p:sp>
    </p:spTree>
    <p:extLst>
      <p:ext uri="{BB962C8B-B14F-4D97-AF65-F5344CB8AC3E}">
        <p14:creationId xmlns:p14="http://schemas.microsoft.com/office/powerpoint/2010/main" val="28819258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HISTOGRAM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The appearance of a histogram can be sensitive to the width of the intervals, and a histogram may not be very informative when the sample size is small.</a:t>
            </a:r>
          </a:p>
          <a:p>
            <a:pPr marL="0" indent="0">
              <a:spcBef>
                <a:spcPts val="0"/>
              </a:spcBef>
              <a:buNone/>
            </a:pPr>
            <a:endParaRPr lang="en-US" sz="3200" b="1" dirty="0"/>
          </a:p>
          <a:p>
            <a:pPr marL="0" indent="0">
              <a:spcBef>
                <a:spcPts val="0"/>
              </a:spcBef>
              <a:buNone/>
            </a:pPr>
            <a:r>
              <a:rPr lang="en-US" sz="3200" b="1" dirty="0"/>
              <a:t>Assuming a reasonably large sample size, a histogram exhibiting a pattern that does not look bell-shaped (apart from discreteness of the histogram) suggests a distribution of data that is not close to normal.</a:t>
            </a:r>
          </a:p>
        </p:txBody>
      </p:sp>
    </p:spTree>
    <p:extLst>
      <p:ext uri="{BB962C8B-B14F-4D97-AF65-F5344CB8AC3E}">
        <p14:creationId xmlns:p14="http://schemas.microsoft.com/office/powerpoint/2010/main" val="37260591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BOX PLOT</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A </a:t>
            </a:r>
            <a:r>
              <a:rPr lang="en-US" sz="3200" b="1" u="sng" dirty="0"/>
              <a:t>box plot</a:t>
            </a:r>
            <a:r>
              <a:rPr lang="en-US" sz="3200" b="1" dirty="0"/>
              <a:t> includes two adjacent rectangles, one above the other.  The base of the lower rectangle corresponds to Q1, and the top to the sample median.  The base of the upper rectangle corresponds to the sample median, and the top to Q3.</a:t>
            </a:r>
          </a:p>
          <a:p>
            <a:pPr marL="0" indent="0">
              <a:spcBef>
                <a:spcPts val="0"/>
              </a:spcBef>
              <a:buNone/>
            </a:pPr>
            <a:endParaRPr lang="en-US" sz="3200" b="1" dirty="0"/>
          </a:p>
          <a:p>
            <a:pPr marL="0" indent="0">
              <a:spcBef>
                <a:spcPts val="0"/>
              </a:spcBef>
              <a:buNone/>
            </a:pPr>
            <a:r>
              <a:rPr lang="en-US" sz="3200" b="1" dirty="0"/>
              <a:t>The width of the rectangles may be chosen arbitrarily, provided that the graphic be legible and not consume excessive space.</a:t>
            </a:r>
          </a:p>
        </p:txBody>
      </p:sp>
    </p:spTree>
    <p:extLst>
      <p:ext uri="{BB962C8B-B14F-4D97-AF65-F5344CB8AC3E}">
        <p14:creationId xmlns:p14="http://schemas.microsoft.com/office/powerpoint/2010/main" val="12123756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BOX PLOT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Emanating from the upper rectangle is a vertical line segment – called a “whisker” – which continues upward to a level corresponding to the largest non-outlying observation.  </a:t>
            </a:r>
          </a:p>
          <a:p>
            <a:pPr marL="0" indent="0">
              <a:spcBef>
                <a:spcPts val="0"/>
              </a:spcBef>
              <a:buNone/>
            </a:pPr>
            <a:endParaRPr lang="en-US" sz="3200" b="1" dirty="0"/>
          </a:p>
          <a:p>
            <a:pPr marL="0" indent="0">
              <a:spcBef>
                <a:spcPts val="0"/>
              </a:spcBef>
              <a:buNone/>
            </a:pPr>
            <a:r>
              <a:rPr lang="en-US" sz="3200" b="1" dirty="0"/>
              <a:t>Emanating from the lower rectangle is another vertical line segment – also called a whisker – which continues downward to a level corresponding to the smallest non-outlying observation.</a:t>
            </a:r>
          </a:p>
        </p:txBody>
      </p:sp>
    </p:spTree>
    <p:extLst>
      <p:ext uri="{BB962C8B-B14F-4D97-AF65-F5344CB8AC3E}">
        <p14:creationId xmlns:p14="http://schemas.microsoft.com/office/powerpoint/2010/main" val="4143425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BOX PLOT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699156"/>
          </a:xfrm>
        </p:spPr>
        <p:txBody>
          <a:bodyPr>
            <a:normAutofit/>
          </a:bodyPr>
          <a:lstStyle/>
          <a:p>
            <a:pPr marL="0" indent="0">
              <a:spcBef>
                <a:spcPts val="0"/>
              </a:spcBef>
              <a:buNone/>
            </a:pPr>
            <a:r>
              <a:rPr lang="en-US" sz="3200" b="1" dirty="0"/>
              <a:t>Outlying observations can be depicted with separate symbols above or below the whiskers.  A common convention is to define an outlier as any observation greater than  Q</a:t>
            </a:r>
            <a:r>
              <a:rPr lang="en-US" sz="3200" b="1" baseline="-25000" dirty="0"/>
              <a:t>3</a:t>
            </a:r>
            <a:r>
              <a:rPr lang="en-US" sz="3200" b="1" dirty="0"/>
              <a:t> + 1.5 IQR  or less than  Q</a:t>
            </a:r>
            <a:r>
              <a:rPr lang="en-US" sz="3200" b="1" baseline="-25000" dirty="0"/>
              <a:t>1</a:t>
            </a:r>
            <a:r>
              <a:rPr lang="en-US" sz="3200" b="1" dirty="0"/>
              <a:t> – 1.5 IQR.</a:t>
            </a:r>
          </a:p>
          <a:p>
            <a:pPr marL="0" indent="0">
              <a:spcBef>
                <a:spcPts val="0"/>
              </a:spcBef>
              <a:buNone/>
            </a:pPr>
            <a:endParaRPr lang="en-US" sz="3200" b="1" dirty="0"/>
          </a:p>
          <a:p>
            <a:pPr marL="0" indent="0">
              <a:spcBef>
                <a:spcPts val="0"/>
              </a:spcBef>
              <a:buNone/>
            </a:pPr>
            <a:r>
              <a:rPr lang="en-US" sz="3200" b="1" dirty="0"/>
              <a:t>A box plot with rectangles of very different heights, or with whiskers of very different lengths, or with a clear imbalance of high outliers versus low outliers, may indicate a distribution of data that is not close to normal.</a:t>
            </a:r>
          </a:p>
        </p:txBody>
      </p:sp>
    </p:spTree>
    <p:extLst>
      <p:ext uri="{BB962C8B-B14F-4D97-AF65-F5344CB8AC3E}">
        <p14:creationId xmlns:p14="http://schemas.microsoft.com/office/powerpoint/2010/main" val="1951957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WHAT IS TYPICAL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If we want to describe the data by identifying what kind of observation is “typical” (in the sense of being neither particularly low nor especially high), then two ways to accomplish this are by computing the sample mean and calculating the sample median.</a:t>
            </a:r>
          </a:p>
          <a:p>
            <a:pPr marL="0" indent="0">
              <a:spcBef>
                <a:spcPts val="0"/>
              </a:spcBef>
              <a:buNone/>
            </a:pPr>
            <a:endParaRPr lang="en-US" sz="3200" b="1" dirty="0"/>
          </a:p>
          <a:p>
            <a:pPr marL="0" indent="0">
              <a:spcBef>
                <a:spcPts val="0"/>
              </a:spcBef>
              <a:buNone/>
            </a:pPr>
            <a:r>
              <a:rPr lang="en-US" sz="3200" b="1" dirty="0"/>
              <a:t>The sample mean and sample median are sometimes called measures of </a:t>
            </a:r>
            <a:r>
              <a:rPr lang="en-US" sz="3200" b="1" u="sng" dirty="0"/>
              <a:t>central tendency</a:t>
            </a:r>
            <a:r>
              <a:rPr lang="en-US" sz="3200" b="1" dirty="0"/>
              <a:t> or measures of </a:t>
            </a:r>
            <a:r>
              <a:rPr lang="en-US" sz="3200" b="1" u="sng" dirty="0"/>
              <a:t>location</a:t>
            </a:r>
            <a:r>
              <a:rPr lang="en-US" sz="3200" b="1" dirty="0"/>
              <a:t>.</a:t>
            </a:r>
          </a:p>
        </p:txBody>
      </p:sp>
    </p:spTree>
    <p:extLst>
      <p:ext uri="{BB962C8B-B14F-4D97-AF65-F5344CB8AC3E}">
        <p14:creationId xmlns:p14="http://schemas.microsoft.com/office/powerpoint/2010/main" val="26487799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MEAN VERSUS MEDIAN, AGAIN</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If the sample mean is noticeably different from the sample median, then the distribution of data is not close to normal.</a:t>
            </a:r>
          </a:p>
          <a:p>
            <a:pPr marL="0" indent="0">
              <a:spcBef>
                <a:spcPts val="0"/>
              </a:spcBef>
              <a:buNone/>
            </a:pPr>
            <a:endParaRPr lang="en-US" sz="3200" b="1" dirty="0"/>
          </a:p>
          <a:p>
            <a:pPr marL="0" indent="0">
              <a:spcBef>
                <a:spcPts val="0"/>
              </a:spcBef>
              <a:buNone/>
            </a:pPr>
            <a:r>
              <a:rPr lang="en-US" sz="3200" b="1" dirty="0"/>
              <a:t>Above, “noticeably different” is subjective but needs to be evaluated based on the spread of the data.  We may not be worried about a sample mean that has, say, 55% of the observations below it.  However, a sample mean closer to  Q</a:t>
            </a:r>
            <a:r>
              <a:rPr lang="en-US" sz="3200" b="1" baseline="-25000" dirty="0"/>
              <a:t>3</a:t>
            </a:r>
            <a:r>
              <a:rPr lang="en-US" sz="3200" b="1" dirty="0"/>
              <a:t>  than to the sample median may be signaling non-normality.</a:t>
            </a:r>
          </a:p>
        </p:txBody>
      </p:sp>
    </p:spTree>
    <p:extLst>
      <p:ext uri="{BB962C8B-B14F-4D97-AF65-F5344CB8AC3E}">
        <p14:creationId xmlns:p14="http://schemas.microsoft.com/office/powerpoint/2010/main" val="22928126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SKEWNESS</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The sample skewness may be defined by</a:t>
                </a:r>
              </a:p>
              <a:p>
                <a:pPr marL="0" indent="0">
                  <a:spcBef>
                    <a:spcPts val="0"/>
                  </a:spcBef>
                  <a:buNone/>
                </a:pPr>
                <a:r>
                  <a:rPr lang="en-US" sz="3200" dirty="0"/>
                  <a:t>{ </a:t>
                </a:r>
                <a14:m>
                  <m:oMath xmlns:m="http://schemas.openxmlformats.org/officeDocument/2006/math">
                    <m:nary>
                      <m:naryPr>
                        <m:chr m:val="∑"/>
                        <m:limLoc m:val="subSup"/>
                        <m:ctrlPr>
                          <a:rPr lang="en-US" sz="3200" i="1" smtClean="0">
                            <a:latin typeface="Cambria Math" panose="02040503050406030204" pitchFamily="18" charset="0"/>
                          </a:rPr>
                        </m:ctrlPr>
                      </m:naryPr>
                      <m:sub>
                        <m:r>
                          <m:rPr>
                            <m:brk m:alnAt="25"/>
                          </m:rPr>
                          <a:rPr lang="en-US" sz="3200" b="0" i="1" smtClean="0">
                            <a:latin typeface="Cambria Math" panose="02040503050406030204" pitchFamily="18" charset="0"/>
                          </a:rPr>
                          <m:t>𝑖</m:t>
                        </m:r>
                        <m:r>
                          <a:rPr lang="en-US" sz="3200" b="0" i="1" smtClean="0">
                            <a:latin typeface="Cambria Math" panose="02040503050406030204" pitchFamily="18" charset="0"/>
                          </a:rPr>
                          <m:t>=1</m:t>
                        </m:r>
                      </m:sub>
                      <m:sup>
                        <m:r>
                          <a:rPr lang="en-US" sz="3200" b="0" i="1" smtClean="0">
                            <a:latin typeface="Cambria Math" panose="02040503050406030204" pitchFamily="18" charset="0"/>
                          </a:rPr>
                          <m:t>𝑛</m:t>
                        </m:r>
                      </m:sup>
                      <m:e>
                        <m:sSup>
                          <m:sSupPr>
                            <m:ctrlPr>
                              <a:rPr lang="en-US" sz="3200" i="1" smtClean="0">
                                <a:latin typeface="Cambria Math" panose="02040503050406030204" pitchFamily="18" charset="0"/>
                              </a:rPr>
                            </m:ctrlPr>
                          </m:sSupPr>
                          <m:e>
                            <m:d>
                              <m:dPr>
                                <m:ctrlPr>
                                  <a:rPr lang="en-US" sz="3200" i="1" smtClean="0">
                                    <a:latin typeface="Cambria Math" panose="02040503050406030204" pitchFamily="18" charset="0"/>
                                  </a:rPr>
                                </m:ctrlPr>
                              </m:dPr>
                              <m:e>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𝑥</m:t>
                                    </m:r>
                                  </m:e>
                                  <m:sub>
                                    <m:r>
                                      <a:rPr lang="en-US" sz="3200" b="0" i="1" smtClean="0">
                                        <a:latin typeface="Cambria Math" panose="02040503050406030204" pitchFamily="18" charset="0"/>
                                      </a:rPr>
                                      <m:t>𝑖</m:t>
                                    </m:r>
                                  </m:sub>
                                </m:sSub>
                                <m:r>
                                  <a:rPr lang="en-US" sz="3200" b="0" i="1" smtClean="0">
                                    <a:latin typeface="Cambria Math" panose="02040503050406030204" pitchFamily="18" charset="0"/>
                                  </a:rPr>
                                  <m:t>−</m:t>
                                </m:r>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e>
                            </m:d>
                          </m:e>
                          <m:sup>
                            <m:r>
                              <a:rPr lang="en-US" sz="3200" b="0" i="1" smtClean="0">
                                <a:latin typeface="Cambria Math" panose="02040503050406030204" pitchFamily="18" charset="0"/>
                              </a:rPr>
                              <m:t>3</m:t>
                            </m:r>
                          </m:sup>
                        </m:sSup>
                      </m:e>
                    </m:nary>
                  </m:oMath>
                </a14:m>
                <a:r>
                  <a:rPr lang="en-US" sz="3200" b="1" dirty="0"/>
                  <a:t> / (n – 1) } / s</a:t>
                </a:r>
                <a:r>
                  <a:rPr lang="en-US" sz="3200" b="1" baseline="30000" dirty="0"/>
                  <a:t>3</a:t>
                </a:r>
                <a:r>
                  <a:rPr lang="en-US" sz="3200" b="1" dirty="0"/>
                  <a:t>.</a:t>
                </a:r>
              </a:p>
              <a:p>
                <a:pPr marL="0" indent="0">
                  <a:spcBef>
                    <a:spcPts val="0"/>
                  </a:spcBef>
                  <a:buNone/>
                </a:pPr>
                <a:endParaRPr lang="en-US" sz="3200" b="1" dirty="0"/>
              </a:p>
              <a:p>
                <a:pPr marL="0" indent="0">
                  <a:spcBef>
                    <a:spcPts val="0"/>
                  </a:spcBef>
                  <a:buNone/>
                </a:pPr>
                <a:r>
                  <a:rPr lang="en-US" sz="3200" b="1" dirty="0"/>
                  <a:t>If the data are close to normally distributed, then the sample skewness will not be far from zero, because positive and negative terms in the numerator summation will cancel each other out.</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blipFill>
                <a:blip r:embed="rId2"/>
                <a:stretch>
                  <a:fillRect l="-1600" t="-1970" r="-2277"/>
                </a:stretch>
              </a:blipFill>
            </p:spPr>
            <p:txBody>
              <a:bodyPr/>
              <a:lstStyle/>
              <a:p>
                <a:r>
                  <a:rPr lang="en-US">
                    <a:noFill/>
                  </a:rPr>
                  <a:t> </a:t>
                </a:r>
              </a:p>
            </p:txBody>
          </p:sp>
        </mc:Fallback>
      </mc:AlternateContent>
    </p:spTree>
    <p:extLst>
      <p:ext uri="{BB962C8B-B14F-4D97-AF65-F5344CB8AC3E}">
        <p14:creationId xmlns:p14="http://schemas.microsoft.com/office/powerpoint/2010/main" val="42277012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SKEWNESS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My guidelines about sample skewness are summarized below.</a:t>
            </a:r>
          </a:p>
          <a:p>
            <a:pPr marL="0" indent="0">
              <a:spcBef>
                <a:spcPts val="0"/>
              </a:spcBef>
              <a:buNone/>
            </a:pPr>
            <a:endParaRPr lang="en-US" sz="3200" b="1" dirty="0"/>
          </a:p>
          <a:p>
            <a:pPr marL="0" indent="0">
              <a:spcBef>
                <a:spcPts val="0"/>
              </a:spcBef>
              <a:buNone/>
            </a:pPr>
            <a:endParaRPr lang="en-US" sz="3200" b="1" dirty="0"/>
          </a:p>
        </p:txBody>
      </p:sp>
      <p:graphicFrame>
        <p:nvGraphicFramePr>
          <p:cNvPr id="4" name="Table 4">
            <a:extLst>
              <a:ext uri="{FF2B5EF4-FFF2-40B4-BE49-F238E27FC236}">
                <a16:creationId xmlns:a16="http://schemas.microsoft.com/office/drawing/2014/main" id="{D48408E5-23E3-D21B-9AEE-6F1EFBC72AE6}"/>
              </a:ext>
            </a:extLst>
          </p:cNvPr>
          <p:cNvGraphicFramePr>
            <a:graphicFrameLocks noGrp="1"/>
          </p:cNvGraphicFramePr>
          <p:nvPr>
            <p:extLst>
              <p:ext uri="{D42A27DB-BD31-4B8C-83A1-F6EECF244321}">
                <p14:modId xmlns:p14="http://schemas.microsoft.com/office/powerpoint/2010/main" val="682159145"/>
              </p:ext>
            </p:extLst>
          </p:nvPr>
        </p:nvGraphicFramePr>
        <p:xfrm>
          <a:off x="530290" y="2636519"/>
          <a:ext cx="11131420" cy="3505200"/>
        </p:xfrm>
        <a:graphic>
          <a:graphicData uri="http://schemas.openxmlformats.org/drawingml/2006/table">
            <a:tbl>
              <a:tblPr firstRow="1" bandRow="1">
                <a:tableStyleId>{9DCAF9ED-07DC-4A11-8D7F-57B35C25682E}</a:tableStyleId>
              </a:tblPr>
              <a:tblGrid>
                <a:gridCol w="1886339">
                  <a:extLst>
                    <a:ext uri="{9D8B030D-6E8A-4147-A177-3AD203B41FA5}">
                      <a16:colId xmlns:a16="http://schemas.microsoft.com/office/drawing/2014/main" val="1120675084"/>
                    </a:ext>
                  </a:extLst>
                </a:gridCol>
                <a:gridCol w="9245081">
                  <a:extLst>
                    <a:ext uri="{9D8B030D-6E8A-4147-A177-3AD203B41FA5}">
                      <a16:colId xmlns:a16="http://schemas.microsoft.com/office/drawing/2014/main" val="975562356"/>
                    </a:ext>
                  </a:extLst>
                </a:gridCol>
              </a:tblGrid>
              <a:tr h="519820">
                <a:tc>
                  <a:txBody>
                    <a:bodyPr/>
                    <a:lstStyle/>
                    <a:p>
                      <a:r>
                        <a:rPr lang="en-US" sz="2000" b="1" dirty="0">
                          <a:solidFill>
                            <a:schemeClr val="tx1"/>
                          </a:solidFill>
                        </a:rPr>
                        <a:t>Absolute value of </a:t>
                      </a:r>
                    </a:p>
                    <a:p>
                      <a:r>
                        <a:rPr lang="en-US" sz="2000" b="1" dirty="0">
                          <a:solidFill>
                            <a:schemeClr val="tx1"/>
                          </a:solidFill>
                        </a:rPr>
                        <a:t>sample skewness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000" b="1" dirty="0">
                          <a:solidFill>
                            <a:schemeClr val="tx1"/>
                          </a:solidFill>
                        </a:rPr>
                        <a:t>Conclusion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901844"/>
                  </a:ext>
                </a:extLst>
              </a:tr>
              <a:tr h="370840">
                <a:tc>
                  <a:txBody>
                    <a:bodyPr/>
                    <a:lstStyle/>
                    <a:p>
                      <a:r>
                        <a:rPr lang="en-US" sz="2000" b="1" dirty="0"/>
                        <a:t>Less than  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Descriptive statistics and data analysis methods assuming normality are probably reasonable.</a:t>
                      </a:r>
                    </a:p>
                    <a:p>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9529219"/>
                  </a:ext>
                </a:extLst>
              </a:tr>
              <a:tr h="370840">
                <a:tc>
                  <a:txBody>
                    <a:bodyPr/>
                    <a:lstStyle/>
                    <a:p>
                      <a:r>
                        <a:rPr lang="en-US" sz="2000" b="1" dirty="0"/>
                        <a:t>From  1.5  to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Descriptive statistics and data analysis methods assuming normality are possibly reasonable, </a:t>
                      </a:r>
                    </a:p>
                    <a:p>
                      <a:r>
                        <a:rPr lang="en-US" sz="2000" b="1" dirty="0"/>
                        <a:t>but alternative approaches not assuming normality may be considered.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62481762"/>
                  </a:ext>
                </a:extLst>
              </a:tr>
              <a:tr h="370840">
                <a:tc>
                  <a:txBody>
                    <a:bodyPr/>
                    <a:lstStyle/>
                    <a:p>
                      <a:r>
                        <a:rPr lang="en-US" sz="2000" b="1" dirty="0"/>
                        <a:t>From  2  to  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Descriptive statistics and data analysis methods assuming normality are possibly not reasonable, and alternative approaches not assuming normality are to be strongly considered.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9679965"/>
                  </a:ext>
                </a:extLst>
              </a:tr>
              <a:tr h="370840">
                <a:tc>
                  <a:txBody>
                    <a:bodyPr/>
                    <a:lstStyle/>
                    <a:p>
                      <a:r>
                        <a:rPr lang="en-US" sz="2000" b="1" dirty="0"/>
                        <a:t>More than  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Descriptive statistics and data analysis methods assuming normality are probably not reasonable, and alternative approaches not assuming normality are warranted.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84518680"/>
                  </a:ext>
                </a:extLst>
              </a:tr>
            </a:tbl>
          </a:graphicData>
        </a:graphic>
      </p:graphicFrame>
    </p:spTree>
    <p:extLst>
      <p:ext uri="{BB962C8B-B14F-4D97-AF65-F5344CB8AC3E}">
        <p14:creationId xmlns:p14="http://schemas.microsoft.com/office/powerpoint/2010/main" val="4275572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REAL LIFE STATISTICS</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848446"/>
          </a:xfrm>
        </p:spPr>
        <p:txBody>
          <a:bodyPr>
            <a:normAutofit/>
          </a:bodyPr>
          <a:lstStyle/>
          <a:p>
            <a:pPr marL="0" indent="0">
              <a:spcBef>
                <a:spcPts val="0"/>
              </a:spcBef>
              <a:buNone/>
            </a:pPr>
            <a:r>
              <a:rPr lang="en-US" sz="3200" b="1" dirty="0"/>
              <a:t>In real data scenarios, the suggestions on preceding slides may give mixed signals.  For instance, what if you have data from two groups, with the sample skewness equaling  1.4  for one group and equaling  2.2  for the other group ?</a:t>
            </a:r>
          </a:p>
          <a:p>
            <a:pPr marL="0" indent="0">
              <a:spcBef>
                <a:spcPts val="0"/>
              </a:spcBef>
              <a:buNone/>
            </a:pPr>
            <a:endParaRPr lang="en-US" sz="3200" b="1" dirty="0"/>
          </a:p>
          <a:p>
            <a:pPr marL="0" indent="0">
              <a:spcBef>
                <a:spcPts val="0"/>
              </a:spcBef>
              <a:buNone/>
            </a:pPr>
            <a:r>
              <a:rPr lang="en-US" sz="3200" b="1" dirty="0"/>
              <a:t>My general advice is to make what you think is a reasonable decision, probably in consultation with a mentor or a statistician, and then disclose your decision to any relevant stakeholder (e.g., the reader of a manuscript co-authored by you).</a:t>
            </a:r>
          </a:p>
        </p:txBody>
      </p:sp>
    </p:spTree>
    <p:extLst>
      <p:ext uri="{BB962C8B-B14F-4D97-AF65-F5344CB8AC3E}">
        <p14:creationId xmlns:p14="http://schemas.microsoft.com/office/powerpoint/2010/main" val="17452994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RECAPITULATION</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848446"/>
          </a:xfrm>
        </p:spPr>
        <p:txBody>
          <a:bodyPr>
            <a:normAutofit/>
          </a:bodyPr>
          <a:lstStyle/>
          <a:p>
            <a:pPr marL="0" indent="0">
              <a:spcBef>
                <a:spcPts val="0"/>
              </a:spcBef>
              <a:buNone/>
            </a:pPr>
            <a:r>
              <a:rPr lang="en-US" sz="3200" b="1" dirty="0"/>
              <a:t>This has been one of the longer slide decks for BST 600, and there are a lot of ideas contained herein, but I do not want the volume of ideas to overwhelm a basic message regarding the description of numerical data.</a:t>
            </a:r>
          </a:p>
          <a:p>
            <a:pPr marL="0" indent="0">
              <a:spcBef>
                <a:spcPts val="0"/>
              </a:spcBef>
              <a:buNone/>
            </a:pPr>
            <a:endParaRPr lang="en-US" sz="3200" b="1" dirty="0"/>
          </a:p>
          <a:p>
            <a:pPr marL="0" indent="0">
              <a:spcBef>
                <a:spcPts val="0"/>
              </a:spcBef>
              <a:buNone/>
            </a:pPr>
            <a:r>
              <a:rPr lang="en-US" sz="3200" b="1" dirty="0"/>
              <a:t>If data are close to normally distributed, then consider reporting the sample mean and sample standard deviation; otherwise, consider reporting the sample median and sample interquartile range.  There is also nothing wrong with reporting all of these.</a:t>
            </a:r>
          </a:p>
        </p:txBody>
      </p:sp>
    </p:spTree>
    <p:extLst>
      <p:ext uri="{BB962C8B-B14F-4D97-AF65-F5344CB8AC3E}">
        <p14:creationId xmlns:p14="http://schemas.microsoft.com/office/powerpoint/2010/main" val="2343787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SAMPLE MEAN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Generally speaking, the sample mean for data  {</a:t>
                </a:r>
                <a:r>
                  <a:rPr lang="en-US" sz="3200" b="1" i="1" dirty="0"/>
                  <a:t>x </a:t>
                </a:r>
                <a:r>
                  <a:rPr lang="en-US" sz="3200" b="1" baseline="-25000" dirty="0"/>
                  <a:t>1</a:t>
                </a:r>
                <a:r>
                  <a:rPr lang="en-US" sz="3200" b="1" dirty="0"/>
                  <a:t>, </a:t>
                </a:r>
                <a:r>
                  <a:rPr lang="en-US" sz="3200" b="1" i="1" dirty="0"/>
                  <a:t>x </a:t>
                </a:r>
                <a:r>
                  <a:rPr lang="en-US" sz="3200" b="1" baseline="-25000" dirty="0"/>
                  <a:t>2</a:t>
                </a:r>
                <a:r>
                  <a:rPr lang="en-US" sz="3200" b="1" dirty="0"/>
                  <a:t>, …, </a:t>
                </a:r>
                <a:r>
                  <a:rPr lang="en-US" sz="3200" b="1" i="1" dirty="0"/>
                  <a:t>x </a:t>
                </a:r>
                <a:r>
                  <a:rPr lang="en-US" sz="3200" b="1" baseline="-25000" dirty="0"/>
                  <a:t>n</a:t>
                </a:r>
                <a:r>
                  <a:rPr lang="en-US" sz="3200" b="1" dirty="0"/>
                  <a:t>}  is the sum of the observations divided by the sample size and is denoted by </a:t>
                </a:r>
                <a14:m>
                  <m:oMath xmlns:m="http://schemas.openxmlformats.org/officeDocument/2006/math">
                    <m:r>
                      <a:rPr lang="en-US" sz="3200" b="1" i="0" smtClean="0">
                        <a:latin typeface="Cambria Math" panose="02040503050406030204" pitchFamily="18" charset="0"/>
                      </a:rPr>
                      <m:t> </m:t>
                    </m:r>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oMath>
                </a14:m>
                <a:r>
                  <a:rPr lang="en-US" sz="3200" dirty="0"/>
                  <a:t>  </a:t>
                </a:r>
                <a:r>
                  <a:rPr lang="en-US" sz="3200" b="1" dirty="0"/>
                  <a:t>(read “x bar”).  That is,  </a:t>
                </a:r>
                <a14:m>
                  <m:oMath xmlns:m="http://schemas.openxmlformats.org/officeDocument/2006/math">
                    <m:acc>
                      <m:accPr>
                        <m:chr m:val="̅"/>
                        <m:ctrlPr>
                          <a:rPr lang="en-US" sz="3200" i="1">
                            <a:latin typeface="Cambria Math" panose="02040503050406030204" pitchFamily="18" charset="0"/>
                          </a:rPr>
                        </m:ctrlPr>
                      </m:accPr>
                      <m:e>
                        <m:r>
                          <a:rPr lang="en-US" sz="3200" b="0" i="1">
                            <a:latin typeface="Cambria Math" panose="02040503050406030204" pitchFamily="18" charset="0"/>
                          </a:rPr>
                          <m:t>𝑥</m:t>
                        </m:r>
                      </m:e>
                    </m:acc>
                  </m:oMath>
                </a14:m>
                <a:r>
                  <a:rPr lang="en-US" sz="3200" dirty="0"/>
                  <a:t> = </a:t>
                </a:r>
                <a14:m>
                  <m:oMath xmlns:m="http://schemas.openxmlformats.org/officeDocument/2006/math">
                    <m:nary>
                      <m:naryPr>
                        <m:chr m:val="∑"/>
                        <m:ctrlPr>
                          <a:rPr lang="en-US" sz="3200" i="1" smtClean="0">
                            <a:latin typeface="Cambria Math" panose="02040503050406030204" pitchFamily="18" charset="0"/>
                          </a:rPr>
                        </m:ctrlPr>
                      </m:naryPr>
                      <m:sub>
                        <m:r>
                          <a:rPr lang="en-US" sz="3200" b="0" i="1" smtClean="0">
                            <a:latin typeface="Cambria Math" panose="02040503050406030204" pitchFamily="18" charset="0"/>
                          </a:rPr>
                          <m:t>𝑖</m:t>
                        </m:r>
                        <m:r>
                          <a:rPr lang="en-US" sz="3200" b="0" i="1" smtClean="0">
                            <a:latin typeface="Cambria Math" panose="02040503050406030204" pitchFamily="18" charset="0"/>
                          </a:rPr>
                          <m:t>=1</m:t>
                        </m:r>
                      </m:sub>
                      <m:sup>
                        <m:r>
                          <m:rPr>
                            <m:sty m:val="p"/>
                          </m:rPr>
                          <a:rPr lang="en-US" sz="3200" b="0" i="0" smtClean="0">
                            <a:latin typeface="Cambria Math" panose="02040503050406030204" pitchFamily="18" charset="0"/>
                          </a:rPr>
                          <m:t>n</m:t>
                        </m:r>
                      </m:sup>
                      <m:e>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𝑥</m:t>
                            </m:r>
                          </m:e>
                          <m:sub>
                            <m:r>
                              <a:rPr lang="en-US" sz="3200" b="0" i="1" smtClean="0">
                                <a:latin typeface="Cambria Math" panose="02040503050406030204" pitchFamily="18" charset="0"/>
                              </a:rPr>
                              <m:t>𝑖</m:t>
                            </m:r>
                          </m:sub>
                        </m:sSub>
                      </m:e>
                    </m:nary>
                  </m:oMath>
                </a14:m>
                <a:r>
                  <a:rPr lang="en-US" sz="3200" b="1" dirty="0"/>
                  <a:t> / n.</a:t>
                </a:r>
              </a:p>
              <a:p>
                <a:pPr marL="0" indent="0">
                  <a:spcBef>
                    <a:spcPts val="0"/>
                  </a:spcBef>
                  <a:buNone/>
                </a:pPr>
                <a:endParaRPr lang="en-US" sz="3200" b="1" dirty="0"/>
              </a:p>
              <a:p>
                <a:pPr marL="0" indent="0">
                  <a:spcBef>
                    <a:spcPts val="0"/>
                  </a:spcBef>
                  <a:buNone/>
                </a:pPr>
                <a:r>
                  <a:rPr lang="en-US" sz="3200" b="1" dirty="0"/>
                  <a:t>Regarding notation, the subscripts  1  through  n  distinguish the data points for different people in the sample.  Further, if the data have been expressed as, e.g., {</a:t>
                </a:r>
                <a:r>
                  <a:rPr lang="en-US" sz="3200" b="1" i="1" dirty="0"/>
                  <a:t>y </a:t>
                </a:r>
                <a:r>
                  <a:rPr lang="en-US" sz="3200" b="1" baseline="-25000" dirty="0"/>
                  <a:t>1</a:t>
                </a:r>
                <a:r>
                  <a:rPr lang="en-US" sz="3200" b="1" dirty="0"/>
                  <a:t>, </a:t>
                </a:r>
                <a:r>
                  <a:rPr lang="en-US" sz="3200" b="1" i="1" dirty="0"/>
                  <a:t>y </a:t>
                </a:r>
                <a:r>
                  <a:rPr lang="en-US" sz="3200" b="1" baseline="-25000" dirty="0"/>
                  <a:t>2</a:t>
                </a:r>
                <a:r>
                  <a:rPr lang="en-US" sz="3200" b="1" dirty="0"/>
                  <a:t>, …, </a:t>
                </a:r>
                <a:r>
                  <a:rPr lang="en-US" sz="3200" b="1" i="1" dirty="0"/>
                  <a:t>y </a:t>
                </a:r>
                <a:r>
                  <a:rPr lang="en-US" sz="3200" b="1" baseline="-25000" dirty="0"/>
                  <a:t>n</a:t>
                </a:r>
                <a:r>
                  <a:rPr lang="en-US" sz="3200" b="1" dirty="0"/>
                  <a:t>},  then the sample mean may correspondingly be expressed as  </a:t>
                </a:r>
                <a14:m>
                  <m:oMath xmlns:m="http://schemas.openxmlformats.org/officeDocument/2006/math">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𝑦</m:t>
                        </m:r>
                      </m:e>
                    </m:acc>
                  </m:oMath>
                </a14:m>
                <a:r>
                  <a:rPr lang="en-US" sz="3200" b="1" dirty="0"/>
                  <a:t>.</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blipFill>
                <a:blip r:embed="rId2"/>
                <a:stretch>
                  <a:fillRect l="-1600" t="-1970" r="-2215" b="-4242"/>
                </a:stretch>
              </a:blipFill>
            </p:spPr>
            <p:txBody>
              <a:bodyPr/>
              <a:lstStyle/>
              <a:p>
                <a:r>
                  <a:rPr lang="en-US">
                    <a:noFill/>
                  </a:rPr>
                  <a:t> </a:t>
                </a:r>
              </a:p>
            </p:txBody>
          </p:sp>
        </mc:Fallback>
      </mc:AlternateContent>
    </p:spTree>
    <p:extLst>
      <p:ext uri="{BB962C8B-B14F-4D97-AF65-F5344CB8AC3E}">
        <p14:creationId xmlns:p14="http://schemas.microsoft.com/office/powerpoint/2010/main" val="1294472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SAMPLE MEAN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For our practice data set, the sample mean is</a:t>
            </a:r>
          </a:p>
          <a:p>
            <a:pPr marL="0" indent="0">
              <a:spcBef>
                <a:spcPts val="0"/>
              </a:spcBef>
              <a:buNone/>
            </a:pPr>
            <a:r>
              <a:rPr lang="en-US" sz="3200" b="1" dirty="0"/>
              <a:t>( 62 + 71 + 77 + 83 + 84 + 89 + 93 + 97 ) / 8  =  656 / 8  =  82.</a:t>
            </a:r>
          </a:p>
          <a:p>
            <a:pPr marL="0" indent="0">
              <a:spcBef>
                <a:spcPts val="0"/>
              </a:spcBef>
              <a:buNone/>
            </a:pPr>
            <a:endParaRPr lang="en-US" sz="3200" b="1" dirty="0"/>
          </a:p>
          <a:p>
            <a:pPr marL="0" indent="0">
              <a:spcBef>
                <a:spcPts val="0"/>
              </a:spcBef>
              <a:buNone/>
            </a:pPr>
            <a:r>
              <a:rPr lang="en-US" sz="3200" b="1" dirty="0"/>
              <a:t>In this example (and in many others that might be given), the data set does not actually have an observation equal to the sample mean.  Nonetheless, an observation </a:t>
            </a:r>
            <a:r>
              <a:rPr lang="en-US" sz="3200" b="1" i="1" dirty="0"/>
              <a:t>close</a:t>
            </a:r>
            <a:r>
              <a:rPr lang="en-US" sz="3200" b="1" dirty="0"/>
              <a:t>  to  82  can, in the present instance, be thought of as typical (neither particularly low nor especially high).</a:t>
            </a:r>
          </a:p>
          <a:p>
            <a:pPr marL="0" indent="0">
              <a:spcBef>
                <a:spcPts val="0"/>
              </a:spcBef>
              <a:buNone/>
            </a:pPr>
            <a:endParaRPr lang="en-US" sz="3200" b="1" dirty="0"/>
          </a:p>
        </p:txBody>
      </p:sp>
    </p:spTree>
    <p:extLst>
      <p:ext uri="{BB962C8B-B14F-4D97-AF65-F5344CB8AC3E}">
        <p14:creationId xmlns:p14="http://schemas.microsoft.com/office/powerpoint/2010/main" val="30674988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SAMPLE MEDIAN</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77858"/>
          </a:xfrm>
        </p:spPr>
        <p:txBody>
          <a:bodyPr>
            <a:normAutofit/>
          </a:bodyPr>
          <a:lstStyle/>
          <a:p>
            <a:pPr marL="0" indent="0">
              <a:spcBef>
                <a:spcPts val="0"/>
              </a:spcBef>
              <a:buNone/>
            </a:pPr>
            <a:r>
              <a:rPr lang="en-US" sz="3200" b="1" dirty="0"/>
              <a:t>Generally speaking, the sample median for data  {</a:t>
            </a:r>
            <a:r>
              <a:rPr lang="en-US" sz="3200" b="1" i="1" dirty="0"/>
              <a:t>x </a:t>
            </a:r>
            <a:r>
              <a:rPr lang="en-US" sz="3200" b="1" baseline="-25000" dirty="0"/>
              <a:t>1</a:t>
            </a:r>
            <a:r>
              <a:rPr lang="en-US" sz="3200" b="1" dirty="0"/>
              <a:t>, </a:t>
            </a:r>
            <a:r>
              <a:rPr lang="en-US" sz="3200" b="1" i="1" dirty="0"/>
              <a:t>x </a:t>
            </a:r>
            <a:r>
              <a:rPr lang="en-US" sz="3200" b="1" baseline="-25000" dirty="0"/>
              <a:t>2</a:t>
            </a:r>
            <a:r>
              <a:rPr lang="en-US" sz="3200" b="1" dirty="0"/>
              <a:t>, …, </a:t>
            </a:r>
            <a:r>
              <a:rPr lang="en-US" sz="3200" b="1" i="1" dirty="0"/>
              <a:t>x </a:t>
            </a:r>
            <a:r>
              <a:rPr lang="en-US" sz="3200" b="1" baseline="-25000" dirty="0"/>
              <a:t>n</a:t>
            </a:r>
            <a:r>
              <a:rPr lang="en-US" sz="3200" b="1" dirty="0"/>
              <a:t>}  is the middle</a:t>
            </a:r>
            <a:r>
              <a:rPr lang="en-US" sz="3200" b="1" baseline="30000" dirty="0"/>
              <a:t>2</a:t>
            </a:r>
            <a:r>
              <a:rPr lang="en-US" sz="3200" b="1" dirty="0"/>
              <a:t> observation when  n  is odd or the average of the two middle observations when  n  is even.</a:t>
            </a:r>
          </a:p>
          <a:p>
            <a:pPr marL="0" indent="0">
              <a:spcBef>
                <a:spcPts val="0"/>
              </a:spcBef>
              <a:buNone/>
            </a:pPr>
            <a:endParaRPr lang="en-US" sz="3200" b="1" dirty="0"/>
          </a:p>
          <a:p>
            <a:pPr marL="0" indent="0">
              <a:spcBef>
                <a:spcPts val="0"/>
              </a:spcBef>
              <a:buNone/>
            </a:pPr>
            <a:r>
              <a:rPr lang="en-US" sz="3200" b="1" dirty="0"/>
              <a:t>So, the sample median is  </a:t>
            </a:r>
            <a:r>
              <a:rPr lang="en-US" sz="3200" b="1" i="1" dirty="0"/>
              <a:t>x</a:t>
            </a:r>
            <a:r>
              <a:rPr lang="en-US" sz="3200" b="1" dirty="0"/>
              <a:t> </a:t>
            </a:r>
            <a:r>
              <a:rPr lang="en-US" sz="3200" b="1" baseline="-25000" dirty="0"/>
              <a:t>k</a:t>
            </a:r>
            <a:r>
              <a:rPr lang="en-US" sz="3200" b="1" dirty="0"/>
              <a:t>  if  n = 2k – 1  or  ( </a:t>
            </a:r>
            <a:r>
              <a:rPr lang="en-US" sz="3200" b="1" i="1" dirty="0"/>
              <a:t>x </a:t>
            </a:r>
            <a:r>
              <a:rPr lang="en-US" sz="3200" b="1" baseline="-25000" dirty="0"/>
              <a:t>k</a:t>
            </a:r>
            <a:r>
              <a:rPr lang="en-US" sz="3200" b="1" dirty="0"/>
              <a:t> + </a:t>
            </a:r>
            <a:r>
              <a:rPr lang="en-US" sz="3200" b="1" i="1" dirty="0"/>
              <a:t>x </a:t>
            </a:r>
            <a:r>
              <a:rPr lang="en-US" sz="3200" b="1" baseline="-25000" dirty="0"/>
              <a:t>k+1</a:t>
            </a:r>
            <a:r>
              <a:rPr lang="en-US" sz="3200" b="1" dirty="0"/>
              <a:t> ) / 2  if  n = 2k.  There is not a universal symbol for the sample median, although  Q</a:t>
            </a:r>
            <a:r>
              <a:rPr lang="en-US" sz="3200" b="1" baseline="-25000" dirty="0"/>
              <a:t>2</a:t>
            </a:r>
            <a:r>
              <a:rPr lang="en-US" sz="3200" b="1" dirty="0"/>
              <a:t>  (when used) is understood to refer to the sample median. </a:t>
            </a:r>
          </a:p>
          <a:p>
            <a:pPr marL="0" indent="0">
              <a:spcBef>
                <a:spcPts val="0"/>
              </a:spcBef>
              <a:buNone/>
            </a:pPr>
            <a:endParaRPr lang="en-US" sz="2200" b="1" baseline="30000" dirty="0"/>
          </a:p>
          <a:p>
            <a:pPr marL="0" indent="0">
              <a:spcBef>
                <a:spcPts val="0"/>
              </a:spcBef>
              <a:buNone/>
            </a:pPr>
            <a:r>
              <a:rPr lang="en-US" sz="2200" b="1" baseline="30000" dirty="0"/>
              <a:t>2</a:t>
            </a:r>
            <a:r>
              <a:rPr lang="en-US" sz="2200" b="1" dirty="0"/>
              <a:t> This assumes, of course, that the data have been sorted.</a:t>
            </a:r>
            <a:endParaRPr lang="en-US" sz="2200" b="1" baseline="30000" dirty="0"/>
          </a:p>
        </p:txBody>
      </p:sp>
    </p:spTree>
    <p:extLst>
      <p:ext uri="{BB962C8B-B14F-4D97-AF65-F5344CB8AC3E}">
        <p14:creationId xmlns:p14="http://schemas.microsoft.com/office/powerpoint/2010/main" val="342214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SAMPLE MEDIAN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For our practice data set, the sample median is</a:t>
            </a:r>
          </a:p>
          <a:p>
            <a:pPr marL="0" indent="0">
              <a:spcBef>
                <a:spcPts val="0"/>
              </a:spcBef>
              <a:buNone/>
            </a:pPr>
            <a:r>
              <a:rPr lang="en-US" sz="3200" b="1" dirty="0"/>
              <a:t>( 83 + 84 ) / 2  =  83.5.</a:t>
            </a:r>
          </a:p>
          <a:p>
            <a:pPr marL="0" indent="0">
              <a:spcBef>
                <a:spcPts val="0"/>
              </a:spcBef>
              <a:buNone/>
            </a:pPr>
            <a:endParaRPr lang="en-US" sz="3200" b="1" dirty="0"/>
          </a:p>
          <a:p>
            <a:pPr marL="0" indent="0">
              <a:spcBef>
                <a:spcPts val="0"/>
              </a:spcBef>
              <a:buNone/>
            </a:pPr>
            <a:r>
              <a:rPr lang="en-US" sz="3200" b="1" dirty="0"/>
              <a:t>In this example (and in many others that might be given), the sample mean and sample median are close to each other.</a:t>
            </a:r>
          </a:p>
          <a:p>
            <a:pPr marL="0" indent="0">
              <a:spcBef>
                <a:spcPts val="0"/>
              </a:spcBef>
              <a:buNone/>
            </a:pPr>
            <a:endParaRPr lang="en-US" sz="3200" b="1" dirty="0"/>
          </a:p>
          <a:p>
            <a:pPr marL="0" indent="0">
              <a:spcBef>
                <a:spcPts val="0"/>
              </a:spcBef>
              <a:buNone/>
            </a:pPr>
            <a:r>
              <a:rPr lang="en-US" sz="3200" b="1" dirty="0"/>
              <a:t>However, it is easy to construct an example in which the sample mean and sample median are </a:t>
            </a:r>
            <a:r>
              <a:rPr lang="en-US" sz="3200" b="1" i="1" dirty="0"/>
              <a:t>not</a:t>
            </a:r>
            <a:r>
              <a:rPr lang="en-US" sz="3200" b="1" dirty="0"/>
              <a:t>  close to each other.</a:t>
            </a:r>
          </a:p>
        </p:txBody>
      </p:sp>
    </p:spTree>
    <p:extLst>
      <p:ext uri="{BB962C8B-B14F-4D97-AF65-F5344CB8AC3E}">
        <p14:creationId xmlns:p14="http://schemas.microsoft.com/office/powerpoint/2010/main" val="1399287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A MISLEADING MEAN…</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For instance, suppose that our practice data set were modified to replace the  97  with  197.  (Think of the  197  as representing an undetected error.)  Then the sample median would remain  83.5,  but the sample mean would become  94.5.</a:t>
            </a:r>
          </a:p>
          <a:p>
            <a:pPr marL="0" indent="0">
              <a:spcBef>
                <a:spcPts val="0"/>
              </a:spcBef>
              <a:buNone/>
            </a:pPr>
            <a:endParaRPr lang="en-US" sz="3200" b="1" dirty="0"/>
          </a:p>
          <a:p>
            <a:pPr marL="0" indent="0">
              <a:spcBef>
                <a:spcPts val="0"/>
              </a:spcBef>
              <a:buNone/>
            </a:pPr>
            <a:r>
              <a:rPr lang="en-US" sz="3200" b="1" dirty="0"/>
              <a:t>With seven out of the eight observations being less than  94.5,  it would be difficult, in this case, to believe that  94.5  is typical.</a:t>
            </a:r>
          </a:p>
        </p:txBody>
      </p:sp>
    </p:spTree>
    <p:extLst>
      <p:ext uri="{BB962C8B-B14F-4D97-AF65-F5344CB8AC3E}">
        <p14:creationId xmlns:p14="http://schemas.microsoft.com/office/powerpoint/2010/main" val="21227219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…BUT PEOPLE STILL USE THE MEAN</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p:txBody>
          <a:bodyPr>
            <a:normAutofit/>
          </a:bodyPr>
          <a:lstStyle/>
          <a:p>
            <a:pPr marL="0" indent="0">
              <a:spcBef>
                <a:spcPts val="0"/>
              </a:spcBef>
              <a:buNone/>
            </a:pPr>
            <a:r>
              <a:rPr lang="en-US" sz="3200" b="1" dirty="0"/>
              <a:t>Thus, there are some situations in which the sample mean does not serve its intended purpose.</a:t>
            </a:r>
          </a:p>
          <a:p>
            <a:pPr marL="0" indent="0">
              <a:spcBef>
                <a:spcPts val="0"/>
              </a:spcBef>
              <a:buNone/>
            </a:pPr>
            <a:endParaRPr lang="en-US" sz="3200" b="1" dirty="0"/>
          </a:p>
          <a:p>
            <a:pPr marL="0" indent="0">
              <a:spcBef>
                <a:spcPts val="0"/>
              </a:spcBef>
              <a:buNone/>
            </a:pPr>
            <a:r>
              <a:rPr lang="en-US" sz="3200" b="1" dirty="0"/>
              <a:t>Given this, one may wonder why the sample mean is so frequently used in the research literature.</a:t>
            </a:r>
          </a:p>
        </p:txBody>
      </p:sp>
    </p:spTree>
    <p:extLst>
      <p:ext uri="{BB962C8B-B14F-4D97-AF65-F5344CB8AC3E}">
        <p14:creationId xmlns:p14="http://schemas.microsoft.com/office/powerpoint/2010/main" val="3613052422"/>
      </p:ext>
    </p:extLst>
  </p:cSld>
  <p:clrMapOvr>
    <a:masterClrMapping/>
  </p:clrMapOvr>
</p:sld>
</file>

<file path=ppt/theme/theme1.xml><?xml version="1.0" encoding="utf-8"?>
<a:theme xmlns:a="http://schemas.openxmlformats.org/drawingml/2006/main" name="AngleLinesVTI">
  <a:themeElements>
    <a:clrScheme name="Custom 34">
      <a:dk1>
        <a:sysClr val="windowText" lastClr="000000"/>
      </a:dk1>
      <a:lt1>
        <a:sysClr val="window" lastClr="FFFFFF"/>
      </a:lt1>
      <a:dk2>
        <a:srgbClr val="001E2E"/>
      </a:dk2>
      <a:lt2>
        <a:srgbClr val="F0ECEC"/>
      </a:lt2>
      <a:accent1>
        <a:srgbClr val="155767"/>
      </a:accent1>
      <a:accent2>
        <a:srgbClr val="BA9CA0"/>
      </a:accent2>
      <a:accent3>
        <a:srgbClr val="A57931"/>
      </a:accent3>
      <a:accent4>
        <a:srgbClr val="0E577C"/>
      </a:accent4>
      <a:accent5>
        <a:srgbClr val="CC846E"/>
      </a:accent5>
      <a:accent6>
        <a:srgbClr val="93767A"/>
      </a:accent6>
      <a:hlink>
        <a:srgbClr val="0563C1"/>
      </a:hlink>
      <a:folHlink>
        <a:srgbClr val="954F72"/>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gleLinesVTI" id="{BC1FC193-C72F-4761-9899-1105EDF6BAE8}" vid="{64612625-F022-44B7-B9FA-9D26DEDBDC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0E62E91-3991-445A-ADE0-DB143B39320F}">
  <ds:schemaRefs>
    <ds:schemaRef ds:uri="http://schemas.microsoft.com/sharepoint/v3/contenttype/forms"/>
  </ds:schemaRefs>
</ds:datastoreItem>
</file>

<file path=customXml/itemProps2.xml><?xml version="1.0" encoding="utf-8"?>
<ds:datastoreItem xmlns:ds="http://schemas.openxmlformats.org/officeDocument/2006/customXml" ds:itemID="{3C20BE78-9FDF-401B-B412-3AA10EC5BEA3}">
  <ds:schemaRefs>
    <ds:schemaRef ds:uri="http://schemas.microsoft.com/office/2006/metadata/properties"/>
    <ds:schemaRef ds:uri="http://purl.org/dc/dcmitype/"/>
    <ds:schemaRef ds:uri="http://schemas.microsoft.com/office/infopath/2007/PartnerControls"/>
    <ds:schemaRef ds:uri="http://schemas.microsoft.com/sharepoint/v3"/>
    <ds:schemaRef ds:uri="http://purl.org/dc/terms/"/>
    <ds:schemaRef ds:uri="http://schemas.openxmlformats.org/package/2006/metadata/core-properties"/>
    <ds:schemaRef ds:uri="http://schemas.microsoft.com/office/2006/documentManagement/types"/>
    <ds:schemaRef ds:uri="http://purl.org/dc/elements/1.1/"/>
    <ds:schemaRef ds:uri="230e9df3-be65-4c73-a93b-d1236ebd677e"/>
    <ds:schemaRef ds:uri="16c05727-aa75-4e4a-9b5f-8a80a1165891"/>
    <ds:schemaRef ds:uri="71af3243-3dd4-4a8d-8c0d-dd76da1f02a5"/>
    <ds:schemaRef ds:uri="http://www.w3.org/XML/1998/namespace"/>
  </ds:schemaRefs>
</ds:datastoreItem>
</file>

<file path=customXml/itemProps3.xml><?xml version="1.0" encoding="utf-8"?>
<ds:datastoreItem xmlns:ds="http://schemas.openxmlformats.org/officeDocument/2006/customXml" ds:itemID="{1C180A77-4928-484F-9529-F716C85D6A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{15A12A83-B290-452D-83BA-CDFE94041F92}TF020710ce-b2a3-4743-8ec4-0abcd2574951ef9f6aa4_win32-415a623b9e9a</Template>
  <TotalTime>468</TotalTime>
  <Words>2620</Words>
  <Application>Microsoft Office PowerPoint</Application>
  <PresentationFormat>Widescreen</PresentationFormat>
  <Paragraphs>207</Paragraphs>
  <Slides>34</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Aptos</vt:lpstr>
      <vt:lpstr>Arial</vt:lpstr>
      <vt:lpstr>Calibri</vt:lpstr>
      <vt:lpstr>Cambria Math</vt:lpstr>
      <vt:lpstr>Univers Condensed Light</vt:lpstr>
      <vt:lpstr>Walbaum Display Light</vt:lpstr>
      <vt:lpstr>AngleLinesVTI</vt:lpstr>
      <vt:lpstr>DESCRIBING NUMERICAL DATA; ASSESSING NON-NORMALITY  BST 600 Fall 2025 Lecture 8 Dr. Richard Charnigo </vt:lpstr>
      <vt:lpstr>A PRACTICE DATA SET</vt:lpstr>
      <vt:lpstr>WHAT IS TYPICAL ?</vt:lpstr>
      <vt:lpstr>SAMPLE MEAN</vt:lpstr>
      <vt:lpstr>SAMPLE MEAN (continued)</vt:lpstr>
      <vt:lpstr>SAMPLE MEDIAN</vt:lpstr>
      <vt:lpstr>SAMPLE MEDIAN (CONTINUED)</vt:lpstr>
      <vt:lpstr>A MISLEADING MEAN…</vt:lpstr>
      <vt:lpstr>…BUT PEOPLE STILL USE THE MEAN</vt:lpstr>
      <vt:lpstr>MEAN OR MEDIAN ?</vt:lpstr>
      <vt:lpstr>MEAN OR MEDIAN ?  (CONTINUED)</vt:lpstr>
      <vt:lpstr>TYPICAL DEPARTURES</vt:lpstr>
      <vt:lpstr>SAMPLE VARIANCE</vt:lpstr>
      <vt:lpstr>SAMPLE VARIANCE (CONTINUED)</vt:lpstr>
      <vt:lpstr>SAMPLE VARIANCE (CONTINUED)</vt:lpstr>
      <vt:lpstr>SAMPLE VARIANCE (CONTINUED)</vt:lpstr>
      <vt:lpstr>SAMPLE STANDARD DEVIATION</vt:lpstr>
      <vt:lpstr>VARIANCE OR STANDARD DEVIATION ?</vt:lpstr>
      <vt:lpstr>SAMPLE QUARTiLES</vt:lpstr>
      <vt:lpstr>SAMPLE QUARTiLES (CONTINUED)</vt:lpstr>
      <vt:lpstr>SAMPLE INTERQUARTiLE RANGE</vt:lpstr>
      <vt:lpstr>INTERPRETING THE SAMPLE IQR</vt:lpstr>
      <vt:lpstr>STANDARD DEVIATION OR IQR ?</vt:lpstr>
      <vt:lpstr>THE DISTRIBUTION OF DATA</vt:lpstr>
      <vt:lpstr>HISTOGRAM</vt:lpstr>
      <vt:lpstr>HISTOGRAM (CONTINUED)</vt:lpstr>
      <vt:lpstr>BOX PLOT</vt:lpstr>
      <vt:lpstr>BOX PLOT (CONTINUED)</vt:lpstr>
      <vt:lpstr>BOX PLOT (CONTINUED)</vt:lpstr>
      <vt:lpstr>MEAN VERSUS MEDIAN, AGAIN</vt:lpstr>
      <vt:lpstr>SKEWNESS</vt:lpstr>
      <vt:lpstr>SKEWNESS (CONTINUED)</vt:lpstr>
      <vt:lpstr>REAL LIFE STATISTICS</vt:lpstr>
      <vt:lpstr>RECAPITULATION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DESCRIBING NUMERICAL DATA; ASSESSING NON-NORMALITY  BST 600 Fall 2025 Lecture 8 Dr. Richard Charnigo </dc:title>
  <dc:creator>Richard Charnigo</dc:creator>
  <cp:lastModifiedBy>Richard Charnigo</cp:lastModifiedBy>
  <cp:revision>1</cp:revision>
  <dcterms:created xsi:type="dcterms:W3CDTF">2025-09-19T01:53:50Z</dcterms:created>
  <dcterms:modified xsi:type="dcterms:W3CDTF">2025-10-02T19:10:37Z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