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30"/>
  </p:notesMasterIdLst>
  <p:handoutMasterIdLst>
    <p:handoutMasterId r:id="rId31"/>
  </p:handoutMasterIdLst>
  <p:sldIdLst>
    <p:sldId id="310" r:id="rId5"/>
    <p:sldId id="291" r:id="rId6"/>
    <p:sldId id="311" r:id="rId7"/>
    <p:sldId id="312" r:id="rId8"/>
    <p:sldId id="313" r:id="rId9"/>
    <p:sldId id="315" r:id="rId10"/>
    <p:sldId id="316" r:id="rId11"/>
    <p:sldId id="314" r:id="rId12"/>
    <p:sldId id="317" r:id="rId13"/>
    <p:sldId id="318" r:id="rId14"/>
    <p:sldId id="319" r:id="rId15"/>
    <p:sldId id="320" r:id="rId16"/>
    <p:sldId id="321" r:id="rId17"/>
    <p:sldId id="322" r:id="rId18"/>
    <p:sldId id="324" r:id="rId19"/>
    <p:sldId id="325" r:id="rId20"/>
    <p:sldId id="326" r:id="rId21"/>
    <p:sldId id="327" r:id="rId22"/>
    <p:sldId id="328" r:id="rId23"/>
    <p:sldId id="329" r:id="rId24"/>
    <p:sldId id="330" r:id="rId25"/>
    <p:sldId id="331" r:id="rId26"/>
    <p:sldId id="332" r:id="rId27"/>
    <p:sldId id="323" r:id="rId28"/>
    <p:sldId id="33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DDB388-9305-42F7-BBDE-4557921D5FF4}" v="1130" dt="2025-11-16T03:27:17.267"/>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p:scale>
          <a:sx n="82" d="100"/>
          <a:sy n="82" d="100"/>
        </p:scale>
        <p:origin x="6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C4DDB388-9305-42F7-BBDE-4557921D5FF4}"/>
    <pc:docChg chg="undo redo custSel addSld delSld modSld sldOrd">
      <pc:chgData name="Richard Charnigo" userId="4fe029dc7930efe6" providerId="LiveId" clId="{C4DDB388-9305-42F7-BBDE-4557921D5FF4}" dt="2025-11-16T03:30:01.758" v="12216" actId="20577"/>
      <pc:docMkLst>
        <pc:docMk/>
      </pc:docMkLst>
      <pc:sldChg chg="modSp mod">
        <pc:chgData name="Richard Charnigo" userId="4fe029dc7930efe6" providerId="LiveId" clId="{C4DDB388-9305-42F7-BBDE-4557921D5FF4}" dt="2025-11-15T06:06:39.075" v="5706" actId="114"/>
        <pc:sldMkLst>
          <pc:docMk/>
          <pc:sldMk cId="1581522045" sldId="291"/>
        </pc:sldMkLst>
        <pc:spChg chg="mod">
          <ac:chgData name="Richard Charnigo" userId="4fe029dc7930efe6" providerId="LiveId" clId="{C4DDB388-9305-42F7-BBDE-4557921D5FF4}" dt="2025-11-15T06:06:39.075" v="5706" actId="114"/>
          <ac:spMkLst>
            <pc:docMk/>
            <pc:sldMk cId="1581522045" sldId="291"/>
            <ac:spMk id="3" creationId="{940A6D83-6E2B-7C68-A633-B77B496B2B66}"/>
          </ac:spMkLst>
        </pc:spChg>
      </pc:sldChg>
      <pc:sldChg chg="modSp mod">
        <pc:chgData name="Richard Charnigo" userId="4fe029dc7930efe6" providerId="LiveId" clId="{C4DDB388-9305-42F7-BBDE-4557921D5FF4}" dt="2025-11-15T05:01:21.645" v="87" actId="20577"/>
        <pc:sldMkLst>
          <pc:docMk/>
          <pc:sldMk cId="1760268449" sldId="310"/>
        </pc:sldMkLst>
        <pc:spChg chg="mod">
          <ac:chgData name="Richard Charnigo" userId="4fe029dc7930efe6" providerId="LiveId" clId="{C4DDB388-9305-42F7-BBDE-4557921D5FF4}" dt="2025-11-15T05:01:21.645" v="87" actId="20577"/>
          <ac:spMkLst>
            <pc:docMk/>
            <pc:sldMk cId="1760268449" sldId="310"/>
            <ac:spMk id="7" creationId="{C0147929-8D39-DAA9-C3C5-4829D9C31C27}"/>
          </ac:spMkLst>
        </pc:spChg>
      </pc:sldChg>
      <pc:sldChg chg="modSp add mod">
        <pc:chgData name="Richard Charnigo" userId="4fe029dc7930efe6" providerId="LiveId" clId="{C4DDB388-9305-42F7-BBDE-4557921D5FF4}" dt="2025-11-15T06:06:58.046" v="5720" actId="20577"/>
        <pc:sldMkLst>
          <pc:docMk/>
          <pc:sldMk cId="2658441568" sldId="311"/>
        </pc:sldMkLst>
        <pc:spChg chg="mod">
          <ac:chgData name="Richard Charnigo" userId="4fe029dc7930efe6" providerId="LiveId" clId="{C4DDB388-9305-42F7-BBDE-4557921D5FF4}" dt="2025-11-15T06:06:58.046" v="5720" actId="20577"/>
          <ac:spMkLst>
            <pc:docMk/>
            <pc:sldMk cId="2658441568" sldId="311"/>
            <ac:spMk id="3" creationId="{940A6D83-6E2B-7C68-A633-B77B496B2B66}"/>
          </ac:spMkLst>
        </pc:spChg>
      </pc:sldChg>
      <pc:sldChg chg="del">
        <pc:chgData name="Richard Charnigo" userId="4fe029dc7930efe6" providerId="LiveId" clId="{C4DDB388-9305-42F7-BBDE-4557921D5FF4}" dt="2025-11-15T05:01:33.930" v="88" actId="2696"/>
        <pc:sldMkLst>
          <pc:docMk/>
          <pc:sldMk cId="2925202242" sldId="311"/>
        </pc:sldMkLst>
      </pc:sldChg>
      <pc:sldChg chg="del">
        <pc:chgData name="Richard Charnigo" userId="4fe029dc7930efe6" providerId="LiveId" clId="{C4DDB388-9305-42F7-BBDE-4557921D5FF4}" dt="2025-11-15T05:01:35.071" v="89" actId="2696"/>
        <pc:sldMkLst>
          <pc:docMk/>
          <pc:sldMk cId="339980778" sldId="312"/>
        </pc:sldMkLst>
      </pc:sldChg>
      <pc:sldChg chg="modSp add mod">
        <pc:chgData name="Richard Charnigo" userId="4fe029dc7930efe6" providerId="LiveId" clId="{C4DDB388-9305-42F7-BBDE-4557921D5FF4}" dt="2025-11-15T05:29:38.043" v="2346" actId="20577"/>
        <pc:sldMkLst>
          <pc:docMk/>
          <pc:sldMk cId="3789236545" sldId="312"/>
        </pc:sldMkLst>
        <pc:spChg chg="mod">
          <ac:chgData name="Richard Charnigo" userId="4fe029dc7930efe6" providerId="LiveId" clId="{C4DDB388-9305-42F7-BBDE-4557921D5FF4}" dt="2025-11-15T05:29:38.043" v="2346" actId="20577"/>
          <ac:spMkLst>
            <pc:docMk/>
            <pc:sldMk cId="3789236545" sldId="312"/>
            <ac:spMk id="3" creationId="{940A6D83-6E2B-7C68-A633-B77B496B2B66}"/>
          </ac:spMkLst>
        </pc:spChg>
      </pc:sldChg>
      <pc:sldChg chg="del">
        <pc:chgData name="Richard Charnigo" userId="4fe029dc7930efe6" providerId="LiveId" clId="{C4DDB388-9305-42F7-BBDE-4557921D5FF4}" dt="2025-11-15T05:01:35.406" v="90" actId="2696"/>
        <pc:sldMkLst>
          <pc:docMk/>
          <pc:sldMk cId="261019168" sldId="313"/>
        </pc:sldMkLst>
      </pc:sldChg>
      <pc:sldChg chg="modSp add mod">
        <pc:chgData name="Richard Charnigo" userId="4fe029dc7930efe6" providerId="LiveId" clId="{C4DDB388-9305-42F7-BBDE-4557921D5FF4}" dt="2025-11-15T06:07:25.455" v="5736" actId="20577"/>
        <pc:sldMkLst>
          <pc:docMk/>
          <pc:sldMk cId="1139478207" sldId="313"/>
        </pc:sldMkLst>
        <pc:spChg chg="mod">
          <ac:chgData name="Richard Charnigo" userId="4fe029dc7930efe6" providerId="LiveId" clId="{C4DDB388-9305-42F7-BBDE-4557921D5FF4}" dt="2025-11-15T06:07:25.455" v="5736" actId="20577"/>
          <ac:spMkLst>
            <pc:docMk/>
            <pc:sldMk cId="1139478207" sldId="313"/>
            <ac:spMk id="3" creationId="{940A6D83-6E2B-7C68-A633-B77B496B2B66}"/>
          </ac:spMkLst>
        </pc:spChg>
      </pc:sldChg>
      <pc:sldChg chg="del">
        <pc:chgData name="Richard Charnigo" userId="4fe029dc7930efe6" providerId="LiveId" clId="{C4DDB388-9305-42F7-BBDE-4557921D5FF4}" dt="2025-11-15T05:01:35.823" v="91" actId="2696"/>
        <pc:sldMkLst>
          <pc:docMk/>
          <pc:sldMk cId="1484135292" sldId="314"/>
        </pc:sldMkLst>
      </pc:sldChg>
      <pc:sldChg chg="modSp add mod">
        <pc:chgData name="Richard Charnigo" userId="4fe029dc7930efe6" providerId="LiveId" clId="{C4DDB388-9305-42F7-BBDE-4557921D5FF4}" dt="2025-11-16T03:24:40.562" v="12156" actId="20577"/>
        <pc:sldMkLst>
          <pc:docMk/>
          <pc:sldMk cId="3482629780" sldId="314"/>
        </pc:sldMkLst>
        <pc:spChg chg="mod">
          <ac:chgData name="Richard Charnigo" userId="4fe029dc7930efe6" providerId="LiveId" clId="{C4DDB388-9305-42F7-BBDE-4557921D5FF4}" dt="2025-11-16T03:24:40.562" v="12156" actId="20577"/>
          <ac:spMkLst>
            <pc:docMk/>
            <pc:sldMk cId="3482629780" sldId="314"/>
            <ac:spMk id="3" creationId="{940A6D83-6E2B-7C68-A633-B77B496B2B66}"/>
          </ac:spMkLst>
        </pc:spChg>
      </pc:sldChg>
      <pc:sldChg chg="modSp add mod">
        <pc:chgData name="Richard Charnigo" userId="4fe029dc7930efe6" providerId="LiveId" clId="{C4DDB388-9305-42F7-BBDE-4557921D5FF4}" dt="2025-11-16T03:23:32.790" v="12057" actId="20577"/>
        <pc:sldMkLst>
          <pc:docMk/>
          <pc:sldMk cId="2908737504" sldId="315"/>
        </pc:sldMkLst>
        <pc:spChg chg="mod">
          <ac:chgData name="Richard Charnigo" userId="4fe029dc7930efe6" providerId="LiveId" clId="{C4DDB388-9305-42F7-BBDE-4557921D5FF4}" dt="2025-11-16T03:23:32.790" v="12057" actId="20577"/>
          <ac:spMkLst>
            <pc:docMk/>
            <pc:sldMk cId="2908737504" sldId="315"/>
            <ac:spMk id="3" creationId="{940A6D83-6E2B-7C68-A633-B77B496B2B66}"/>
          </ac:spMkLst>
        </pc:spChg>
      </pc:sldChg>
      <pc:sldChg chg="del">
        <pc:chgData name="Richard Charnigo" userId="4fe029dc7930efe6" providerId="LiveId" clId="{C4DDB388-9305-42F7-BBDE-4557921D5FF4}" dt="2025-11-15T05:01:36.451" v="92" actId="2696"/>
        <pc:sldMkLst>
          <pc:docMk/>
          <pc:sldMk cId="770530867" sldId="316"/>
        </pc:sldMkLst>
      </pc:sldChg>
      <pc:sldChg chg="modSp add mod">
        <pc:chgData name="Richard Charnigo" userId="4fe029dc7930efe6" providerId="LiveId" clId="{C4DDB388-9305-42F7-BBDE-4557921D5FF4}" dt="2025-11-16T03:24:02.793" v="12087" actId="20577"/>
        <pc:sldMkLst>
          <pc:docMk/>
          <pc:sldMk cId="3385108586" sldId="316"/>
        </pc:sldMkLst>
        <pc:spChg chg="mod">
          <ac:chgData name="Richard Charnigo" userId="4fe029dc7930efe6" providerId="LiveId" clId="{C4DDB388-9305-42F7-BBDE-4557921D5FF4}" dt="2025-11-16T03:24:02.793" v="12087" actId="20577"/>
          <ac:spMkLst>
            <pc:docMk/>
            <pc:sldMk cId="3385108586" sldId="316"/>
            <ac:spMk id="3" creationId="{940A6D83-6E2B-7C68-A633-B77B496B2B66}"/>
          </ac:spMkLst>
        </pc:spChg>
      </pc:sldChg>
      <pc:sldChg chg="del">
        <pc:chgData name="Richard Charnigo" userId="4fe029dc7930efe6" providerId="LiveId" clId="{C4DDB388-9305-42F7-BBDE-4557921D5FF4}" dt="2025-11-15T05:01:36.714" v="93" actId="2696"/>
        <pc:sldMkLst>
          <pc:docMk/>
          <pc:sldMk cId="985289632" sldId="317"/>
        </pc:sldMkLst>
      </pc:sldChg>
      <pc:sldChg chg="modSp add mod">
        <pc:chgData name="Richard Charnigo" userId="4fe029dc7930efe6" providerId="LiveId" clId="{C4DDB388-9305-42F7-BBDE-4557921D5FF4}" dt="2025-11-15T05:52:58.851" v="4030" actId="114"/>
        <pc:sldMkLst>
          <pc:docMk/>
          <pc:sldMk cId="4195278831" sldId="317"/>
        </pc:sldMkLst>
        <pc:spChg chg="mod">
          <ac:chgData name="Richard Charnigo" userId="4fe029dc7930efe6" providerId="LiveId" clId="{C4DDB388-9305-42F7-BBDE-4557921D5FF4}" dt="2025-11-15T05:52:58.851" v="4030" actId="114"/>
          <ac:spMkLst>
            <pc:docMk/>
            <pc:sldMk cId="4195278831" sldId="317"/>
            <ac:spMk id="3" creationId="{940A6D83-6E2B-7C68-A633-B77B496B2B66}"/>
          </ac:spMkLst>
        </pc:spChg>
      </pc:sldChg>
      <pc:sldChg chg="modSp add mod">
        <pc:chgData name="Richard Charnigo" userId="4fe029dc7930efe6" providerId="LiveId" clId="{C4DDB388-9305-42F7-BBDE-4557921D5FF4}" dt="2025-11-15T06:09:04.639" v="5789" actId="20577"/>
        <pc:sldMkLst>
          <pc:docMk/>
          <pc:sldMk cId="158658600" sldId="318"/>
        </pc:sldMkLst>
        <pc:spChg chg="mod">
          <ac:chgData name="Richard Charnigo" userId="4fe029dc7930efe6" providerId="LiveId" clId="{C4DDB388-9305-42F7-BBDE-4557921D5FF4}" dt="2025-11-15T06:09:04.639" v="5789" actId="20577"/>
          <ac:spMkLst>
            <pc:docMk/>
            <pc:sldMk cId="158658600" sldId="318"/>
            <ac:spMk id="3" creationId="{940A6D83-6E2B-7C68-A633-B77B496B2B66}"/>
          </ac:spMkLst>
        </pc:spChg>
      </pc:sldChg>
      <pc:sldChg chg="del">
        <pc:chgData name="Richard Charnigo" userId="4fe029dc7930efe6" providerId="LiveId" clId="{C4DDB388-9305-42F7-BBDE-4557921D5FF4}" dt="2025-11-15T05:01:36.827" v="94" actId="2696"/>
        <pc:sldMkLst>
          <pc:docMk/>
          <pc:sldMk cId="3595260725" sldId="318"/>
        </pc:sldMkLst>
      </pc:sldChg>
      <pc:sldChg chg="modSp add mod">
        <pc:chgData name="Richard Charnigo" userId="4fe029dc7930efe6" providerId="LiveId" clId="{C4DDB388-9305-42F7-BBDE-4557921D5FF4}" dt="2025-11-15T06:12:15.962" v="5857" actId="20577"/>
        <pc:sldMkLst>
          <pc:docMk/>
          <pc:sldMk cId="145883441" sldId="319"/>
        </pc:sldMkLst>
        <pc:spChg chg="mod">
          <ac:chgData name="Richard Charnigo" userId="4fe029dc7930efe6" providerId="LiveId" clId="{C4DDB388-9305-42F7-BBDE-4557921D5FF4}" dt="2025-11-15T06:12:15.962" v="5857" actId="20577"/>
          <ac:spMkLst>
            <pc:docMk/>
            <pc:sldMk cId="145883441" sldId="319"/>
            <ac:spMk id="3" creationId="{940A6D83-6E2B-7C68-A633-B77B496B2B66}"/>
          </ac:spMkLst>
        </pc:spChg>
      </pc:sldChg>
      <pc:sldChg chg="del">
        <pc:chgData name="Richard Charnigo" userId="4fe029dc7930efe6" providerId="LiveId" clId="{C4DDB388-9305-42F7-BBDE-4557921D5FF4}" dt="2025-11-15T05:01:37.226" v="95" actId="2696"/>
        <pc:sldMkLst>
          <pc:docMk/>
          <pc:sldMk cId="2829560315" sldId="319"/>
        </pc:sldMkLst>
      </pc:sldChg>
      <pc:sldChg chg="del">
        <pc:chgData name="Richard Charnigo" userId="4fe029dc7930efe6" providerId="LiveId" clId="{C4DDB388-9305-42F7-BBDE-4557921D5FF4}" dt="2025-11-15T05:01:37.675" v="96" actId="2696"/>
        <pc:sldMkLst>
          <pc:docMk/>
          <pc:sldMk cId="2771025377" sldId="320"/>
        </pc:sldMkLst>
      </pc:sldChg>
      <pc:sldChg chg="modSp add mod">
        <pc:chgData name="Richard Charnigo" userId="4fe029dc7930efe6" providerId="LiveId" clId="{C4DDB388-9305-42F7-BBDE-4557921D5FF4}" dt="2025-11-15T06:12:18.328" v="5859" actId="20577"/>
        <pc:sldMkLst>
          <pc:docMk/>
          <pc:sldMk cId="3563197161" sldId="320"/>
        </pc:sldMkLst>
        <pc:spChg chg="mod">
          <ac:chgData name="Richard Charnigo" userId="4fe029dc7930efe6" providerId="LiveId" clId="{C4DDB388-9305-42F7-BBDE-4557921D5FF4}" dt="2025-11-15T06:12:18.328" v="5859" actId="20577"/>
          <ac:spMkLst>
            <pc:docMk/>
            <pc:sldMk cId="3563197161" sldId="320"/>
            <ac:spMk id="3" creationId="{940A6D83-6E2B-7C68-A633-B77B496B2B66}"/>
          </ac:spMkLst>
        </pc:spChg>
      </pc:sldChg>
      <pc:sldChg chg="del">
        <pc:chgData name="Richard Charnigo" userId="4fe029dc7930efe6" providerId="LiveId" clId="{C4DDB388-9305-42F7-BBDE-4557921D5FF4}" dt="2025-11-15T05:01:38.055" v="97" actId="2696"/>
        <pc:sldMkLst>
          <pc:docMk/>
          <pc:sldMk cId="2050784573" sldId="321"/>
        </pc:sldMkLst>
      </pc:sldChg>
      <pc:sldChg chg="addSp modSp add mod">
        <pc:chgData name="Richard Charnigo" userId="4fe029dc7930efe6" providerId="LiveId" clId="{C4DDB388-9305-42F7-BBDE-4557921D5FF4}" dt="2025-11-16T01:31:34.789" v="7522" actId="20577"/>
        <pc:sldMkLst>
          <pc:docMk/>
          <pc:sldMk cId="3560977608" sldId="321"/>
        </pc:sldMkLst>
        <pc:spChg chg="mod">
          <ac:chgData name="Richard Charnigo" userId="4fe029dc7930efe6" providerId="LiveId" clId="{C4DDB388-9305-42F7-BBDE-4557921D5FF4}" dt="2025-11-16T01:31:34.789" v="7522" actId="20577"/>
          <ac:spMkLst>
            <pc:docMk/>
            <pc:sldMk cId="3560977608" sldId="321"/>
            <ac:spMk id="3" creationId="{940A6D83-6E2B-7C68-A633-B77B496B2B66}"/>
          </ac:spMkLst>
        </pc:spChg>
        <pc:graphicFrameChg chg="add mod modGraphic">
          <ac:chgData name="Richard Charnigo" userId="4fe029dc7930efe6" providerId="LiveId" clId="{C4DDB388-9305-42F7-BBDE-4557921D5FF4}" dt="2025-11-16T01:27:06.049" v="7097" actId="20577"/>
          <ac:graphicFrameMkLst>
            <pc:docMk/>
            <pc:sldMk cId="3560977608" sldId="321"/>
            <ac:graphicFrameMk id="4" creationId="{71D51BD1-DBB7-0466-6DE9-9E2B57A0F691}"/>
          </ac:graphicFrameMkLst>
        </pc:graphicFrameChg>
      </pc:sldChg>
      <pc:sldChg chg="delSp modSp add mod ord">
        <pc:chgData name="Richard Charnigo" userId="4fe029dc7930efe6" providerId="LiveId" clId="{C4DDB388-9305-42F7-BBDE-4557921D5FF4}" dt="2025-11-16T01:37:50.776" v="7723" actId="27636"/>
        <pc:sldMkLst>
          <pc:docMk/>
          <pc:sldMk cId="238784006" sldId="322"/>
        </pc:sldMkLst>
        <pc:spChg chg="mod">
          <ac:chgData name="Richard Charnigo" userId="4fe029dc7930efe6" providerId="LiveId" clId="{C4DDB388-9305-42F7-BBDE-4557921D5FF4}" dt="2025-11-16T01:37:50.776" v="7723" actId="27636"/>
          <ac:spMkLst>
            <pc:docMk/>
            <pc:sldMk cId="238784006" sldId="322"/>
            <ac:spMk id="3" creationId="{940A6D83-6E2B-7C68-A633-B77B496B2B66}"/>
          </ac:spMkLst>
        </pc:spChg>
        <pc:graphicFrameChg chg="del modGraphic">
          <ac:chgData name="Richard Charnigo" userId="4fe029dc7930efe6" providerId="LiveId" clId="{C4DDB388-9305-42F7-BBDE-4557921D5FF4}" dt="2025-11-15T20:20:07.166" v="6294" actId="478"/>
          <ac:graphicFrameMkLst>
            <pc:docMk/>
            <pc:sldMk cId="238784006" sldId="322"/>
            <ac:graphicFrameMk id="4" creationId="{71D51BD1-DBB7-0466-6DE9-9E2B57A0F691}"/>
          </ac:graphicFrameMkLst>
        </pc:graphicFrameChg>
      </pc:sldChg>
      <pc:sldChg chg="del">
        <pc:chgData name="Richard Charnigo" userId="4fe029dc7930efe6" providerId="LiveId" clId="{C4DDB388-9305-42F7-BBDE-4557921D5FF4}" dt="2025-11-15T05:01:38.393" v="98" actId="2696"/>
        <pc:sldMkLst>
          <pc:docMk/>
          <pc:sldMk cId="1010596395" sldId="322"/>
        </pc:sldMkLst>
      </pc:sldChg>
      <pc:sldChg chg="modSp add mod">
        <pc:chgData name="Richard Charnigo" userId="4fe029dc7930efe6" providerId="LiveId" clId="{C4DDB388-9305-42F7-BBDE-4557921D5FF4}" dt="2025-11-16T01:28:10.502" v="7155" actId="255"/>
        <pc:sldMkLst>
          <pc:docMk/>
          <pc:sldMk cId="2124350387" sldId="323"/>
        </pc:sldMkLst>
        <pc:spChg chg="mod">
          <ac:chgData name="Richard Charnigo" userId="4fe029dc7930efe6" providerId="LiveId" clId="{C4DDB388-9305-42F7-BBDE-4557921D5FF4}" dt="2025-11-16T01:28:10.502" v="7155" actId="255"/>
          <ac:spMkLst>
            <pc:docMk/>
            <pc:sldMk cId="2124350387" sldId="323"/>
            <ac:spMk id="3" creationId="{940A6D83-6E2B-7C68-A633-B77B496B2B66}"/>
          </ac:spMkLst>
        </pc:spChg>
      </pc:sldChg>
      <pc:sldChg chg="modSp add mod">
        <pc:chgData name="Richard Charnigo" userId="4fe029dc7930efe6" providerId="LiveId" clId="{C4DDB388-9305-42F7-BBDE-4557921D5FF4}" dt="2025-11-16T03:26:15" v="12157" actId="20577"/>
        <pc:sldMkLst>
          <pc:docMk/>
          <pc:sldMk cId="3063166080" sldId="324"/>
        </pc:sldMkLst>
        <pc:spChg chg="mod">
          <ac:chgData name="Richard Charnigo" userId="4fe029dc7930efe6" providerId="LiveId" clId="{C4DDB388-9305-42F7-BBDE-4557921D5FF4}" dt="2025-11-16T03:26:15" v="12157" actId="20577"/>
          <ac:spMkLst>
            <pc:docMk/>
            <pc:sldMk cId="3063166080" sldId="324"/>
            <ac:spMk id="3" creationId="{940A6D83-6E2B-7C68-A633-B77B496B2B66}"/>
          </ac:spMkLst>
        </pc:spChg>
      </pc:sldChg>
      <pc:sldChg chg="add del">
        <pc:chgData name="Richard Charnigo" userId="4fe029dc7930efe6" providerId="LiveId" clId="{C4DDB388-9305-42F7-BBDE-4557921D5FF4}" dt="2025-11-15T05:01:46.466" v="101" actId="2696"/>
        <pc:sldMkLst>
          <pc:docMk/>
          <pc:sldMk cId="4114195548" sldId="324"/>
        </pc:sldMkLst>
      </pc:sldChg>
      <pc:sldChg chg="modSp add mod">
        <pc:chgData name="Richard Charnigo" userId="4fe029dc7930efe6" providerId="LiveId" clId="{C4DDB388-9305-42F7-BBDE-4557921D5FF4}" dt="2025-11-16T02:52:14.218" v="8878" actId="115"/>
        <pc:sldMkLst>
          <pc:docMk/>
          <pc:sldMk cId="1930564037" sldId="325"/>
        </pc:sldMkLst>
        <pc:spChg chg="mod">
          <ac:chgData name="Richard Charnigo" userId="4fe029dc7930efe6" providerId="LiveId" clId="{C4DDB388-9305-42F7-BBDE-4557921D5FF4}" dt="2025-11-16T02:52:14.218" v="8878" actId="115"/>
          <ac:spMkLst>
            <pc:docMk/>
            <pc:sldMk cId="1930564037" sldId="325"/>
            <ac:spMk id="3" creationId="{940A6D83-6E2B-7C68-A633-B77B496B2B66}"/>
          </ac:spMkLst>
        </pc:spChg>
      </pc:sldChg>
      <pc:sldChg chg="del">
        <pc:chgData name="Richard Charnigo" userId="4fe029dc7930efe6" providerId="LiveId" clId="{C4DDB388-9305-42F7-BBDE-4557921D5FF4}" dt="2025-11-15T05:02:09.343" v="102" actId="2696"/>
        <pc:sldMkLst>
          <pc:docMk/>
          <pc:sldMk cId="3613463895" sldId="325"/>
        </pc:sldMkLst>
      </pc:sldChg>
      <pc:sldChg chg="modSp add mod">
        <pc:chgData name="Richard Charnigo" userId="4fe029dc7930efe6" providerId="LiveId" clId="{C4DDB388-9305-42F7-BBDE-4557921D5FF4}" dt="2025-11-16T03:27:17.267" v="12173" actId="20577"/>
        <pc:sldMkLst>
          <pc:docMk/>
          <pc:sldMk cId="1063823651" sldId="326"/>
        </pc:sldMkLst>
        <pc:spChg chg="mod">
          <ac:chgData name="Richard Charnigo" userId="4fe029dc7930efe6" providerId="LiveId" clId="{C4DDB388-9305-42F7-BBDE-4557921D5FF4}" dt="2025-11-16T03:27:17.267" v="12173" actId="20577"/>
          <ac:spMkLst>
            <pc:docMk/>
            <pc:sldMk cId="1063823651" sldId="326"/>
            <ac:spMk id="3" creationId="{940A6D83-6E2B-7C68-A633-B77B496B2B66}"/>
          </ac:spMkLst>
        </pc:spChg>
      </pc:sldChg>
      <pc:sldChg chg="modSp add mod">
        <pc:chgData name="Richard Charnigo" userId="4fe029dc7930efe6" providerId="LiveId" clId="{C4DDB388-9305-42F7-BBDE-4557921D5FF4}" dt="2025-11-16T03:28:23.241" v="12183" actId="20577"/>
        <pc:sldMkLst>
          <pc:docMk/>
          <pc:sldMk cId="5093769" sldId="327"/>
        </pc:sldMkLst>
        <pc:spChg chg="mod">
          <ac:chgData name="Richard Charnigo" userId="4fe029dc7930efe6" providerId="LiveId" clId="{C4DDB388-9305-42F7-BBDE-4557921D5FF4}" dt="2025-11-16T03:28:23.241" v="12183" actId="20577"/>
          <ac:spMkLst>
            <pc:docMk/>
            <pc:sldMk cId="5093769" sldId="327"/>
            <ac:spMk id="3" creationId="{940A6D83-6E2B-7C68-A633-B77B496B2B66}"/>
          </ac:spMkLst>
        </pc:spChg>
      </pc:sldChg>
      <pc:sldChg chg="modSp add mod">
        <pc:chgData name="Richard Charnigo" userId="4fe029dc7930efe6" providerId="LiveId" clId="{C4DDB388-9305-42F7-BBDE-4557921D5FF4}" dt="2025-11-16T03:29:00.358" v="12202" actId="20577"/>
        <pc:sldMkLst>
          <pc:docMk/>
          <pc:sldMk cId="1808106083" sldId="328"/>
        </pc:sldMkLst>
        <pc:spChg chg="mod">
          <ac:chgData name="Richard Charnigo" userId="4fe029dc7930efe6" providerId="LiveId" clId="{C4DDB388-9305-42F7-BBDE-4557921D5FF4}" dt="2025-11-16T03:29:00.358" v="12202" actId="20577"/>
          <ac:spMkLst>
            <pc:docMk/>
            <pc:sldMk cId="1808106083" sldId="328"/>
            <ac:spMk id="3" creationId="{940A6D83-6E2B-7C68-A633-B77B496B2B66}"/>
          </ac:spMkLst>
        </pc:spChg>
      </pc:sldChg>
      <pc:sldChg chg="modSp add mod">
        <pc:chgData name="Richard Charnigo" userId="4fe029dc7930efe6" providerId="LiveId" clId="{C4DDB388-9305-42F7-BBDE-4557921D5FF4}" dt="2025-11-16T03:11:52.190" v="11466"/>
        <pc:sldMkLst>
          <pc:docMk/>
          <pc:sldMk cId="1800466056" sldId="329"/>
        </pc:sldMkLst>
        <pc:spChg chg="mod">
          <ac:chgData name="Richard Charnigo" userId="4fe029dc7930efe6" providerId="LiveId" clId="{C4DDB388-9305-42F7-BBDE-4557921D5FF4}" dt="2025-11-16T03:11:52.190" v="11466"/>
          <ac:spMkLst>
            <pc:docMk/>
            <pc:sldMk cId="1800466056" sldId="329"/>
            <ac:spMk id="3" creationId="{940A6D83-6E2B-7C68-A633-B77B496B2B66}"/>
          </ac:spMkLst>
        </pc:spChg>
      </pc:sldChg>
      <pc:sldChg chg="modSp add mod">
        <pc:chgData name="Richard Charnigo" userId="4fe029dc7930efe6" providerId="LiveId" clId="{C4DDB388-9305-42F7-BBDE-4557921D5FF4}" dt="2025-11-16T03:29:43.636" v="12211" actId="114"/>
        <pc:sldMkLst>
          <pc:docMk/>
          <pc:sldMk cId="3415917940" sldId="330"/>
        </pc:sldMkLst>
        <pc:spChg chg="mod">
          <ac:chgData name="Richard Charnigo" userId="4fe029dc7930efe6" providerId="LiveId" clId="{C4DDB388-9305-42F7-BBDE-4557921D5FF4}" dt="2025-11-16T03:29:43.636" v="12211" actId="114"/>
          <ac:spMkLst>
            <pc:docMk/>
            <pc:sldMk cId="3415917940" sldId="330"/>
            <ac:spMk id="3" creationId="{940A6D83-6E2B-7C68-A633-B77B496B2B66}"/>
          </ac:spMkLst>
        </pc:spChg>
      </pc:sldChg>
      <pc:sldChg chg="modSp add mod">
        <pc:chgData name="Richard Charnigo" userId="4fe029dc7930efe6" providerId="LiveId" clId="{C4DDB388-9305-42F7-BBDE-4557921D5FF4}" dt="2025-11-16T03:30:01.758" v="12216" actId="20577"/>
        <pc:sldMkLst>
          <pc:docMk/>
          <pc:sldMk cId="3641810959" sldId="331"/>
        </pc:sldMkLst>
        <pc:spChg chg="mod">
          <ac:chgData name="Richard Charnigo" userId="4fe029dc7930efe6" providerId="LiveId" clId="{C4DDB388-9305-42F7-BBDE-4557921D5FF4}" dt="2025-11-16T03:30:01.758" v="12216" actId="20577"/>
          <ac:spMkLst>
            <pc:docMk/>
            <pc:sldMk cId="3641810959" sldId="331"/>
            <ac:spMk id="3" creationId="{940A6D83-6E2B-7C68-A633-B77B496B2B66}"/>
          </ac:spMkLst>
        </pc:spChg>
      </pc:sldChg>
      <pc:sldChg chg="modSp add mod">
        <pc:chgData name="Richard Charnigo" userId="4fe029dc7930efe6" providerId="LiveId" clId="{C4DDB388-9305-42F7-BBDE-4557921D5FF4}" dt="2025-11-16T03:15:28.137" v="11951" actId="20577"/>
        <pc:sldMkLst>
          <pc:docMk/>
          <pc:sldMk cId="2830495094" sldId="332"/>
        </pc:sldMkLst>
        <pc:spChg chg="mod">
          <ac:chgData name="Richard Charnigo" userId="4fe029dc7930efe6" providerId="LiveId" clId="{C4DDB388-9305-42F7-BBDE-4557921D5FF4}" dt="2025-11-16T03:15:28.137" v="11951" actId="20577"/>
          <ac:spMkLst>
            <pc:docMk/>
            <pc:sldMk cId="2830495094" sldId="332"/>
            <ac:spMk id="3" creationId="{940A6D83-6E2B-7C68-A633-B77B496B2B66}"/>
          </ac:spMkLst>
        </pc:spChg>
      </pc:sldChg>
      <pc:sldChg chg="modSp add mod">
        <pc:chgData name="Richard Charnigo" userId="4fe029dc7930efe6" providerId="LiveId" clId="{C4DDB388-9305-42F7-BBDE-4557921D5FF4}" dt="2025-11-16T03:19:57.563" v="12039" actId="20577"/>
        <pc:sldMkLst>
          <pc:docMk/>
          <pc:sldMk cId="1310833309" sldId="333"/>
        </pc:sldMkLst>
        <pc:spChg chg="mod">
          <ac:chgData name="Richard Charnigo" userId="4fe029dc7930efe6" providerId="LiveId" clId="{C4DDB388-9305-42F7-BBDE-4557921D5FF4}" dt="2025-11-16T03:19:57.563" v="12039" actId="20577"/>
          <ac:spMkLst>
            <pc:docMk/>
            <pc:sldMk cId="1310833309" sldId="333"/>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11/15/2025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11/15/2025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11/15/2025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COMPARING THREE GROUPS:</a:t>
            </a:r>
            <a:b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ONE WAY ANALYSIS OF VARIANCE</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600, Fall 2025, </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BONUS Lecture</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TEST STATISTIC</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Our test statistic for one way ANOVA is the ratio of the between mean square to the within mean square.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true, then both numerator and denominator should be close to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so that the test statistic should be close to  1.</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false, then the test statistic should be appreciably greater than  1.</a:t>
            </a:r>
          </a:p>
        </p:txBody>
      </p:sp>
    </p:spTree>
    <p:extLst>
      <p:ext uri="{BB962C8B-B14F-4D97-AF65-F5344CB8AC3E}">
        <p14:creationId xmlns:p14="http://schemas.microsoft.com/office/powerpoint/2010/main" val="158658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CRITICAL VALUE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obtain a testing procedure with significance level 5%, the appropriate critical value is the  95</a:t>
            </a:r>
            <a:r>
              <a:rPr lang="en-US" sz="3200" baseline="30000" dirty="0">
                <a:latin typeface="Calibri" panose="020F0502020204030204" pitchFamily="34" charset="0"/>
                <a:ea typeface="Calibri" panose="020F0502020204030204" pitchFamily="34" charset="0"/>
                <a:cs typeface="Calibri" panose="020F0502020204030204" pitchFamily="34" charset="0"/>
              </a:rPr>
              <a:t>th</a:t>
            </a:r>
            <a:r>
              <a:rPr lang="en-US" sz="3200" dirty="0">
                <a:latin typeface="Calibri" panose="020F0502020204030204" pitchFamily="34" charset="0"/>
                <a:ea typeface="Calibri" panose="020F0502020204030204" pitchFamily="34" charset="0"/>
                <a:cs typeface="Calibri" panose="020F0502020204030204" pitchFamily="34" charset="0"/>
              </a:rPr>
              <a:t>  percentile of the  f  distribution on  2  numerator and  n</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n</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n</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3  denominator degrees of freedom.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reject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if the test statistic exceeds this critical value.</a:t>
            </a:r>
          </a:p>
        </p:txBody>
      </p:sp>
    </p:spTree>
    <p:extLst>
      <p:ext uri="{BB962C8B-B14F-4D97-AF65-F5344CB8AC3E}">
        <p14:creationId xmlns:p14="http://schemas.microsoft.com/office/powerpoint/2010/main" val="145883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CRITICAL VALUE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use the  95</a:t>
            </a:r>
            <a:r>
              <a:rPr lang="en-US" sz="3200" baseline="30000" dirty="0">
                <a:latin typeface="Calibri" panose="020F0502020204030204" pitchFamily="34" charset="0"/>
                <a:ea typeface="Calibri" panose="020F0502020204030204" pitchFamily="34" charset="0"/>
                <a:cs typeface="Calibri" panose="020F0502020204030204" pitchFamily="34" charset="0"/>
              </a:rPr>
              <a:t>th</a:t>
            </a:r>
            <a:r>
              <a:rPr lang="en-US" sz="3200" dirty="0">
                <a:latin typeface="Calibri" panose="020F0502020204030204" pitchFamily="34" charset="0"/>
                <a:ea typeface="Calibri" panose="020F0502020204030204" pitchFamily="34" charset="0"/>
                <a:cs typeface="Calibri" panose="020F0502020204030204" pitchFamily="34" charset="0"/>
              </a:rPr>
              <a:t>  (not the 97.5</a:t>
            </a:r>
            <a:r>
              <a:rPr lang="en-US" sz="3200" baseline="30000" dirty="0">
                <a:latin typeface="Calibri" panose="020F0502020204030204" pitchFamily="34" charset="0"/>
                <a:ea typeface="Calibri" panose="020F0502020204030204" pitchFamily="34" charset="0"/>
                <a:cs typeface="Calibri" panose="020F0502020204030204" pitchFamily="34" charset="0"/>
              </a:rPr>
              <a:t>th</a:t>
            </a:r>
            <a:r>
              <a:rPr lang="en-US" sz="3200" dirty="0">
                <a:latin typeface="Calibri" panose="020F0502020204030204" pitchFamily="34" charset="0"/>
                <a:ea typeface="Calibri" panose="020F0502020204030204" pitchFamily="34" charset="0"/>
                <a:cs typeface="Calibri" panose="020F0502020204030204" pitchFamily="34" charset="0"/>
              </a:rPr>
              <a:t>) percentile because only large values of the test statistic provide evidence against the null hypothesis.  Indeed, the test statistic is always positive; no absolute value is taken before its comparison to the critical value.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Moreover, unlike in the auxiliary test of Lecture 14, the numerator and denominator here are not specified so that the former must always exceed the latter.</a:t>
            </a:r>
          </a:p>
        </p:txBody>
      </p:sp>
    </p:spTree>
    <p:extLst>
      <p:ext uri="{BB962C8B-B14F-4D97-AF65-F5344CB8AC3E}">
        <p14:creationId xmlns:p14="http://schemas.microsoft.com/office/powerpoint/2010/main" val="3563197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(fictional) data below represent systolic blood pressure (SBP) measurements for three groups of people on different treatments in a small pilot study.</a:t>
            </a:r>
          </a:p>
        </p:txBody>
      </p:sp>
      <p:graphicFrame>
        <p:nvGraphicFramePr>
          <p:cNvPr id="4" name="Table 4">
            <a:extLst>
              <a:ext uri="{FF2B5EF4-FFF2-40B4-BE49-F238E27FC236}">
                <a16:creationId xmlns:a16="http://schemas.microsoft.com/office/drawing/2014/main" id="{71D51BD1-DBB7-0466-6DE9-9E2B57A0F691}"/>
              </a:ext>
            </a:extLst>
          </p:cNvPr>
          <p:cNvGraphicFramePr>
            <a:graphicFrameLocks noGrp="1"/>
          </p:cNvGraphicFramePr>
          <p:nvPr>
            <p:extLst>
              <p:ext uri="{D42A27DB-BD31-4B8C-83A1-F6EECF244321}">
                <p14:modId xmlns:p14="http://schemas.microsoft.com/office/powerpoint/2010/main" val="4093295089"/>
              </p:ext>
            </p:extLst>
          </p:nvPr>
        </p:nvGraphicFramePr>
        <p:xfrm>
          <a:off x="1901371" y="3368040"/>
          <a:ext cx="8127999" cy="2590800"/>
        </p:xfrm>
        <a:graphic>
          <a:graphicData uri="http://schemas.openxmlformats.org/drawingml/2006/table">
            <a:tbl>
              <a:tblPr firstRow="1" bandRow="1">
                <a:tableStyleId>{9DCAF9ED-07DC-4A11-8D7F-57B35C25682E}</a:tableStyleId>
              </a:tblPr>
              <a:tblGrid>
                <a:gridCol w="2709333">
                  <a:extLst>
                    <a:ext uri="{9D8B030D-6E8A-4147-A177-3AD203B41FA5}">
                      <a16:colId xmlns:a16="http://schemas.microsoft.com/office/drawing/2014/main" val="1361214340"/>
                    </a:ext>
                  </a:extLst>
                </a:gridCol>
                <a:gridCol w="2709333">
                  <a:extLst>
                    <a:ext uri="{9D8B030D-6E8A-4147-A177-3AD203B41FA5}">
                      <a16:colId xmlns:a16="http://schemas.microsoft.com/office/drawing/2014/main" val="2053679155"/>
                    </a:ext>
                  </a:extLst>
                </a:gridCol>
                <a:gridCol w="2709333">
                  <a:extLst>
                    <a:ext uri="{9D8B030D-6E8A-4147-A177-3AD203B41FA5}">
                      <a16:colId xmlns:a16="http://schemas.microsoft.com/office/drawing/2014/main" val="4055433801"/>
                    </a:ext>
                  </a:extLst>
                </a:gridCol>
              </a:tblGrid>
              <a:tr h="0">
                <a:tc>
                  <a:txBody>
                    <a:bodyPr/>
                    <a:lstStyle/>
                    <a:p>
                      <a:r>
                        <a:rPr lang="en-US" dirty="0"/>
                        <a:t>Group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Group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Group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4059583"/>
                  </a:ext>
                </a:extLst>
              </a:tr>
              <a:tr h="370840">
                <a:tc>
                  <a:txBody>
                    <a:bodyPr/>
                    <a:lstStyle/>
                    <a:p>
                      <a:r>
                        <a:rPr lang="en-US" dirty="0"/>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2125965"/>
                  </a:ext>
                </a:extLst>
              </a:tr>
              <a:tr h="370840">
                <a:tc>
                  <a:txBody>
                    <a:bodyPr/>
                    <a:lstStyle/>
                    <a:p>
                      <a:r>
                        <a:rPr lang="en-US" dirty="0"/>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5400076"/>
                  </a:ext>
                </a:extLst>
              </a:tr>
              <a:tr h="370840">
                <a:tc>
                  <a:txBody>
                    <a:bodyPr/>
                    <a:lstStyle/>
                    <a:p>
                      <a:r>
                        <a:rPr lang="en-US" dirty="0"/>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3854402"/>
                  </a:ext>
                </a:extLst>
              </a:tr>
              <a:tr h="370840">
                <a:tc>
                  <a:txBody>
                    <a:bodyPr/>
                    <a:lstStyle/>
                    <a:p>
                      <a:r>
                        <a:rPr lang="en-US" dirty="0"/>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5128624"/>
                  </a:ext>
                </a:extLst>
              </a:tr>
              <a:tr h="370840">
                <a:tc>
                  <a:txBody>
                    <a:bodyPr/>
                    <a:lstStyle/>
                    <a:p>
                      <a:r>
                        <a:rPr lang="en-US" dirty="0"/>
                        <a:t>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74098265"/>
                  </a:ext>
                </a:extLst>
              </a:tr>
              <a:tr h="370840">
                <a:tc>
                  <a:txBody>
                    <a:bodyPr/>
                    <a:lstStyle/>
                    <a:p>
                      <a:r>
                        <a:rPr lang="en-US" dirty="0"/>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a:t>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08934382"/>
                  </a:ext>
                </a:extLst>
              </a:tr>
            </a:tbl>
          </a:graphicData>
        </a:graphic>
      </p:graphicFrame>
    </p:spTree>
    <p:extLst>
      <p:ext uri="{BB962C8B-B14F-4D97-AF65-F5344CB8AC3E}">
        <p14:creationId xmlns:p14="http://schemas.microsoft.com/office/powerpoint/2010/main" val="3560977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APPENDIX provides  R  and Python code for our numerical example.  Running the  R   code reveals that the between mean square is  474.9,  the within mean square is  148.7,  and the test statistic is  3.19.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critical value is  3.74  and is not shown in the  R  output.  However, the p-value (0.072) is provided in the  R  output.  We cannot reject the null hypothesis, but these results are not discouraging for a small pilot study.</a:t>
            </a:r>
          </a:p>
        </p:txBody>
      </p:sp>
    </p:spTree>
    <p:extLst>
      <p:ext uri="{BB962C8B-B14F-4D97-AF65-F5344CB8AC3E}">
        <p14:creationId xmlns:p14="http://schemas.microsoft.com/office/powerpoint/2010/main" val="238784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WHAT IF H</a:t>
            </a:r>
            <a:r>
              <a:rPr lang="en-US" sz="4400" b="1" baseline="-25000" dirty="0">
                <a:latin typeface="Calibri" panose="020F0502020204030204" pitchFamily="34" charset="0"/>
                <a:ea typeface="Calibri" panose="020F0502020204030204" pitchFamily="34" charset="0"/>
                <a:cs typeface="Calibri" panose="020F0502020204030204" pitchFamily="34" charset="0"/>
              </a:rPr>
              <a:t>0</a:t>
            </a:r>
            <a:r>
              <a:rPr lang="en-US" sz="4400" b="1" dirty="0">
                <a:latin typeface="Calibri" panose="020F0502020204030204" pitchFamily="34" charset="0"/>
                <a:ea typeface="Calibri" panose="020F0502020204030204" pitchFamily="34" charset="0"/>
                <a:cs typeface="Calibri" panose="020F0502020204030204" pitchFamily="34" charset="0"/>
              </a:rPr>
              <a:t> IS REJECTED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Although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was not rejected in this lecture’s numerical example, there will be many other data sets for which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rejected.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such cases, a researcher will want to understand more specifically why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rejected.  Is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different from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Is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different from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Is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different from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3166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FOLLOW UP TESTS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address these questions, a researcher may conduct three </a:t>
            </a:r>
            <a:r>
              <a:rPr lang="en-US" sz="3200" u="sng" dirty="0">
                <a:latin typeface="Calibri" panose="020F0502020204030204" pitchFamily="34" charset="0"/>
                <a:ea typeface="Calibri" panose="020F0502020204030204" pitchFamily="34" charset="0"/>
                <a:cs typeface="Calibri" panose="020F0502020204030204" pitchFamily="34" charset="0"/>
              </a:rPr>
              <a:t>follow up tests</a:t>
            </a:r>
            <a:r>
              <a:rPr lang="en-US" sz="3200" dirty="0">
                <a:latin typeface="Calibri" panose="020F0502020204030204" pitchFamily="34" charset="0"/>
                <a:ea typeface="Calibri" panose="020F0502020204030204" pitchFamily="34" charset="0"/>
                <a:cs typeface="Calibri" panose="020F0502020204030204" pitchFamily="34" charset="0"/>
              </a:rPr>
              <a:t> or </a:t>
            </a:r>
            <a:r>
              <a:rPr lang="en-US" sz="3200" u="sng" dirty="0">
                <a:latin typeface="Calibri" panose="020F0502020204030204" pitchFamily="34" charset="0"/>
                <a:ea typeface="Calibri" panose="020F0502020204030204" pitchFamily="34" charset="0"/>
                <a:cs typeface="Calibri" panose="020F0502020204030204" pitchFamily="34" charset="0"/>
              </a:rPr>
              <a:t>pairwise comparisons</a:t>
            </a:r>
            <a:r>
              <a:rPr lang="en-US" sz="3200" dirty="0">
                <a:latin typeface="Calibri" panose="020F0502020204030204" pitchFamily="34" charset="0"/>
                <a:ea typeface="Calibri" panose="020F0502020204030204" pitchFamily="34" charset="0"/>
                <a:cs typeface="Calibri" panose="020F0502020204030204" pitchFamily="34" charset="0"/>
              </a:rPr>
              <a:t>:</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rPr>
              <a:t>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rPr>
              <a:t>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rPr>
              <a:t>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Some people also call these </a:t>
            </a:r>
            <a:r>
              <a:rPr lang="en-US" sz="3200" u="sng" dirty="0">
                <a:latin typeface="Calibri" panose="020F0502020204030204" pitchFamily="34" charset="0"/>
                <a:ea typeface="Calibri" panose="020F0502020204030204" pitchFamily="34" charset="0"/>
                <a:cs typeface="Calibri" panose="020F0502020204030204" pitchFamily="34" charset="0"/>
              </a:rPr>
              <a:t>post hoc tests</a:t>
            </a:r>
            <a:r>
              <a:rPr lang="en-US" sz="3200" dirty="0">
                <a:latin typeface="Calibri" panose="020F0502020204030204" pitchFamily="34" charset="0"/>
                <a:ea typeface="Calibri" panose="020F0502020204030204" pitchFamily="34" charset="0"/>
                <a:cs typeface="Calibri" panose="020F0502020204030204" pitchFamily="34" charset="0"/>
              </a:rPr>
              <a:t>, but that may be misleading since a researcher may plan in advance to conduct follow up tests if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rejected.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30564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FOLLOW UP TESTS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follow up test of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j</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j</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where  j  and  k  are in  {1, 2, 3},  entails computation of a test statistic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𝑡</m:t>
                    </m:r>
                    <m:r>
                      <a:rPr lang="en-US" sz="3200" b="0" i="1" smtClean="0">
                        <a:latin typeface="Cambria Math" panose="02040503050406030204" pitchFamily="18" charset="0"/>
                        <a:ea typeface="Calibri" panose="020F0502020204030204" pitchFamily="34" charset="0"/>
                        <a:cs typeface="Calibri" panose="020F0502020204030204" pitchFamily="34" charset="0"/>
                      </a:rPr>
                      <m:t> ≔</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e>
                          <m:sub>
                            <m:r>
                              <a:rPr lang="en-US" sz="3200" b="0" i="1" smtClean="0">
                                <a:latin typeface="Cambria Math" panose="02040503050406030204" pitchFamily="18" charset="0"/>
                                <a:ea typeface="Calibri" panose="020F0502020204030204" pitchFamily="34" charset="0"/>
                                <a:cs typeface="Calibri" panose="020F0502020204030204" pitchFamily="34" charset="0"/>
                              </a:rPr>
                              <m:t>𝑗</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e>
                          <m:sub>
                            <m:r>
                              <a:rPr lang="en-US" sz="3200" b="0" i="1" smtClean="0">
                                <a:latin typeface="Cambria Math" panose="02040503050406030204" pitchFamily="18" charset="0"/>
                                <a:ea typeface="Calibri" panose="020F0502020204030204" pitchFamily="34" charset="0"/>
                                <a:cs typeface="Calibri" panose="020F0502020204030204" pitchFamily="34" charset="0"/>
                              </a:rPr>
                              <m:t>𝑘</m:t>
                            </m:r>
                          </m:sub>
                        </m:sSub>
                      </m:e>
                    </m:d>
                    <m:r>
                      <a:rPr lang="en-US" sz="3200" b="0" i="1" smtClean="0">
                        <a:latin typeface="Cambria Math" panose="02040503050406030204" pitchFamily="18" charset="0"/>
                        <a:ea typeface="Calibri" panose="020F0502020204030204" pitchFamily="34" charset="0"/>
                        <a:cs typeface="Calibri" panose="020F0502020204030204" pitchFamily="34" charset="0"/>
                      </a:rPr>
                      <m:t>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1</m:t>
                                </m:r>
                              </m:num>
                              <m:den>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𝑗</m:t>
                                    </m:r>
                                  </m:sub>
                                </m:sSub>
                              </m:den>
                            </m:f>
                            <m:r>
                              <a:rPr lang="en-US" sz="3200" b="0" i="1" smtClean="0">
                                <a:latin typeface="Cambria Math" panose="02040503050406030204" pitchFamily="18" charset="0"/>
                                <a:ea typeface="Calibri" panose="020F0502020204030204" pitchFamily="34" charset="0"/>
                                <a:cs typeface="Calibri" panose="020F0502020204030204" pitchFamily="34" charset="0"/>
                              </a:rPr>
                              <m:t>+</m:t>
                            </m:r>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1</m:t>
                                </m:r>
                              </m:num>
                              <m:den>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𝑘</m:t>
                                    </m:r>
                                  </m:sub>
                                </m:sSub>
                              </m:den>
                            </m:f>
                          </m:e>
                        </m:d>
                      </m:e>
                    </m:rad>
                  </m:oMath>
                </a14:m>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null hypothesis for the follow up test is rejected if</a:t>
                </a:r>
              </a:p>
              <a:p>
                <a:pPr marL="0" indent="0">
                  <a:spcBef>
                    <a:spcPts val="0"/>
                  </a:spcBef>
                  <a:buNone/>
                </a:pPr>
                <a14:m>
                  <m:oMath xmlns:m="http://schemas.openxmlformats.org/officeDocument/2006/math">
                    <m:d>
                      <m:dPr>
                        <m:begChr m:val="|"/>
                        <m:end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 </m:t>
                        </m:r>
                        <m:r>
                          <a:rPr lang="en-US" sz="3200" b="0" i="1" smtClean="0">
                            <a:latin typeface="Cambria Math" panose="02040503050406030204" pitchFamily="18" charset="0"/>
                            <a:ea typeface="Calibri" panose="020F0502020204030204" pitchFamily="34" charset="0"/>
                            <a:cs typeface="Calibri" panose="020F0502020204030204" pitchFamily="34" charset="0"/>
                          </a:rPr>
                          <m:t>𝑡</m:t>
                        </m:r>
                        <m:r>
                          <a:rPr lang="en-US" sz="3200" b="0" i="1" smtClean="0">
                            <a:latin typeface="Cambria Math" panose="02040503050406030204" pitchFamily="18" charset="0"/>
                            <a:ea typeface="Calibri" panose="020F0502020204030204" pitchFamily="34" charset="0"/>
                            <a:cs typeface="Calibri" panose="020F0502020204030204" pitchFamily="34" charset="0"/>
                          </a:rPr>
                          <m:t> </m:t>
                        </m:r>
                      </m:e>
                    </m:d>
                    <m:r>
                      <a:rPr lang="en-US" sz="3200" b="0" i="1" smtClean="0">
                        <a:latin typeface="Cambria Math" panose="02040503050406030204" pitchFamily="18" charset="0"/>
                        <a:ea typeface="Calibri" panose="020F0502020204030204" pitchFamily="34" charset="0"/>
                        <a:cs typeface="Calibri" panose="020F0502020204030204" pitchFamily="34" charset="0"/>
                      </a:rPr>
                      <m:t>&gt;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−3,   .975</m:t>
                        </m:r>
                      </m:sub>
                    </m:sSub>
                  </m:oMath>
                </a14:m>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63823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FOLLOW UP TESTS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What we have described on the preceding slide looks much like the first procedure in Lecture 14 for comparing two groups.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However, the  s</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in the denominator of the test statistic (on the preceding slide) is informed by data from all three samples.  Correspondingly, the degrees of freedom for the critical value reflect all three samples, resulting in a (slightly) lower critical value.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93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TYPE I ERROR CONTROL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controversy with such follow up tests is whether a more stringent critical value should be used than suggested two slides back, for the purpose of controlling Type I error.</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thought is that, since three follow up tests are being conducted, the overall probability of a Type I error can exceed  5%  even when the probability of a Type I error on an individual test is only  5%.</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8106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Lecture 14, we discussed procedures for comparing two groups based on independent samples.  More specifically, we were testing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purpose of this lecture is to describe a method for comparing </a:t>
            </a:r>
            <a:r>
              <a:rPr lang="en-US" sz="3200" i="1" dirty="0">
                <a:latin typeface="Calibri" panose="020F0502020204030204" pitchFamily="34" charset="0"/>
                <a:ea typeface="Calibri" panose="020F0502020204030204" pitchFamily="34" charset="0"/>
                <a:cs typeface="Calibri" panose="020F0502020204030204" pitchFamily="34" charset="0"/>
              </a:rPr>
              <a:t>three</a:t>
            </a:r>
            <a:r>
              <a:rPr lang="en-US" sz="3200" dirty="0">
                <a:latin typeface="Calibri" panose="020F0502020204030204" pitchFamily="34" charset="0"/>
                <a:ea typeface="Calibri" panose="020F0502020204030204" pitchFamily="34" charset="0"/>
                <a:cs typeface="Calibri" panose="020F0502020204030204" pitchFamily="34" charset="0"/>
              </a:rPr>
              <a:t> groups based on independent samples.  This method for testing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against the logically complementary alternative hypothesis is called one way analysis of variance (ANOVA).</a:t>
            </a:r>
          </a:p>
        </p:txBody>
      </p:sp>
    </p:spTree>
    <p:extLst>
      <p:ext uri="{BB962C8B-B14F-4D97-AF65-F5344CB8AC3E}">
        <p14:creationId xmlns:p14="http://schemas.microsoft.com/office/powerpoint/2010/main" val="158152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TYPE I ERROR CONTROL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However, I shall now argue that there is no need for a more stringent critical value in the three group setting.  Other people may have different views, and you are encouraged to form your own opinion.</a:t>
            </a:r>
            <a:endPar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Let us consider three cases:</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Case 1: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are all the same</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rPr>
              <a:t>Case 2: Two (but only two) of the three are the same</a:t>
            </a:r>
          </a:p>
          <a:p>
            <a:pPr>
              <a:spcBef>
                <a:spcPts val="0"/>
              </a:spcBef>
            </a:pPr>
            <a:r>
              <a:rPr lang="en-US" sz="3200" dirty="0">
                <a:latin typeface="Calibri" panose="020F0502020204030204" pitchFamily="34" charset="0"/>
                <a:ea typeface="Calibri" panose="020F0502020204030204" pitchFamily="34" charset="0"/>
                <a:cs typeface="Calibri" panose="020F0502020204030204" pitchFamily="34" charset="0"/>
              </a:rPr>
              <a:t>Case 3: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are all different</a:t>
            </a: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0466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TYPE I ERROR CONTROL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Case 1, the null hypothesis for one way ANOVA is true, and there is a  5%  chance of its incorrect rejection.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Therefore, there is only a  5%  chance that the follow up tests </a:t>
            </a:r>
            <a:r>
              <a:rPr lang="en-US" sz="3200" i="1" dirty="0">
                <a:latin typeface="Calibri" panose="020F0502020204030204" pitchFamily="34" charset="0"/>
                <a:ea typeface="Calibri" panose="020F0502020204030204" pitchFamily="34" charset="0"/>
                <a:cs typeface="Calibri" panose="020F0502020204030204" pitchFamily="34" charset="0"/>
              </a:rPr>
              <a:t>even get performed</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Hence, there is at most a  5%  chance that any of the follow up test null hypotheses are incorrectly rejected.</a:t>
            </a:r>
            <a:endPar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159179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TYPE I ERROR CONTROL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Case 2, only one of the follow up null hypotheses is true.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Presuming that the follow up test is performed, the probability of incorrectly rejecting that follow up null hypothesis is  5%.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Hence, there is at most a  5%  chance that any of the follow up test null hypotheses are incorrectly rejected.</a:t>
            </a:r>
            <a:endParaRPr lang="en-US" sz="3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1810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64381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TYPE I ERROR CONTROL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Case 3, all of the follow up null hypotheses are false, so no Type I errors are possible.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preceding logic does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work when there are four or more groups, in which case a stronger argument can be made for more stringent critical values in follow up tests.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Common approaches for adjusting critical values include those named for Bonferroni, Tukey, and </a:t>
            </a:r>
            <a:r>
              <a:rPr lang="en-US" sz="3200" dirty="0" err="1">
                <a:latin typeface="Calibri" panose="020F0502020204030204" pitchFamily="34" charset="0"/>
                <a:ea typeface="Calibri" panose="020F0502020204030204" pitchFamily="34" charset="0"/>
                <a:cs typeface="Calibri" panose="020F0502020204030204" pitchFamily="34" charset="0"/>
              </a:rPr>
              <a:t>Scheffe</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0495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 R code</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y1 = c(98,103,111,115,124,128)</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y2 = c(107,112,120,126,133,137)</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y3 = c(115,122,134,140,148)</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x = c( rep(1,length(y1)), rep(2,length(y2)), rep(3,length(y3)) )</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 = c(y1,y2,y3)</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an = </a:t>
            </a:r>
            <a:r>
              <a:rPr lang="en-US" sz="2000" dirty="0" err="1">
                <a:latin typeface="Calibri" panose="020F0502020204030204" pitchFamily="34" charset="0"/>
                <a:ea typeface="Calibri" panose="020F0502020204030204" pitchFamily="34" charset="0"/>
                <a:cs typeface="Calibri" panose="020F0502020204030204" pitchFamily="34" charset="0"/>
              </a:rPr>
              <a:t>lm</a:t>
            </a:r>
            <a:r>
              <a:rPr lang="en-US" sz="2000" dirty="0">
                <a:latin typeface="Calibri" panose="020F0502020204030204" pitchFamily="34" charset="0"/>
                <a:ea typeface="Calibri" panose="020F0502020204030204" pitchFamily="34" charset="0"/>
                <a:cs typeface="Calibri" panose="020F0502020204030204" pitchFamily="34" charset="0"/>
              </a:rPr>
              <a:t>(</a:t>
            </a:r>
            <a:r>
              <a:rPr lang="en-US" sz="2000" dirty="0" err="1">
                <a:latin typeface="Calibri" panose="020F0502020204030204" pitchFamily="34" charset="0"/>
                <a:ea typeface="Calibri" panose="020F0502020204030204" pitchFamily="34" charset="0"/>
                <a:cs typeface="Calibri" panose="020F0502020204030204" pitchFamily="34" charset="0"/>
              </a:rPr>
              <a:t>y~as.factor</a:t>
            </a:r>
            <a:r>
              <a:rPr lang="en-US" sz="2000" dirty="0">
                <a:latin typeface="Calibri" panose="020F0502020204030204" pitchFamily="34" charset="0"/>
                <a:ea typeface="Calibri" panose="020F0502020204030204" pitchFamily="34" charset="0"/>
                <a:cs typeface="Calibri" panose="020F0502020204030204" pitchFamily="34" charset="0"/>
              </a:rPr>
              <a:t>(x))</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anova</a:t>
            </a:r>
            <a:r>
              <a:rPr lang="en-US" sz="2000" dirty="0">
                <a:latin typeface="Calibri" panose="020F0502020204030204" pitchFamily="34" charset="0"/>
                <a:ea typeface="Calibri" panose="020F0502020204030204" pitchFamily="34" charset="0"/>
                <a:cs typeface="Calibri" panose="020F0502020204030204" pitchFamily="34" charset="0"/>
              </a:rPr>
              <a:t>(an)</a:t>
            </a:r>
          </a:p>
        </p:txBody>
      </p:sp>
    </p:spTree>
    <p:extLst>
      <p:ext uri="{BB962C8B-B14F-4D97-AF65-F5344CB8AC3E}">
        <p14:creationId xmlns:p14="http://schemas.microsoft.com/office/powerpoint/2010/main" val="2124350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 Python code</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import </a:t>
            </a:r>
            <a:r>
              <a:rPr lang="en-US" sz="2000" dirty="0" err="1">
                <a:latin typeface="Calibri" panose="020F0502020204030204" pitchFamily="34" charset="0"/>
                <a:ea typeface="Calibri" panose="020F0502020204030204" pitchFamily="34" charset="0"/>
                <a:cs typeface="Calibri" panose="020F0502020204030204" pitchFamily="34" charset="0"/>
              </a:rPr>
              <a:t>scipy</a:t>
            </a:r>
            <a:endParaRPr lang="en-US" sz="2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y1 = [98,103,111,115,124,128]</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y2 = [107,112,120,126,133,137]</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y3 = [115,122,134,140,148]</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scipy.stats.f_oneway</a:t>
            </a:r>
            <a:r>
              <a:rPr lang="en-US" sz="2000" dirty="0">
                <a:latin typeface="Calibri" panose="020F0502020204030204" pitchFamily="34" charset="0"/>
                <a:ea typeface="Calibri" panose="020F0502020204030204" pitchFamily="34" charset="0"/>
                <a:cs typeface="Calibri" panose="020F0502020204030204" pitchFamily="34" charset="0"/>
              </a:rPr>
              <a:t>(y1,y2,y3)</a:t>
            </a:r>
          </a:p>
        </p:txBody>
      </p:sp>
    </p:spTree>
    <p:extLst>
      <p:ext uri="{BB962C8B-B14F-4D97-AF65-F5344CB8AC3E}">
        <p14:creationId xmlns:p14="http://schemas.microsoft.com/office/powerpoint/2010/main" val="13108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way ANOVA can also be formulated to accommodate four or more groups, but we do not consider that herein.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each  k  in  {1, 2, 3},  we assume that a simple random sample of size  </a:t>
                </a:r>
                <a:r>
                  <a:rPr lang="en-US" sz="3200" dirty="0" err="1">
                    <a:latin typeface="Calibri" panose="020F0502020204030204" pitchFamily="34" charset="0"/>
                    <a:ea typeface="Calibri" panose="020F0502020204030204" pitchFamily="34" charset="0"/>
                    <a:cs typeface="Calibri" panose="020F0502020204030204" pitchFamily="34" charset="0"/>
                  </a:rPr>
                  <a:t>n</a:t>
                </a:r>
                <a:r>
                  <a:rPr lang="en-US" sz="3200" baseline="-25000" dirty="0" err="1">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has been taken from an effectively infinite population (see Lecture 5) in which measurements are normally distributed with mean  </a:t>
                </a:r>
                <a:r>
                  <a:rPr lang="en-US" sz="3200" dirty="0" err="1">
                    <a:latin typeface="Calibri" panose="020F0502020204030204" pitchFamily="34" charset="0"/>
                    <a:ea typeface="Calibri" panose="020F0502020204030204" pitchFamily="34" charset="0"/>
                    <a:cs typeface="Calibri" panose="020F0502020204030204" pitchFamily="34" charset="0"/>
                  </a:rPr>
                  <a:t>μ</a:t>
                </a:r>
                <a:r>
                  <a:rPr lang="en-US" sz="3200" baseline="-25000" dirty="0" err="1">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and common variance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Let  </a:t>
                </a: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𝑘</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𝑘</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oMath>
                </a14:m>
                <a:r>
                  <a:rPr lang="en-US" sz="3200" dirty="0">
                    <a:latin typeface="Calibri" panose="020F0502020204030204" pitchFamily="34" charset="0"/>
                    <a:ea typeface="Calibri" panose="020F0502020204030204" pitchFamily="34" charset="0"/>
                    <a:cs typeface="Calibri" panose="020F0502020204030204" pitchFamily="34" charset="0"/>
                  </a:rPr>
                  <a:t>  denote the corresponding sample mean and sample variance.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58441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Further, let  </a:t>
                </a:r>
                <a14:m>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oMath>
                </a14:m>
                <a:r>
                  <a:rPr lang="en-US" sz="3200" dirty="0">
                    <a:latin typeface="Calibri" panose="020F0502020204030204" pitchFamily="34" charset="0"/>
                    <a:ea typeface="Calibri" panose="020F0502020204030204" pitchFamily="34" charset="0"/>
                    <a:cs typeface="Calibri" panose="020F0502020204030204" pitchFamily="34" charset="0"/>
                  </a:rPr>
                  <a:t>  denote the overall mean across all three samples:</a:t>
                </a:r>
              </a:p>
              <a:p>
                <a:pPr marL="0" indent="0">
                  <a:spcBef>
                    <a:spcPts val="0"/>
                  </a:spcBef>
                  <a:buNone/>
                </a:pPr>
                <a14:m>
                  <m:oMathPara xmlns:m="http://schemas.openxmlformats.org/officeDocument/2006/math">
                    <m:oMathParaPr>
                      <m:jc m:val="centerGroup"/>
                    </m:oMathParaPr>
                    <m:oMath xmlns:m="http://schemas.openxmlformats.org/officeDocument/2006/math">
                      <m:acc>
                        <m:accPr>
                          <m: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𝑦</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2</m:t>
                              </m:r>
                            </m:sub>
                          </m:sSub>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𝑦</m:t>
                                  </m:r>
                                </m:e>
                                <m:sub>
                                  <m:r>
                                    <a:rPr lang="en-US" sz="3200" i="1">
                                      <a:latin typeface="Cambria Math" panose="02040503050406030204" pitchFamily="18" charset="0"/>
                                      <a:ea typeface="Calibri" panose="020F0502020204030204" pitchFamily="34" charset="0"/>
                                      <a:cs typeface="Calibri" panose="020F0502020204030204" pitchFamily="34" charset="0"/>
                                    </a:rPr>
                                    <m:t>2</m:t>
                                  </m:r>
                                </m:sub>
                              </m:sSub>
                            </m:e>
                          </m:acc>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3</m:t>
                              </m:r>
                            </m:sub>
                          </m:sSub>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𝑦</m:t>
                                  </m:r>
                                </m:e>
                                <m:sub>
                                  <m:r>
                                    <a:rPr lang="en-US" sz="3200" i="1">
                                      <a:latin typeface="Cambria Math" panose="02040503050406030204" pitchFamily="18" charset="0"/>
                                      <a:ea typeface="Calibri" panose="020F0502020204030204" pitchFamily="34" charset="0"/>
                                      <a:cs typeface="Calibri" panose="020F0502020204030204" pitchFamily="34" charset="0"/>
                                    </a:rPr>
                                    <m:t>3</m:t>
                                  </m:r>
                                </m:sub>
                              </m:sSub>
                            </m:e>
                          </m:acc>
                        </m:num>
                        <m:den>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den>
                      </m:f>
                      <m:r>
                        <a:rPr lang="en-US" sz="3200" b="0" i="1" smtClean="0">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Also, let  </a:t>
                </a:r>
                <a14:m>
                  <m:oMath xmlns:m="http://schemas.openxmlformats.org/officeDocument/2006/math">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oMath>
                </a14:m>
                <a:r>
                  <a:rPr lang="en-US" sz="3200" dirty="0">
                    <a:latin typeface="Calibri" panose="020F0502020204030204" pitchFamily="34" charset="0"/>
                    <a:ea typeface="Calibri" panose="020F0502020204030204" pitchFamily="34" charset="0"/>
                    <a:cs typeface="Calibri" panose="020F0502020204030204" pitchFamily="34" charset="0"/>
                  </a:rPr>
                  <a:t>  (without subscript) denote the degrees of freedom-weighted average of the sample variances:</a:t>
                </a:r>
              </a:p>
              <a:p>
                <a:pPr marL="0" indent="0">
                  <a:spcBef>
                    <a:spcPts val="0"/>
                  </a:spcBef>
                  <a:buNone/>
                </a:pPr>
                <a14:m>
                  <m:oMathPara xmlns:m="http://schemas.openxmlformats.org/officeDocument/2006/math">
                    <m:oMathParaPr>
                      <m:jc m:val="centerGroup"/>
                    </m:oMathParaPr>
                    <m:oMath xmlns:m="http://schemas.openxmlformats.org/officeDocument/2006/math">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smtClean="0">
                          <a:latin typeface="Cambria Math" panose="02040503050406030204" pitchFamily="18" charset="0"/>
                          <a:ea typeface="Calibri" panose="020F0502020204030204" pitchFamily="34" charset="0"/>
                          <a:cs typeface="Calibri" panose="020F0502020204030204" pitchFamily="34" charset="0"/>
                        </a:rPr>
                        <m:t>=</m:t>
                      </m:r>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r>
                            <a:rPr lang="en-US" sz="3200" b="0" i="1" smtClean="0">
                              <a:latin typeface="Cambria Math" panose="02040503050406030204" pitchFamily="18" charset="0"/>
                              <a:ea typeface="Calibri" panose="020F0502020204030204" pitchFamily="34" charset="0"/>
                              <a:cs typeface="Calibri" panose="020F0502020204030204" pitchFamily="34" charset="0"/>
                            </a:rPr>
                            <m:t>+</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r>
                            <a:rPr lang="en-US" sz="3200" b="0" i="1" smtClean="0">
                              <a:latin typeface="Cambria Math" panose="02040503050406030204" pitchFamily="18" charset="0"/>
                              <a:ea typeface="Calibri" panose="020F0502020204030204" pitchFamily="34" charset="0"/>
                              <a:cs typeface="Calibri" panose="020F0502020204030204" pitchFamily="34" charset="0"/>
                            </a:rPr>
                            <m:t>+</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num>
                        <m:den>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−3</m:t>
                          </m:r>
                        </m:den>
                      </m:f>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89236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BETWEEN SUM OF SQUARES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following quantity is called the between sum of squares:</a:t>
                </a:r>
              </a:p>
              <a:p>
                <a:pPr marL="0" indent="0">
                  <a:spcBef>
                    <a:spcPts val="0"/>
                  </a:spcBef>
                  <a:buNone/>
                </a:pPr>
                <a14:m>
                  <m:oMathPara xmlns:m="http://schemas.openxmlformats.org/officeDocument/2006/math">
                    <m:oMathParaPr>
                      <m:jc m:val="centerGroup"/>
                    </m:oMathParaPr>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Sub>
                              <m:r>
                                <a:rPr lang="en-US" sz="3200" i="1">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Sub>
                              <m:r>
                                <a:rPr lang="en-US" sz="3200" i="1">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this context, “between” refers to variability between samples; how much do the means of the samples differ from each other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3947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BETWEEN MEAN SQUARE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following quantity is called the between mean square:</a:t>
                </a:r>
              </a:p>
              <a:p>
                <a:pPr marL="0" indent="0">
                  <a:spcBef>
                    <a:spcPts val="0"/>
                  </a:spcBef>
                  <a:buNone/>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r>
                                    <a:rPr lang="en-US" sz="3200" i="1">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2</m:t>
                              </m:r>
                            </m:sub>
                          </m:sSub>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sub>
                                      <m:r>
                                        <a:rPr lang="en-US" sz="3200" i="1">
                                          <a:latin typeface="Cambria Math" panose="02040503050406030204" pitchFamily="18" charset="0"/>
                                          <a:ea typeface="Calibri" panose="020F0502020204030204" pitchFamily="34" charset="0"/>
                                          <a:cs typeface="Calibri" panose="020F0502020204030204" pitchFamily="34" charset="0"/>
                                        </a:rPr>
                                        <m:t>2</m:t>
                                      </m:r>
                                    </m:sub>
                                  </m:sSub>
                                  <m:r>
                                    <a:rPr lang="en-US" sz="3200" i="1">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r>
                            <a:rPr lang="en-US" sz="3200" i="1">
                              <a:latin typeface="Cambria Math" panose="02040503050406030204" pitchFamily="18" charset="0"/>
                              <a:ea typeface="Calibri" panose="020F0502020204030204" pitchFamily="34" charset="0"/>
                              <a:cs typeface="Calibri" panose="020F0502020204030204" pitchFamily="34" charset="0"/>
                            </a:rPr>
                            <m:t>+</m:t>
                          </m:r>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𝑛</m:t>
                              </m:r>
                            </m:e>
                            <m:sub>
                              <m:r>
                                <a:rPr lang="en-US" sz="3200" i="1">
                                  <a:latin typeface="Cambria Math" panose="02040503050406030204" pitchFamily="18" charset="0"/>
                                  <a:ea typeface="Calibri" panose="020F0502020204030204" pitchFamily="34" charset="0"/>
                                  <a:cs typeface="Calibri" panose="020F0502020204030204" pitchFamily="34" charset="0"/>
                                </a:rPr>
                                <m:t>3</m:t>
                              </m:r>
                            </m:sub>
                          </m:sSub>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sub>
                                      <m:r>
                                        <a:rPr lang="en-US" sz="3200" i="1">
                                          <a:latin typeface="Cambria Math" panose="02040503050406030204" pitchFamily="18" charset="0"/>
                                          <a:ea typeface="Calibri" panose="020F0502020204030204" pitchFamily="34" charset="0"/>
                                          <a:cs typeface="Calibri" panose="020F0502020204030204" pitchFamily="34" charset="0"/>
                                        </a:rPr>
                                        <m:t>3</m:t>
                                      </m:r>
                                    </m:sub>
                                  </m:sSub>
                                  <m:r>
                                    <a:rPr lang="en-US" sz="3200" i="1">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r>
                                        <a:rPr lang="en-US" sz="3200" i="1">
                                          <a:latin typeface="Cambria Math" panose="02040503050406030204" pitchFamily="18" charset="0"/>
                                          <a:ea typeface="Calibri" panose="020F0502020204030204" pitchFamily="34" charset="0"/>
                                          <a:cs typeface="Calibri" panose="020F0502020204030204" pitchFamily="34" charset="0"/>
                                        </a:rPr>
                                        <m:t>𝑦</m:t>
                                      </m:r>
                                    </m:e>
                                  </m:acc>
                                </m:e>
                              </m:d>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num>
                        <m:den>
                          <m:r>
                            <a:rPr lang="en-US" sz="3200" b="0" i="1" smtClean="0">
                              <a:latin typeface="Cambria Math" panose="02040503050406030204" pitchFamily="18" charset="0"/>
                              <a:ea typeface="Calibri" panose="020F0502020204030204" pitchFamily="34" charset="0"/>
                              <a:cs typeface="Calibri" panose="020F0502020204030204" pitchFamily="34" charset="0"/>
                            </a:rPr>
                            <m:t>3−1</m:t>
                          </m:r>
                        </m:den>
                      </m:f>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You may think of the division by  3 – 1  as roughly analogous to the division by  </a:t>
                </a:r>
                <a:r>
                  <a:rPr lang="en-US" sz="3200" dirty="0" err="1">
                    <a:latin typeface="Calibri" panose="020F0502020204030204" pitchFamily="34" charset="0"/>
                    <a:ea typeface="Calibri" panose="020F0502020204030204" pitchFamily="34" charset="0"/>
                    <a:cs typeface="Calibri" panose="020F0502020204030204" pitchFamily="34" charset="0"/>
                  </a:rPr>
                  <a:t>n</a:t>
                </a:r>
                <a:r>
                  <a:rPr lang="en-US" sz="3200" baseline="-25000" dirty="0" err="1">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 1  in a sample variance.  In this analogy, the three sample means become somewhat like individual data points.</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08737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BETWEEN MEAN SQUARE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Although this may not be obvious from the formula, the between mean square should be close to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true.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 the other hand, the between mean square should be considerably larger than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if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is false.</a:t>
            </a:r>
          </a:p>
        </p:txBody>
      </p:sp>
    </p:spTree>
    <p:extLst>
      <p:ext uri="{BB962C8B-B14F-4D97-AF65-F5344CB8AC3E}">
        <p14:creationId xmlns:p14="http://schemas.microsoft.com/office/powerpoint/2010/main" val="3385108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WITHIN MEAN SQUARE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previously defined,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oMath>
                </a14:m>
                <a:r>
                  <a:rPr lang="en-US" sz="3200" dirty="0">
                    <a:latin typeface="Calibri" panose="020F0502020204030204" pitchFamily="34" charset="0"/>
                    <a:ea typeface="Calibri" panose="020F0502020204030204" pitchFamily="34" charset="0"/>
                    <a:cs typeface="Calibri" panose="020F0502020204030204" pitchFamily="34" charset="0"/>
                  </a:rPr>
                  <a:t>  is called the within mean square.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this context, “within” refers to variability within samples; how much do the observations in a sample vary about the sample mean ?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Please note that “within” does not here refer to a within subjects aspect of a study design (see Lecture 15).</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82629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WITHIN MEAN SQUARE (continued)</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Since  </a:t>
                </a:r>
                <a14:m>
                  <m:oMath xmlns:m="http://schemas.openxmlformats.org/officeDocument/2006/math">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oMath>
                </a14:m>
                <a:r>
                  <a:rPr lang="en-US" sz="3200" dirty="0">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sSubSup>
                      <m:sSubSupPr>
                        <m:ctrlPr>
                          <a:rPr lang="en-US" sz="3200" i="1">
                            <a:latin typeface="Cambria Math" panose="02040503050406030204" pitchFamily="18" charset="0"/>
                            <a:ea typeface="Calibri" panose="020F0502020204030204" pitchFamily="34" charset="0"/>
                            <a:cs typeface="Calibri" panose="020F0502020204030204" pitchFamily="34" charset="0"/>
                          </a:rPr>
                        </m:ctrlPr>
                      </m:sSubSupPr>
                      <m:e>
                        <m:r>
                          <a:rPr lang="en-US" sz="3200" i="1">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2</m:t>
                        </m:r>
                      </m:sub>
                      <m:sup>
                        <m:r>
                          <a:rPr lang="en-US" sz="3200" i="1">
                            <a:latin typeface="Cambria Math" panose="02040503050406030204" pitchFamily="18" charset="0"/>
                            <a:ea typeface="Calibri" panose="020F0502020204030204" pitchFamily="34" charset="0"/>
                            <a:cs typeface="Calibri" panose="020F0502020204030204" pitchFamily="34" charset="0"/>
                          </a:rPr>
                          <m:t>2</m:t>
                        </m:r>
                      </m:sup>
                    </m:sSubSup>
                  </m:oMath>
                </a14:m>
                <a:r>
                  <a:rPr lang="en-US" sz="3200" dirty="0">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sSubSup>
                      <m:sSubSupPr>
                        <m:ctrlPr>
                          <a:rPr lang="en-US" sz="3200" i="1">
                            <a:latin typeface="Cambria Math" panose="02040503050406030204" pitchFamily="18" charset="0"/>
                            <a:ea typeface="Calibri" panose="020F0502020204030204" pitchFamily="34" charset="0"/>
                            <a:cs typeface="Calibri" panose="020F0502020204030204" pitchFamily="34" charset="0"/>
                          </a:rPr>
                        </m:ctrlPr>
                      </m:sSubSupPr>
                      <m:e>
                        <m:r>
                          <a:rPr lang="en-US" sz="3200" i="1">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3</m:t>
                        </m:r>
                      </m:sub>
                      <m:sup>
                        <m:r>
                          <a:rPr lang="en-US" sz="3200" i="1">
                            <a:latin typeface="Cambria Math" panose="02040503050406030204" pitchFamily="18" charset="0"/>
                            <a:ea typeface="Calibri" panose="020F0502020204030204" pitchFamily="34" charset="0"/>
                            <a:cs typeface="Calibri" panose="020F0502020204030204" pitchFamily="34" charset="0"/>
                          </a:rPr>
                          <m:t>2</m:t>
                        </m:r>
                      </m:sup>
                    </m:sSubSup>
                  </m:oMath>
                </a14:m>
                <a:r>
                  <a:rPr lang="en-US" sz="3200" dirty="0">
                    <a:latin typeface="Calibri" panose="020F0502020204030204" pitchFamily="34" charset="0"/>
                    <a:ea typeface="Calibri" panose="020F0502020204030204" pitchFamily="34" charset="0"/>
                    <a:cs typeface="Calibri" panose="020F0502020204030204" pitchFamily="34" charset="0"/>
                  </a:rPr>
                  <a:t>  are all estimating the common variance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so is their weighted average  </a:t>
                </a:r>
                <a14:m>
                  <m:oMath xmlns:m="http://schemas.openxmlformats.org/officeDocument/2006/math">
                    <m:sSup>
                      <m:sSupPr>
                        <m:ctrlPr>
                          <a:rPr lang="en-US" sz="3200" i="1">
                            <a:latin typeface="Cambria Math" panose="02040503050406030204" pitchFamily="18" charset="0"/>
                            <a:ea typeface="Calibri" panose="020F0502020204030204" pitchFamily="34" charset="0"/>
                            <a:cs typeface="Calibri" panose="020F0502020204030204" pitchFamily="34" charset="0"/>
                          </a:rPr>
                        </m:ctrlPr>
                      </m:sSupPr>
                      <m:e>
                        <m:r>
                          <a:rPr lang="en-US" sz="3200" i="1">
                            <a:latin typeface="Cambria Math" panose="02040503050406030204" pitchFamily="18" charset="0"/>
                            <a:ea typeface="Calibri" panose="020F0502020204030204" pitchFamily="34" charset="0"/>
                            <a:cs typeface="Calibri" panose="020F0502020204030204" pitchFamily="34" charset="0"/>
                          </a:rPr>
                          <m:t>𝑠</m:t>
                        </m:r>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oMath>
                </a14:m>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Thus,  </a:t>
                </a:r>
                <a14:m>
                  <m:oMath xmlns:m="http://schemas.openxmlformats.org/officeDocument/2006/math">
                    <m:sSup>
                      <m:sSupPr>
                        <m:ctrlPr>
                          <a:rPr lang="en-US" sz="320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i="1">
                            <a:latin typeface="Cambria Math" panose="02040503050406030204" pitchFamily="18" charset="0"/>
                            <a:ea typeface="Calibri" panose="020F0502020204030204" pitchFamily="34" charset="0"/>
                            <a:cs typeface="Calibri" panose="020F0502020204030204" pitchFamily="34" charset="0"/>
                          </a:rPr>
                          <m:t>𝑠</m:t>
                        </m:r>
                      </m:e>
                      <m:sup>
                        <m:r>
                          <a:rPr lang="en-US" sz="3200" i="1">
                            <a:latin typeface="Cambria Math" panose="02040503050406030204" pitchFamily="18" charset="0"/>
                            <a:ea typeface="Calibri" panose="020F0502020204030204" pitchFamily="34" charset="0"/>
                            <a:cs typeface="Calibri" panose="020F0502020204030204" pitchFamily="34" charset="0"/>
                          </a:rPr>
                          <m:t>2</m:t>
                        </m:r>
                      </m:sup>
                    </m:sSup>
                  </m:oMath>
                </a14:m>
                <a:r>
                  <a:rPr lang="en-US" sz="3200" dirty="0">
                    <a:latin typeface="Calibri" panose="020F0502020204030204" pitchFamily="34" charset="0"/>
                    <a:ea typeface="Calibri" panose="020F0502020204030204" pitchFamily="34" charset="0"/>
                    <a:cs typeface="Calibri" panose="020F0502020204030204" pitchFamily="34" charset="0"/>
                  </a:rPr>
                  <a:t>  should be close to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whether or not  </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be true.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419878"/>
                <a:ext cx="9906000" cy="590472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95278831"/>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19A644-6410-4EC7-894C-877E70305DFF}">
  <ds:schemaRefs>
    <ds:schemaRef ds:uri="http://schemas.microsoft.com/office/2006/documentManagement/types"/>
    <ds:schemaRef ds:uri="230e9df3-be65-4c73-a93b-d1236ebd677e"/>
    <ds:schemaRef ds:uri="http://www.w3.org/XML/1998/namespace"/>
    <ds:schemaRef ds:uri="71af3243-3dd4-4a8d-8c0d-dd76da1f02a5"/>
    <ds:schemaRef ds:uri="http://purl.org/dc/terms/"/>
    <ds:schemaRef ds:uri="http://schemas.openxmlformats.org/package/2006/metadata/core-properties"/>
    <ds:schemaRef ds:uri="http://schemas.microsoft.com/office/infopath/2007/PartnerControls"/>
    <ds:schemaRef ds:uri="16c05727-aa75-4e4a-9b5f-8a80a1165891"/>
    <ds:schemaRef ds:uri="http://purl.org/dc/dcmitype/"/>
    <ds:schemaRef ds:uri="http://schemas.microsoft.com/sharepoint/v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1146</TotalTime>
  <Words>1892</Words>
  <Application>Microsoft Office PowerPoint</Application>
  <PresentationFormat>Widescreen</PresentationFormat>
  <Paragraphs>213</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Cambria Math</vt:lpstr>
      <vt:lpstr>Neue Haas Grotesk Text Pro</vt:lpstr>
      <vt:lpstr>Tenorite </vt:lpstr>
      <vt:lpstr>Tenorite Bold</vt:lpstr>
      <vt:lpstr>Custom</vt:lpstr>
      <vt:lpstr>   COMPARING THREE GROUPS: ONE WAY ANALYSIS OF VARIANCE  BST 600, Fall 2025,  BONUS Lecture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7</cp:revision>
  <cp:lastPrinted>2025-11-03T05:19:06Z</cp:lastPrinted>
  <dcterms:created xsi:type="dcterms:W3CDTF">2025-11-01T05:05:53Z</dcterms:created>
  <dcterms:modified xsi:type="dcterms:W3CDTF">2025-11-16T03:30:11Z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