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6"/>
  </p:notesMasterIdLst>
  <p:handoutMasterIdLst>
    <p:handoutMasterId r:id="rId27"/>
  </p:handoutMasterIdLst>
  <p:sldIdLst>
    <p:sldId id="289"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5" r:id="rId19"/>
    <p:sldId id="306" r:id="rId20"/>
    <p:sldId id="307" r:id="rId21"/>
    <p:sldId id="311" r:id="rId22"/>
    <p:sldId id="308" r:id="rId23"/>
    <p:sldId id="309" r:id="rId24"/>
    <p:sldId id="31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470A84-DD7B-416F-93CB-71CFD5CC3AE7}" v="9" dt="2025-09-23T02:34:53.862"/>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A7470A84-DD7B-416F-93CB-71CFD5CC3AE7}"/>
    <pc:docChg chg="undo custSel addSld delSld modSld sldOrd">
      <pc:chgData name="Richard Charnigo" userId="4fe029dc7930efe6" providerId="LiveId" clId="{A7470A84-DD7B-416F-93CB-71CFD5CC3AE7}" dt="2025-09-23T16:19:22.275" v="17320" actId="20577"/>
      <pc:docMkLst>
        <pc:docMk/>
      </pc:docMkLst>
      <pc:sldChg chg="modSp mod">
        <pc:chgData name="Richard Charnigo" userId="4fe029dc7930efe6" providerId="LiveId" clId="{A7470A84-DD7B-416F-93CB-71CFD5CC3AE7}" dt="2025-09-23T01:24:20.757" v="80" actId="20577"/>
        <pc:sldMkLst>
          <pc:docMk/>
          <pc:sldMk cId="3078994387" sldId="289"/>
        </pc:sldMkLst>
        <pc:spChg chg="mod">
          <ac:chgData name="Richard Charnigo" userId="4fe029dc7930efe6" providerId="LiveId" clId="{A7470A84-DD7B-416F-93CB-71CFD5CC3AE7}" dt="2025-09-23T01:24:20.757" v="80" actId="20577"/>
          <ac:spMkLst>
            <pc:docMk/>
            <pc:sldMk cId="3078994387" sldId="289"/>
            <ac:spMk id="9" creationId="{6FEC93CF-2672-7D78-F278-58C5E012E0DF}"/>
          </ac:spMkLst>
        </pc:spChg>
      </pc:sldChg>
      <pc:sldChg chg="modSp mod">
        <pc:chgData name="Richard Charnigo" userId="4fe029dc7930efe6" providerId="LiveId" clId="{A7470A84-DD7B-416F-93CB-71CFD5CC3AE7}" dt="2025-09-23T01:33:43.123" v="1009" actId="20577"/>
        <pc:sldMkLst>
          <pc:docMk/>
          <pc:sldMk cId="1581522045" sldId="291"/>
        </pc:sldMkLst>
        <pc:spChg chg="mod">
          <ac:chgData name="Richard Charnigo" userId="4fe029dc7930efe6" providerId="LiveId" clId="{A7470A84-DD7B-416F-93CB-71CFD5CC3AE7}" dt="2025-09-23T01:31:33.870" v="836" actId="20577"/>
          <ac:spMkLst>
            <pc:docMk/>
            <pc:sldMk cId="1581522045" sldId="291"/>
            <ac:spMk id="2" creationId="{BF1F5F01-64F3-DA0A-7FD2-A56B7F190F54}"/>
          </ac:spMkLst>
        </pc:spChg>
        <pc:spChg chg="mod">
          <ac:chgData name="Richard Charnigo" userId="4fe029dc7930efe6" providerId="LiveId" clId="{A7470A84-DD7B-416F-93CB-71CFD5CC3AE7}" dt="2025-09-23T01:33:43.123" v="1009" actId="20577"/>
          <ac:spMkLst>
            <pc:docMk/>
            <pc:sldMk cId="1581522045" sldId="291"/>
            <ac:spMk id="3" creationId="{940A6D83-6E2B-7C68-A633-B77B496B2B66}"/>
          </ac:spMkLst>
        </pc:spChg>
      </pc:sldChg>
      <pc:sldChg chg="modSp add mod">
        <pc:chgData name="Richard Charnigo" userId="4fe029dc7930efe6" providerId="LiveId" clId="{A7470A84-DD7B-416F-93CB-71CFD5CC3AE7}" dt="2025-09-23T16:15:33.635" v="17086" actId="20577"/>
        <pc:sldMkLst>
          <pc:docMk/>
          <pc:sldMk cId="2464365616" sldId="292"/>
        </pc:sldMkLst>
        <pc:spChg chg="mod">
          <ac:chgData name="Richard Charnigo" userId="4fe029dc7930efe6" providerId="LiveId" clId="{A7470A84-DD7B-416F-93CB-71CFD5CC3AE7}" dt="2025-09-23T01:31:46.618" v="849" actId="20577"/>
          <ac:spMkLst>
            <pc:docMk/>
            <pc:sldMk cId="2464365616" sldId="292"/>
            <ac:spMk id="2" creationId="{BF1F5F01-64F3-DA0A-7FD2-A56B7F190F54}"/>
          </ac:spMkLst>
        </pc:spChg>
        <pc:spChg chg="mod">
          <ac:chgData name="Richard Charnigo" userId="4fe029dc7930efe6" providerId="LiveId" clId="{A7470A84-DD7B-416F-93CB-71CFD5CC3AE7}" dt="2025-09-23T16:15:33.635" v="17086" actId="20577"/>
          <ac:spMkLst>
            <pc:docMk/>
            <pc:sldMk cId="2464365616" sldId="292"/>
            <ac:spMk id="3" creationId="{940A6D83-6E2B-7C68-A633-B77B496B2B66}"/>
          </ac:spMkLst>
        </pc:spChg>
      </pc:sldChg>
      <pc:sldChg chg="del">
        <pc:chgData name="Richard Charnigo" userId="4fe029dc7930efe6" providerId="LiveId" clId="{A7470A84-DD7B-416F-93CB-71CFD5CC3AE7}" dt="2025-09-23T01:24:27.055" v="81" actId="2696"/>
        <pc:sldMkLst>
          <pc:docMk/>
          <pc:sldMk cId="2648779959" sldId="292"/>
        </pc:sldMkLst>
      </pc:sldChg>
      <pc:sldChg chg="modSp add mod">
        <pc:chgData name="Richard Charnigo" userId="4fe029dc7930efe6" providerId="LiveId" clId="{A7470A84-DD7B-416F-93CB-71CFD5CC3AE7}" dt="2025-09-23T02:36:45.510" v="9782" actId="20577"/>
        <pc:sldMkLst>
          <pc:docMk/>
          <pc:sldMk cId="560199023" sldId="293"/>
        </pc:sldMkLst>
        <pc:spChg chg="mod">
          <ac:chgData name="Richard Charnigo" userId="4fe029dc7930efe6" providerId="LiveId" clId="{A7470A84-DD7B-416F-93CB-71CFD5CC3AE7}" dt="2025-09-23T02:36:45.510" v="9782" actId="20577"/>
          <ac:spMkLst>
            <pc:docMk/>
            <pc:sldMk cId="560199023" sldId="293"/>
            <ac:spMk id="3" creationId="{940A6D83-6E2B-7C68-A633-B77B496B2B66}"/>
          </ac:spMkLst>
        </pc:spChg>
      </pc:sldChg>
      <pc:sldChg chg="del">
        <pc:chgData name="Richard Charnigo" userId="4fe029dc7930efe6" providerId="LiveId" clId="{A7470A84-DD7B-416F-93CB-71CFD5CC3AE7}" dt="2025-09-23T01:24:27.912" v="82" actId="2696"/>
        <pc:sldMkLst>
          <pc:docMk/>
          <pc:sldMk cId="1294472525" sldId="293"/>
        </pc:sldMkLst>
      </pc:sldChg>
      <pc:sldChg chg="modSp add mod">
        <pc:chgData name="Richard Charnigo" userId="4fe029dc7930efe6" providerId="LiveId" clId="{A7470A84-DD7B-416F-93CB-71CFD5CC3AE7}" dt="2025-09-23T13:41:18.920" v="16000"/>
        <pc:sldMkLst>
          <pc:docMk/>
          <pc:sldMk cId="2941812811" sldId="294"/>
        </pc:sldMkLst>
        <pc:spChg chg="mod">
          <ac:chgData name="Richard Charnigo" userId="4fe029dc7930efe6" providerId="LiveId" clId="{A7470A84-DD7B-416F-93CB-71CFD5CC3AE7}" dt="2025-09-23T01:52:51.210" v="3282" actId="20577"/>
          <ac:spMkLst>
            <pc:docMk/>
            <pc:sldMk cId="2941812811" sldId="294"/>
            <ac:spMk id="2" creationId="{BF1F5F01-64F3-DA0A-7FD2-A56B7F190F54}"/>
          </ac:spMkLst>
        </pc:spChg>
        <pc:spChg chg="mod">
          <ac:chgData name="Richard Charnigo" userId="4fe029dc7930efe6" providerId="LiveId" clId="{A7470A84-DD7B-416F-93CB-71CFD5CC3AE7}" dt="2025-09-23T13:41:18.920" v="16000"/>
          <ac:spMkLst>
            <pc:docMk/>
            <pc:sldMk cId="2941812811" sldId="294"/>
            <ac:spMk id="3" creationId="{940A6D83-6E2B-7C68-A633-B77B496B2B66}"/>
          </ac:spMkLst>
        </pc:spChg>
      </pc:sldChg>
      <pc:sldChg chg="del">
        <pc:chgData name="Richard Charnigo" userId="4fe029dc7930efe6" providerId="LiveId" clId="{A7470A84-DD7B-416F-93CB-71CFD5CC3AE7}" dt="2025-09-23T01:24:28.028" v="83" actId="2696"/>
        <pc:sldMkLst>
          <pc:docMk/>
          <pc:sldMk cId="3067498861" sldId="294"/>
        </pc:sldMkLst>
      </pc:sldChg>
      <pc:sldChg chg="modSp add mod">
        <pc:chgData name="Richard Charnigo" userId="4fe029dc7930efe6" providerId="LiveId" clId="{A7470A84-DD7B-416F-93CB-71CFD5CC3AE7}" dt="2025-09-23T16:17:05.536" v="17117" actId="20577"/>
        <pc:sldMkLst>
          <pc:docMk/>
          <pc:sldMk cId="141752671" sldId="295"/>
        </pc:sldMkLst>
        <pc:spChg chg="mod">
          <ac:chgData name="Richard Charnigo" userId="4fe029dc7930efe6" providerId="LiveId" clId="{A7470A84-DD7B-416F-93CB-71CFD5CC3AE7}" dt="2025-09-23T01:52:58.487" v="3284" actId="20577"/>
          <ac:spMkLst>
            <pc:docMk/>
            <pc:sldMk cId="141752671" sldId="295"/>
            <ac:spMk id="2" creationId="{BF1F5F01-64F3-DA0A-7FD2-A56B7F190F54}"/>
          </ac:spMkLst>
        </pc:spChg>
        <pc:spChg chg="mod">
          <ac:chgData name="Richard Charnigo" userId="4fe029dc7930efe6" providerId="LiveId" clId="{A7470A84-DD7B-416F-93CB-71CFD5CC3AE7}" dt="2025-09-23T16:17:05.536" v="17117" actId="20577"/>
          <ac:spMkLst>
            <pc:docMk/>
            <pc:sldMk cId="141752671" sldId="295"/>
            <ac:spMk id="3" creationId="{940A6D83-6E2B-7C68-A633-B77B496B2B66}"/>
          </ac:spMkLst>
        </pc:spChg>
      </pc:sldChg>
      <pc:sldChg chg="del">
        <pc:chgData name="Richard Charnigo" userId="4fe029dc7930efe6" providerId="LiveId" clId="{A7470A84-DD7B-416F-93CB-71CFD5CC3AE7}" dt="2025-09-23T01:24:28.267" v="84" actId="2696"/>
        <pc:sldMkLst>
          <pc:docMk/>
          <pc:sldMk cId="342214105" sldId="295"/>
        </pc:sldMkLst>
      </pc:sldChg>
      <pc:sldChg chg="modSp add mod">
        <pc:chgData name="Richard Charnigo" userId="4fe029dc7930efe6" providerId="LiveId" clId="{A7470A84-DD7B-416F-93CB-71CFD5CC3AE7}" dt="2025-09-23T13:46:06.274" v="16717" actId="20577"/>
        <pc:sldMkLst>
          <pc:docMk/>
          <pc:sldMk cId="1064180039" sldId="296"/>
        </pc:sldMkLst>
        <pc:spChg chg="mod">
          <ac:chgData name="Richard Charnigo" userId="4fe029dc7930efe6" providerId="LiveId" clId="{A7470A84-DD7B-416F-93CB-71CFD5CC3AE7}" dt="2025-09-23T01:56:14.737" v="3723" actId="6549"/>
          <ac:spMkLst>
            <pc:docMk/>
            <pc:sldMk cId="1064180039" sldId="296"/>
            <ac:spMk id="2" creationId="{BF1F5F01-64F3-DA0A-7FD2-A56B7F190F54}"/>
          </ac:spMkLst>
        </pc:spChg>
        <pc:spChg chg="mod">
          <ac:chgData name="Richard Charnigo" userId="4fe029dc7930efe6" providerId="LiveId" clId="{A7470A84-DD7B-416F-93CB-71CFD5CC3AE7}" dt="2025-09-23T13:46:06.274" v="16717" actId="20577"/>
          <ac:spMkLst>
            <pc:docMk/>
            <pc:sldMk cId="1064180039" sldId="296"/>
            <ac:spMk id="3" creationId="{940A6D83-6E2B-7C68-A633-B77B496B2B66}"/>
          </ac:spMkLst>
        </pc:spChg>
      </pc:sldChg>
      <pc:sldChg chg="del">
        <pc:chgData name="Richard Charnigo" userId="4fe029dc7930efe6" providerId="LiveId" clId="{A7470A84-DD7B-416F-93CB-71CFD5CC3AE7}" dt="2025-09-23T01:24:28.480" v="85" actId="2696"/>
        <pc:sldMkLst>
          <pc:docMk/>
          <pc:sldMk cId="1399287542" sldId="296"/>
        </pc:sldMkLst>
      </pc:sldChg>
      <pc:sldChg chg="modSp add mod">
        <pc:chgData name="Richard Charnigo" userId="4fe029dc7930efe6" providerId="LiveId" clId="{A7470A84-DD7B-416F-93CB-71CFD5CC3AE7}" dt="2025-09-23T02:14:55.992" v="6672" actId="20577"/>
        <pc:sldMkLst>
          <pc:docMk/>
          <pc:sldMk cId="1756284179" sldId="297"/>
        </pc:sldMkLst>
        <pc:spChg chg="mod">
          <ac:chgData name="Richard Charnigo" userId="4fe029dc7930efe6" providerId="LiveId" clId="{A7470A84-DD7B-416F-93CB-71CFD5CC3AE7}" dt="2025-09-23T01:58:07.544" v="4182" actId="20577"/>
          <ac:spMkLst>
            <pc:docMk/>
            <pc:sldMk cId="1756284179" sldId="297"/>
            <ac:spMk id="2" creationId="{BF1F5F01-64F3-DA0A-7FD2-A56B7F190F54}"/>
          </ac:spMkLst>
        </pc:spChg>
        <pc:spChg chg="mod">
          <ac:chgData name="Richard Charnigo" userId="4fe029dc7930efe6" providerId="LiveId" clId="{A7470A84-DD7B-416F-93CB-71CFD5CC3AE7}" dt="2025-09-23T02:14:55.992" v="6672" actId="20577"/>
          <ac:spMkLst>
            <pc:docMk/>
            <pc:sldMk cId="1756284179" sldId="297"/>
            <ac:spMk id="3" creationId="{940A6D83-6E2B-7C68-A633-B77B496B2B66}"/>
          </ac:spMkLst>
        </pc:spChg>
      </pc:sldChg>
      <pc:sldChg chg="del">
        <pc:chgData name="Richard Charnigo" userId="4fe029dc7930efe6" providerId="LiveId" clId="{A7470A84-DD7B-416F-93CB-71CFD5CC3AE7}" dt="2025-09-23T01:24:28.871" v="87" actId="2696"/>
        <pc:sldMkLst>
          <pc:docMk/>
          <pc:sldMk cId="3613052422" sldId="297"/>
        </pc:sldMkLst>
      </pc:sldChg>
      <pc:sldChg chg="del">
        <pc:chgData name="Richard Charnigo" userId="4fe029dc7930efe6" providerId="LiveId" clId="{A7470A84-DD7B-416F-93CB-71CFD5CC3AE7}" dt="2025-09-23T01:24:28.688" v="86" actId="2696"/>
        <pc:sldMkLst>
          <pc:docMk/>
          <pc:sldMk cId="2122721930" sldId="298"/>
        </pc:sldMkLst>
      </pc:sldChg>
      <pc:sldChg chg="modSp add mod">
        <pc:chgData name="Richard Charnigo" userId="4fe029dc7930efe6" providerId="LiveId" clId="{A7470A84-DD7B-416F-93CB-71CFD5CC3AE7}" dt="2025-09-23T13:46:24.038" v="16718" actId="20577"/>
        <pc:sldMkLst>
          <pc:docMk/>
          <pc:sldMk cId="2426984728" sldId="298"/>
        </pc:sldMkLst>
        <pc:spChg chg="mod">
          <ac:chgData name="Richard Charnigo" userId="4fe029dc7930efe6" providerId="LiveId" clId="{A7470A84-DD7B-416F-93CB-71CFD5CC3AE7}" dt="2025-09-23T13:46:24.038" v="16718" actId="20577"/>
          <ac:spMkLst>
            <pc:docMk/>
            <pc:sldMk cId="2426984728" sldId="298"/>
            <ac:spMk id="3" creationId="{940A6D83-6E2B-7C68-A633-B77B496B2B66}"/>
          </ac:spMkLst>
        </pc:spChg>
      </pc:sldChg>
      <pc:sldChg chg="del">
        <pc:chgData name="Richard Charnigo" userId="4fe029dc7930efe6" providerId="LiveId" clId="{A7470A84-DD7B-416F-93CB-71CFD5CC3AE7}" dt="2025-09-23T01:24:29.057" v="88" actId="2696"/>
        <pc:sldMkLst>
          <pc:docMk/>
          <pc:sldMk cId="2597271495" sldId="299"/>
        </pc:sldMkLst>
      </pc:sldChg>
      <pc:sldChg chg="modSp add mod">
        <pc:chgData name="Richard Charnigo" userId="4fe029dc7930efe6" providerId="LiveId" clId="{A7470A84-DD7B-416F-93CB-71CFD5CC3AE7}" dt="2025-09-23T02:15:44.955" v="6759" actId="20577"/>
        <pc:sldMkLst>
          <pc:docMk/>
          <pc:sldMk cId="3656730206" sldId="299"/>
        </pc:sldMkLst>
        <pc:spChg chg="mod">
          <ac:chgData name="Richard Charnigo" userId="4fe029dc7930efe6" providerId="LiveId" clId="{A7470A84-DD7B-416F-93CB-71CFD5CC3AE7}" dt="2025-09-23T02:06:32.364" v="5596" actId="20577"/>
          <ac:spMkLst>
            <pc:docMk/>
            <pc:sldMk cId="3656730206" sldId="299"/>
            <ac:spMk id="2" creationId="{BF1F5F01-64F3-DA0A-7FD2-A56B7F190F54}"/>
          </ac:spMkLst>
        </pc:spChg>
        <pc:spChg chg="mod">
          <ac:chgData name="Richard Charnigo" userId="4fe029dc7930efe6" providerId="LiveId" clId="{A7470A84-DD7B-416F-93CB-71CFD5CC3AE7}" dt="2025-09-23T02:15:44.955" v="6759" actId="20577"/>
          <ac:spMkLst>
            <pc:docMk/>
            <pc:sldMk cId="3656730206" sldId="299"/>
            <ac:spMk id="3" creationId="{940A6D83-6E2B-7C68-A633-B77B496B2B66}"/>
          </ac:spMkLst>
        </pc:spChg>
      </pc:sldChg>
      <pc:sldChg chg="del">
        <pc:chgData name="Richard Charnigo" userId="4fe029dc7930efe6" providerId="LiveId" clId="{A7470A84-DD7B-416F-93CB-71CFD5CC3AE7}" dt="2025-09-23T01:24:29.388" v="89" actId="2696"/>
        <pc:sldMkLst>
          <pc:docMk/>
          <pc:sldMk cId="627400293" sldId="300"/>
        </pc:sldMkLst>
      </pc:sldChg>
      <pc:sldChg chg="modSp add mod">
        <pc:chgData name="Richard Charnigo" userId="4fe029dc7930efe6" providerId="LiveId" clId="{A7470A84-DD7B-416F-93CB-71CFD5CC3AE7}" dt="2025-09-23T16:19:22.275" v="17320" actId="20577"/>
        <pc:sldMkLst>
          <pc:docMk/>
          <pc:sldMk cId="1929738788" sldId="300"/>
        </pc:sldMkLst>
        <pc:spChg chg="mod">
          <ac:chgData name="Richard Charnigo" userId="4fe029dc7930efe6" providerId="LiveId" clId="{A7470A84-DD7B-416F-93CB-71CFD5CC3AE7}" dt="2025-09-23T02:15:23.039" v="6695" actId="20577"/>
          <ac:spMkLst>
            <pc:docMk/>
            <pc:sldMk cId="1929738788" sldId="300"/>
            <ac:spMk id="2" creationId="{BF1F5F01-64F3-DA0A-7FD2-A56B7F190F54}"/>
          </ac:spMkLst>
        </pc:spChg>
        <pc:spChg chg="mod">
          <ac:chgData name="Richard Charnigo" userId="4fe029dc7930efe6" providerId="LiveId" clId="{A7470A84-DD7B-416F-93CB-71CFD5CC3AE7}" dt="2025-09-23T16:19:22.275" v="17320" actId="20577"/>
          <ac:spMkLst>
            <pc:docMk/>
            <pc:sldMk cId="1929738788" sldId="300"/>
            <ac:spMk id="3" creationId="{940A6D83-6E2B-7C68-A633-B77B496B2B66}"/>
          </ac:spMkLst>
        </pc:spChg>
      </pc:sldChg>
      <pc:sldChg chg="modSp add mod">
        <pc:chgData name="Richard Charnigo" userId="4fe029dc7930efe6" providerId="LiveId" clId="{A7470A84-DD7B-416F-93CB-71CFD5CC3AE7}" dt="2025-09-23T02:41:04.634" v="9969" actId="20577"/>
        <pc:sldMkLst>
          <pc:docMk/>
          <pc:sldMk cId="509241493" sldId="301"/>
        </pc:sldMkLst>
        <pc:spChg chg="mod">
          <ac:chgData name="Richard Charnigo" userId="4fe029dc7930efe6" providerId="LiveId" clId="{A7470A84-DD7B-416F-93CB-71CFD5CC3AE7}" dt="2025-09-23T02:41:04.634" v="9969" actId="20577"/>
          <ac:spMkLst>
            <pc:docMk/>
            <pc:sldMk cId="509241493" sldId="301"/>
            <ac:spMk id="3" creationId="{940A6D83-6E2B-7C68-A633-B77B496B2B66}"/>
          </ac:spMkLst>
        </pc:spChg>
      </pc:sldChg>
      <pc:sldChg chg="del">
        <pc:chgData name="Richard Charnigo" userId="4fe029dc7930efe6" providerId="LiveId" clId="{A7470A84-DD7B-416F-93CB-71CFD5CC3AE7}" dt="2025-09-23T01:24:29.669" v="90" actId="2696"/>
        <pc:sldMkLst>
          <pc:docMk/>
          <pc:sldMk cId="1898518195" sldId="301"/>
        </pc:sldMkLst>
      </pc:sldChg>
      <pc:sldChg chg="del">
        <pc:chgData name="Richard Charnigo" userId="4fe029dc7930efe6" providerId="LiveId" clId="{A7470A84-DD7B-416F-93CB-71CFD5CC3AE7}" dt="2025-09-23T01:24:29.953" v="91" actId="2696"/>
        <pc:sldMkLst>
          <pc:docMk/>
          <pc:sldMk cId="1574837720" sldId="302"/>
        </pc:sldMkLst>
      </pc:sldChg>
      <pc:sldChg chg="modSp add mod">
        <pc:chgData name="Richard Charnigo" userId="4fe029dc7930efe6" providerId="LiveId" clId="{A7470A84-DD7B-416F-93CB-71CFD5CC3AE7}" dt="2025-09-23T02:41:33.003" v="10022" actId="20577"/>
        <pc:sldMkLst>
          <pc:docMk/>
          <pc:sldMk cId="3669476970" sldId="302"/>
        </pc:sldMkLst>
        <pc:spChg chg="mod">
          <ac:chgData name="Richard Charnigo" userId="4fe029dc7930efe6" providerId="LiveId" clId="{A7470A84-DD7B-416F-93CB-71CFD5CC3AE7}" dt="2025-09-23T02:27:23.017" v="8493" actId="20577"/>
          <ac:spMkLst>
            <pc:docMk/>
            <pc:sldMk cId="3669476970" sldId="302"/>
            <ac:spMk id="2" creationId="{BF1F5F01-64F3-DA0A-7FD2-A56B7F190F54}"/>
          </ac:spMkLst>
        </pc:spChg>
        <pc:spChg chg="mod">
          <ac:chgData name="Richard Charnigo" userId="4fe029dc7930efe6" providerId="LiveId" clId="{A7470A84-DD7B-416F-93CB-71CFD5CC3AE7}" dt="2025-09-23T02:41:33.003" v="10022" actId="20577"/>
          <ac:spMkLst>
            <pc:docMk/>
            <pc:sldMk cId="3669476970" sldId="302"/>
            <ac:spMk id="3" creationId="{940A6D83-6E2B-7C68-A633-B77B496B2B66}"/>
          </ac:spMkLst>
        </pc:spChg>
      </pc:sldChg>
      <pc:sldChg chg="addSp modSp add mod">
        <pc:chgData name="Richard Charnigo" userId="4fe029dc7930efe6" providerId="LiveId" clId="{A7470A84-DD7B-416F-93CB-71CFD5CC3AE7}" dt="2025-09-23T02:42:05.399" v="10052" actId="20577"/>
        <pc:sldMkLst>
          <pc:docMk/>
          <pc:sldMk cId="2836286280" sldId="303"/>
        </pc:sldMkLst>
        <pc:spChg chg="mod">
          <ac:chgData name="Richard Charnigo" userId="4fe029dc7930efe6" providerId="LiveId" clId="{A7470A84-DD7B-416F-93CB-71CFD5CC3AE7}" dt="2025-09-23T02:30:22.386" v="9370" actId="20577"/>
          <ac:spMkLst>
            <pc:docMk/>
            <pc:sldMk cId="2836286280" sldId="303"/>
            <ac:spMk id="2" creationId="{BF1F5F01-64F3-DA0A-7FD2-A56B7F190F54}"/>
          </ac:spMkLst>
        </pc:spChg>
        <pc:spChg chg="mod">
          <ac:chgData name="Richard Charnigo" userId="4fe029dc7930efe6" providerId="LiveId" clId="{A7470A84-DD7B-416F-93CB-71CFD5CC3AE7}" dt="2025-09-23T02:42:05.399" v="10052" actId="20577"/>
          <ac:spMkLst>
            <pc:docMk/>
            <pc:sldMk cId="2836286280" sldId="303"/>
            <ac:spMk id="3" creationId="{940A6D83-6E2B-7C68-A633-B77B496B2B66}"/>
          </ac:spMkLst>
        </pc:spChg>
        <pc:graphicFrameChg chg="add mod modGraphic">
          <ac:chgData name="Richard Charnigo" userId="4fe029dc7930efe6" providerId="LiveId" clId="{A7470A84-DD7B-416F-93CB-71CFD5CC3AE7}" dt="2025-09-23T02:35:04.510" v="9776" actId="1076"/>
          <ac:graphicFrameMkLst>
            <pc:docMk/>
            <pc:sldMk cId="2836286280" sldId="303"/>
            <ac:graphicFrameMk id="4" creationId="{82ADCEF8-C0FA-BA27-48EB-CB713937440F}"/>
          </ac:graphicFrameMkLst>
        </pc:graphicFrameChg>
      </pc:sldChg>
      <pc:sldChg chg="del">
        <pc:chgData name="Richard Charnigo" userId="4fe029dc7930efe6" providerId="LiveId" clId="{A7470A84-DD7B-416F-93CB-71CFD5CC3AE7}" dt="2025-09-23T01:24:30.200" v="92" actId="2696"/>
        <pc:sldMkLst>
          <pc:docMk/>
          <pc:sldMk cId="4206119307" sldId="303"/>
        </pc:sldMkLst>
      </pc:sldChg>
      <pc:sldChg chg="del">
        <pc:chgData name="Richard Charnigo" userId="4fe029dc7930efe6" providerId="LiveId" clId="{A7470A84-DD7B-416F-93CB-71CFD5CC3AE7}" dt="2025-09-23T01:24:30.427" v="93" actId="2696"/>
        <pc:sldMkLst>
          <pc:docMk/>
          <pc:sldMk cId="1498802392" sldId="304"/>
        </pc:sldMkLst>
      </pc:sldChg>
      <pc:sldChg chg="modSp add del mod ord">
        <pc:chgData name="Richard Charnigo" userId="4fe029dc7930efe6" providerId="LiveId" clId="{A7470A84-DD7B-416F-93CB-71CFD5CC3AE7}" dt="2025-09-23T03:38:46.956" v="10082" actId="2696"/>
        <pc:sldMkLst>
          <pc:docMk/>
          <pc:sldMk cId="1599522422" sldId="304"/>
        </pc:sldMkLst>
        <pc:spChg chg="mod">
          <ac:chgData name="Richard Charnigo" userId="4fe029dc7930efe6" providerId="LiveId" clId="{A7470A84-DD7B-416F-93CB-71CFD5CC3AE7}" dt="2025-09-23T03:37:47.316" v="10080" actId="20577"/>
          <ac:spMkLst>
            <pc:docMk/>
            <pc:sldMk cId="1599522422" sldId="304"/>
            <ac:spMk id="2" creationId="{BF1F5F01-64F3-DA0A-7FD2-A56B7F190F54}"/>
          </ac:spMkLst>
        </pc:spChg>
      </pc:sldChg>
      <pc:sldChg chg="add del">
        <pc:chgData name="Richard Charnigo" userId="4fe029dc7930efe6" providerId="LiveId" clId="{A7470A84-DD7B-416F-93CB-71CFD5CC3AE7}" dt="2025-09-23T03:37:32.727" v="10054" actId="2696"/>
        <pc:sldMkLst>
          <pc:docMk/>
          <pc:sldMk cId="3044736889" sldId="304"/>
        </pc:sldMkLst>
      </pc:sldChg>
      <pc:sldChg chg="del">
        <pc:chgData name="Richard Charnigo" userId="4fe029dc7930efe6" providerId="LiveId" clId="{A7470A84-DD7B-416F-93CB-71CFD5CC3AE7}" dt="2025-09-23T01:24:30.728" v="94" actId="2696"/>
        <pc:sldMkLst>
          <pc:docMk/>
          <pc:sldMk cId="1239275119" sldId="305"/>
        </pc:sldMkLst>
      </pc:sldChg>
      <pc:sldChg chg="modSp add mod">
        <pc:chgData name="Richard Charnigo" userId="4fe029dc7930efe6" providerId="LiveId" clId="{A7470A84-DD7B-416F-93CB-71CFD5CC3AE7}" dt="2025-09-23T13:47:19.734" v="16729" actId="20577"/>
        <pc:sldMkLst>
          <pc:docMk/>
          <pc:sldMk cId="2028818368" sldId="305"/>
        </pc:sldMkLst>
        <pc:spChg chg="mod">
          <ac:chgData name="Richard Charnigo" userId="4fe029dc7930efe6" providerId="LiveId" clId="{A7470A84-DD7B-416F-93CB-71CFD5CC3AE7}" dt="2025-09-23T03:38:55.320" v="10099" actId="20577"/>
          <ac:spMkLst>
            <pc:docMk/>
            <pc:sldMk cId="2028818368" sldId="305"/>
            <ac:spMk id="2" creationId="{BF1F5F01-64F3-DA0A-7FD2-A56B7F190F54}"/>
          </ac:spMkLst>
        </pc:spChg>
        <pc:spChg chg="mod">
          <ac:chgData name="Richard Charnigo" userId="4fe029dc7930efe6" providerId="LiveId" clId="{A7470A84-DD7B-416F-93CB-71CFD5CC3AE7}" dt="2025-09-23T13:47:19.734" v="16729" actId="20577"/>
          <ac:spMkLst>
            <pc:docMk/>
            <pc:sldMk cId="2028818368" sldId="305"/>
            <ac:spMk id="3" creationId="{940A6D83-6E2B-7C68-A633-B77B496B2B66}"/>
          </ac:spMkLst>
        </pc:spChg>
        <pc:graphicFrameChg chg="modGraphic">
          <ac:chgData name="Richard Charnigo" userId="4fe029dc7930efe6" providerId="LiveId" clId="{A7470A84-DD7B-416F-93CB-71CFD5CC3AE7}" dt="2025-09-23T03:43:36.166" v="11275" actId="20577"/>
          <ac:graphicFrameMkLst>
            <pc:docMk/>
            <pc:sldMk cId="2028818368" sldId="305"/>
            <ac:graphicFrameMk id="4" creationId="{82ADCEF8-C0FA-BA27-48EB-CB713937440F}"/>
          </ac:graphicFrameMkLst>
        </pc:graphicFrameChg>
      </pc:sldChg>
      <pc:sldChg chg="modSp add mod ord">
        <pc:chgData name="Richard Charnigo" userId="4fe029dc7930efe6" providerId="LiveId" clId="{A7470A84-DD7B-416F-93CB-71CFD5CC3AE7}" dt="2025-09-23T13:49:29.996" v="16956" actId="20577"/>
        <pc:sldMkLst>
          <pc:docMk/>
          <pc:sldMk cId="3202091151" sldId="306"/>
        </pc:sldMkLst>
        <pc:spChg chg="mod">
          <ac:chgData name="Richard Charnigo" userId="4fe029dc7930efe6" providerId="LiveId" clId="{A7470A84-DD7B-416F-93CB-71CFD5CC3AE7}" dt="2025-09-23T03:40:51.425" v="10430" actId="20577"/>
          <ac:spMkLst>
            <pc:docMk/>
            <pc:sldMk cId="3202091151" sldId="306"/>
            <ac:spMk id="2" creationId="{BF1F5F01-64F3-DA0A-7FD2-A56B7F190F54}"/>
          </ac:spMkLst>
        </pc:spChg>
        <pc:spChg chg="mod">
          <ac:chgData name="Richard Charnigo" userId="4fe029dc7930efe6" providerId="LiveId" clId="{A7470A84-DD7B-416F-93CB-71CFD5CC3AE7}" dt="2025-09-23T13:49:29.996" v="16956" actId="20577"/>
          <ac:spMkLst>
            <pc:docMk/>
            <pc:sldMk cId="3202091151" sldId="306"/>
            <ac:spMk id="3" creationId="{940A6D83-6E2B-7C68-A633-B77B496B2B66}"/>
          </ac:spMkLst>
        </pc:spChg>
      </pc:sldChg>
      <pc:sldChg chg="del">
        <pc:chgData name="Richard Charnigo" userId="4fe029dc7930efe6" providerId="LiveId" clId="{A7470A84-DD7B-416F-93CB-71CFD5CC3AE7}" dt="2025-09-23T01:24:31.085" v="95" actId="2696"/>
        <pc:sldMkLst>
          <pc:docMk/>
          <pc:sldMk cId="3260773613" sldId="306"/>
        </pc:sldMkLst>
      </pc:sldChg>
      <pc:sldChg chg="del">
        <pc:chgData name="Richard Charnigo" userId="4fe029dc7930efe6" providerId="LiveId" clId="{A7470A84-DD7B-416F-93CB-71CFD5CC3AE7}" dt="2025-09-23T01:24:31.260" v="96" actId="2696"/>
        <pc:sldMkLst>
          <pc:docMk/>
          <pc:sldMk cId="229369278" sldId="307"/>
        </pc:sldMkLst>
      </pc:sldChg>
      <pc:sldChg chg="modSp add mod">
        <pc:chgData name="Richard Charnigo" userId="4fe029dc7930efe6" providerId="LiveId" clId="{A7470A84-DD7B-416F-93CB-71CFD5CC3AE7}" dt="2025-09-23T13:49:00.635" v="16940" actId="20577"/>
        <pc:sldMkLst>
          <pc:docMk/>
          <pc:sldMk cId="627309907" sldId="307"/>
        </pc:sldMkLst>
        <pc:spChg chg="mod">
          <ac:chgData name="Richard Charnigo" userId="4fe029dc7930efe6" providerId="LiveId" clId="{A7470A84-DD7B-416F-93CB-71CFD5CC3AE7}" dt="2025-09-23T13:49:00.635" v="16940" actId="20577"/>
          <ac:spMkLst>
            <pc:docMk/>
            <pc:sldMk cId="627309907" sldId="307"/>
            <ac:spMk id="3" creationId="{940A6D83-6E2B-7C68-A633-B77B496B2B66}"/>
          </ac:spMkLst>
        </pc:spChg>
      </pc:sldChg>
      <pc:sldChg chg="del">
        <pc:chgData name="Richard Charnigo" userId="4fe029dc7930efe6" providerId="LiveId" clId="{A7470A84-DD7B-416F-93CB-71CFD5CC3AE7}" dt="2025-09-23T01:24:31.462" v="97" actId="2696"/>
        <pc:sldMkLst>
          <pc:docMk/>
          <pc:sldMk cId="3074439513" sldId="308"/>
        </pc:sldMkLst>
      </pc:sldChg>
      <pc:sldChg chg="modSp add mod">
        <pc:chgData name="Richard Charnigo" userId="4fe029dc7930efe6" providerId="LiveId" clId="{A7470A84-DD7B-416F-93CB-71CFD5CC3AE7}" dt="2025-09-23T13:51:05.616" v="17032" actId="20577"/>
        <pc:sldMkLst>
          <pc:docMk/>
          <pc:sldMk cId="3451839253" sldId="308"/>
        </pc:sldMkLst>
        <pc:spChg chg="mod">
          <ac:chgData name="Richard Charnigo" userId="4fe029dc7930efe6" providerId="LiveId" clId="{A7470A84-DD7B-416F-93CB-71CFD5CC3AE7}" dt="2025-09-23T13:50:02.292" v="16984" actId="20577"/>
          <ac:spMkLst>
            <pc:docMk/>
            <pc:sldMk cId="3451839253" sldId="308"/>
            <ac:spMk id="2" creationId="{BF1F5F01-64F3-DA0A-7FD2-A56B7F190F54}"/>
          </ac:spMkLst>
        </pc:spChg>
        <pc:spChg chg="mod">
          <ac:chgData name="Richard Charnigo" userId="4fe029dc7930efe6" providerId="LiveId" clId="{A7470A84-DD7B-416F-93CB-71CFD5CC3AE7}" dt="2025-09-23T13:51:05.616" v="17032" actId="20577"/>
          <ac:spMkLst>
            <pc:docMk/>
            <pc:sldMk cId="3451839253" sldId="308"/>
            <ac:spMk id="3" creationId="{940A6D83-6E2B-7C68-A633-B77B496B2B66}"/>
          </ac:spMkLst>
        </pc:spChg>
      </pc:sldChg>
      <pc:sldChg chg="modSp add mod">
        <pc:chgData name="Richard Charnigo" userId="4fe029dc7930efe6" providerId="LiveId" clId="{A7470A84-DD7B-416F-93CB-71CFD5CC3AE7}" dt="2025-09-23T13:51:32.820" v="17065" actId="20577"/>
        <pc:sldMkLst>
          <pc:docMk/>
          <pc:sldMk cId="1745192052" sldId="309"/>
        </pc:sldMkLst>
        <pc:spChg chg="mod">
          <ac:chgData name="Richard Charnigo" userId="4fe029dc7930efe6" providerId="LiveId" clId="{A7470A84-DD7B-416F-93CB-71CFD5CC3AE7}" dt="2025-09-23T03:57:35.125" v="14029" actId="20577"/>
          <ac:spMkLst>
            <pc:docMk/>
            <pc:sldMk cId="1745192052" sldId="309"/>
            <ac:spMk id="2" creationId="{BF1F5F01-64F3-DA0A-7FD2-A56B7F190F54}"/>
          </ac:spMkLst>
        </pc:spChg>
        <pc:spChg chg="mod">
          <ac:chgData name="Richard Charnigo" userId="4fe029dc7930efe6" providerId="LiveId" clId="{A7470A84-DD7B-416F-93CB-71CFD5CC3AE7}" dt="2025-09-23T13:51:32.820" v="17065" actId="20577"/>
          <ac:spMkLst>
            <pc:docMk/>
            <pc:sldMk cId="1745192052" sldId="309"/>
            <ac:spMk id="3" creationId="{940A6D83-6E2B-7C68-A633-B77B496B2B66}"/>
          </ac:spMkLst>
        </pc:spChg>
      </pc:sldChg>
      <pc:sldChg chg="del">
        <pc:chgData name="Richard Charnigo" userId="4fe029dc7930efe6" providerId="LiveId" clId="{A7470A84-DD7B-416F-93CB-71CFD5CC3AE7}" dt="2025-09-23T01:24:31.661" v="98" actId="2696"/>
        <pc:sldMkLst>
          <pc:docMk/>
          <pc:sldMk cId="3532977134" sldId="309"/>
        </pc:sldMkLst>
      </pc:sldChg>
      <pc:sldChg chg="del">
        <pc:chgData name="Richard Charnigo" userId="4fe029dc7930efe6" providerId="LiveId" clId="{A7470A84-DD7B-416F-93CB-71CFD5CC3AE7}" dt="2025-09-23T01:24:32.214" v="100" actId="2696"/>
        <pc:sldMkLst>
          <pc:docMk/>
          <pc:sldMk cId="2844100514" sldId="310"/>
        </pc:sldMkLst>
      </pc:sldChg>
      <pc:sldChg chg="modSp add mod">
        <pc:chgData name="Richard Charnigo" userId="4fe029dc7930efe6" providerId="LiveId" clId="{A7470A84-DD7B-416F-93CB-71CFD5CC3AE7}" dt="2025-09-23T13:51:56.849" v="17080" actId="20577"/>
        <pc:sldMkLst>
          <pc:docMk/>
          <pc:sldMk cId="3759339740" sldId="310"/>
        </pc:sldMkLst>
        <pc:spChg chg="mod">
          <ac:chgData name="Richard Charnigo" userId="4fe029dc7930efe6" providerId="LiveId" clId="{A7470A84-DD7B-416F-93CB-71CFD5CC3AE7}" dt="2025-09-23T03:57:44.902" v="14035" actId="20577"/>
          <ac:spMkLst>
            <pc:docMk/>
            <pc:sldMk cId="3759339740" sldId="310"/>
            <ac:spMk id="2" creationId="{BF1F5F01-64F3-DA0A-7FD2-A56B7F190F54}"/>
          </ac:spMkLst>
        </pc:spChg>
        <pc:spChg chg="mod">
          <ac:chgData name="Richard Charnigo" userId="4fe029dc7930efe6" providerId="LiveId" clId="{A7470A84-DD7B-416F-93CB-71CFD5CC3AE7}" dt="2025-09-23T13:51:56.849" v="17080" actId="20577"/>
          <ac:spMkLst>
            <pc:docMk/>
            <pc:sldMk cId="3759339740" sldId="310"/>
            <ac:spMk id="3" creationId="{940A6D83-6E2B-7C68-A633-B77B496B2B66}"/>
          </ac:spMkLst>
        </pc:spChg>
      </pc:sldChg>
      <pc:sldChg chg="del">
        <pc:chgData name="Richard Charnigo" userId="4fe029dc7930efe6" providerId="LiveId" clId="{A7470A84-DD7B-416F-93CB-71CFD5CC3AE7}" dt="2025-09-23T01:24:31.993" v="99" actId="2696"/>
        <pc:sldMkLst>
          <pc:docMk/>
          <pc:sldMk cId="78064062" sldId="311"/>
        </pc:sldMkLst>
      </pc:sldChg>
      <pc:sldChg chg="modSp add mod">
        <pc:chgData name="Richard Charnigo" userId="4fe029dc7930efe6" providerId="LiveId" clId="{A7470A84-DD7B-416F-93CB-71CFD5CC3AE7}" dt="2025-09-23T13:49:07.534" v="16946" actId="20577"/>
        <pc:sldMkLst>
          <pc:docMk/>
          <pc:sldMk cId="3344788713" sldId="311"/>
        </pc:sldMkLst>
        <pc:spChg chg="mod">
          <ac:chgData name="Richard Charnigo" userId="4fe029dc7930efe6" providerId="LiveId" clId="{A7470A84-DD7B-416F-93CB-71CFD5CC3AE7}" dt="2025-09-23T13:49:07.534" v="16946" actId="20577"/>
          <ac:spMkLst>
            <pc:docMk/>
            <pc:sldMk cId="3344788713" sldId="311"/>
            <ac:spMk id="3" creationId="{940A6D83-6E2B-7C68-A633-B77B496B2B66}"/>
          </ac:spMkLst>
        </pc:spChg>
      </pc:sldChg>
      <pc:sldChg chg="del">
        <pc:chgData name="Richard Charnigo" userId="4fe029dc7930efe6" providerId="LiveId" clId="{A7470A84-DD7B-416F-93CB-71CFD5CC3AE7}" dt="2025-09-23T01:24:32.432" v="101" actId="2696"/>
        <pc:sldMkLst>
          <pc:docMk/>
          <pc:sldMk cId="2906968334" sldId="312"/>
        </pc:sldMkLst>
      </pc:sldChg>
      <pc:sldChg chg="del">
        <pc:chgData name="Richard Charnigo" userId="4fe029dc7930efe6" providerId="LiveId" clId="{A7470A84-DD7B-416F-93CB-71CFD5CC3AE7}" dt="2025-09-23T01:24:32.690" v="102" actId="2696"/>
        <pc:sldMkLst>
          <pc:docMk/>
          <pc:sldMk cId="1729068880" sldId="313"/>
        </pc:sldMkLst>
      </pc:sldChg>
      <pc:sldChg chg="del">
        <pc:chgData name="Richard Charnigo" userId="4fe029dc7930efe6" providerId="LiveId" clId="{A7470A84-DD7B-416F-93CB-71CFD5CC3AE7}" dt="2025-09-23T01:24:32.935" v="103" actId="2696"/>
        <pc:sldMkLst>
          <pc:docMk/>
          <pc:sldMk cId="2881925854" sldId="314"/>
        </pc:sldMkLst>
      </pc:sldChg>
      <pc:sldChg chg="del">
        <pc:chgData name="Richard Charnigo" userId="4fe029dc7930efe6" providerId="LiveId" clId="{A7470A84-DD7B-416F-93CB-71CFD5CC3AE7}" dt="2025-09-23T01:24:33.165" v="104" actId="2696"/>
        <pc:sldMkLst>
          <pc:docMk/>
          <pc:sldMk cId="3726059140" sldId="315"/>
        </pc:sldMkLst>
      </pc:sldChg>
      <pc:sldChg chg="del">
        <pc:chgData name="Richard Charnigo" userId="4fe029dc7930efe6" providerId="LiveId" clId="{A7470A84-DD7B-416F-93CB-71CFD5CC3AE7}" dt="2025-09-23T01:24:33.384" v="105" actId="2696"/>
        <pc:sldMkLst>
          <pc:docMk/>
          <pc:sldMk cId="1212375601" sldId="316"/>
        </pc:sldMkLst>
      </pc:sldChg>
      <pc:sldChg chg="del">
        <pc:chgData name="Richard Charnigo" userId="4fe029dc7930efe6" providerId="LiveId" clId="{A7470A84-DD7B-416F-93CB-71CFD5CC3AE7}" dt="2025-09-23T01:24:33.596" v="106" actId="2696"/>
        <pc:sldMkLst>
          <pc:docMk/>
          <pc:sldMk cId="414342554" sldId="317"/>
        </pc:sldMkLst>
      </pc:sldChg>
      <pc:sldChg chg="del">
        <pc:chgData name="Richard Charnigo" userId="4fe029dc7930efe6" providerId="LiveId" clId="{A7470A84-DD7B-416F-93CB-71CFD5CC3AE7}" dt="2025-09-23T01:24:34.057" v="108" actId="2696"/>
        <pc:sldMkLst>
          <pc:docMk/>
          <pc:sldMk cId="2292812665" sldId="318"/>
        </pc:sldMkLst>
      </pc:sldChg>
      <pc:sldChg chg="del">
        <pc:chgData name="Richard Charnigo" userId="4fe029dc7930efe6" providerId="LiveId" clId="{A7470A84-DD7B-416F-93CB-71CFD5CC3AE7}" dt="2025-09-23T01:24:33.844" v="107" actId="2696"/>
        <pc:sldMkLst>
          <pc:docMk/>
          <pc:sldMk cId="1951957077" sldId="319"/>
        </pc:sldMkLst>
      </pc:sldChg>
      <pc:sldChg chg="del">
        <pc:chgData name="Richard Charnigo" userId="4fe029dc7930efe6" providerId="LiveId" clId="{A7470A84-DD7B-416F-93CB-71CFD5CC3AE7}" dt="2025-09-23T01:24:34.572" v="109" actId="2696"/>
        <pc:sldMkLst>
          <pc:docMk/>
          <pc:sldMk cId="4227701292" sldId="320"/>
        </pc:sldMkLst>
      </pc:sldChg>
      <pc:sldChg chg="del">
        <pc:chgData name="Richard Charnigo" userId="4fe029dc7930efe6" providerId="LiveId" clId="{A7470A84-DD7B-416F-93CB-71CFD5CC3AE7}" dt="2025-09-23T01:24:34.724" v="110" actId="2696"/>
        <pc:sldMkLst>
          <pc:docMk/>
          <pc:sldMk cId="427557286" sldId="321"/>
        </pc:sldMkLst>
      </pc:sldChg>
      <pc:sldChg chg="del">
        <pc:chgData name="Richard Charnigo" userId="4fe029dc7930efe6" providerId="LiveId" clId="{A7470A84-DD7B-416F-93CB-71CFD5CC3AE7}" dt="2025-09-23T01:24:35.265" v="111" actId="2696"/>
        <pc:sldMkLst>
          <pc:docMk/>
          <pc:sldMk cId="1745299463" sldId="322"/>
        </pc:sldMkLst>
      </pc:sldChg>
      <pc:sldChg chg="del">
        <pc:chgData name="Richard Charnigo" userId="4fe029dc7930efe6" providerId="LiveId" clId="{A7470A84-DD7B-416F-93CB-71CFD5CC3AE7}" dt="2025-09-23T01:24:35.718" v="112" actId="2696"/>
        <pc:sldMkLst>
          <pc:docMk/>
          <pc:sldMk cId="2343787902" sldId="32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9/23/2025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9/23/2025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9/23/2025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9/23/2025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8" y="486137"/>
            <a:ext cx="5427584" cy="6073284"/>
          </a:xfrm>
        </p:spPr>
        <p:txBody>
          <a:bodyPr/>
          <a:lstStyle/>
          <a:p>
            <a:pPr algn="l">
              <a:lnSpc>
                <a:spcPct val="110000"/>
              </a:lnSpc>
            </a:pPr>
            <a:r>
              <a:rPr lang="en-US" sz="4000" b="1" dirty="0">
                <a:solidFill>
                  <a:schemeClr val="tx2"/>
                </a:solidFill>
              </a:rPr>
              <a:t>NULL AND ALTERNATIVE HYPOTHESES; TWO TYPES OF ERRORS</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9</a:t>
            </a:r>
            <a:br>
              <a:rPr lang="en-US" sz="2400" b="1" i="0" dirty="0">
                <a:solidFill>
                  <a:schemeClr val="tx2"/>
                </a:solidFill>
              </a:rPr>
            </a:br>
            <a:r>
              <a:rPr lang="en-US" sz="2400" b="1" i="0" dirty="0">
                <a:solidFill>
                  <a:schemeClr val="tx2"/>
                </a:solidFill>
              </a:rPr>
              <a:t>Dr. Richard Charnigo</a:t>
            </a:r>
            <a:br>
              <a:rPr lang="en-US" sz="4400" dirty="0"/>
            </a:b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ONE OR TWO SIDED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You may reasonably wonder why the null and alternative hypotheses were not set up as shown below.</a:t>
            </a:r>
          </a:p>
          <a:p>
            <a:pPr marL="0" indent="0">
              <a:spcBef>
                <a:spcPts val="0"/>
              </a:spcBef>
              <a:buNone/>
            </a:pPr>
            <a:endParaRPr lang="en-US" sz="3200" b="1" dirty="0"/>
          </a:p>
          <a:p>
            <a:pPr marL="0" indent="0">
              <a:spcBef>
                <a:spcPts val="0"/>
              </a:spcBef>
              <a:buNone/>
            </a:pPr>
            <a:r>
              <a:rPr lang="en-US" sz="3200" b="1" dirty="0"/>
              <a:t>H</a:t>
            </a:r>
            <a:r>
              <a:rPr lang="en-US" sz="3200" b="1" baseline="-25000" dirty="0"/>
              <a:t>0</a:t>
            </a:r>
            <a:r>
              <a:rPr lang="en-US" sz="3200" b="1" dirty="0"/>
              <a:t>:  p</a:t>
            </a:r>
            <a:r>
              <a:rPr lang="en-US" sz="3200" b="1" baseline="-25000" dirty="0"/>
              <a:t>1</a:t>
            </a:r>
            <a:r>
              <a:rPr lang="en-US" sz="3200" b="1" dirty="0"/>
              <a:t> </a:t>
            </a:r>
            <a:r>
              <a:rPr lang="en-US" sz="3200" b="1" u="sng" dirty="0"/>
              <a:t>&gt;</a:t>
            </a:r>
            <a:r>
              <a:rPr lang="en-US" sz="3200" b="1" dirty="0"/>
              <a:t> p</a:t>
            </a:r>
            <a:r>
              <a:rPr lang="en-US" sz="3200" b="1" baseline="-25000" dirty="0"/>
              <a:t>2</a:t>
            </a:r>
            <a:endParaRPr lang="en-US" sz="3200" b="1" dirty="0"/>
          </a:p>
          <a:p>
            <a:pPr marL="0" indent="0">
              <a:spcBef>
                <a:spcPts val="0"/>
              </a:spcBef>
              <a:buNone/>
            </a:pPr>
            <a:r>
              <a:rPr lang="en-US" sz="3200" b="1" dirty="0"/>
              <a:t>H</a:t>
            </a:r>
            <a:r>
              <a:rPr lang="en-US" sz="3200" b="1" baseline="-25000" dirty="0"/>
              <a:t>1</a:t>
            </a:r>
            <a:r>
              <a:rPr lang="en-US" sz="3200" b="1" dirty="0"/>
              <a:t>:  p</a:t>
            </a:r>
            <a:r>
              <a:rPr lang="en-US" sz="3200" b="1" baseline="-25000" dirty="0"/>
              <a:t>1</a:t>
            </a:r>
            <a:r>
              <a:rPr lang="en-US" sz="3200" b="1" dirty="0"/>
              <a:t> &lt;</a:t>
            </a:r>
            <a:r>
              <a:rPr lang="en-US" sz="3200" b="1" dirty="0">
                <a:latin typeface="Calibri" panose="020F0502020204030204" pitchFamily="34" charset="0"/>
                <a:ea typeface="Calibri" panose="020F0502020204030204" pitchFamily="34" charset="0"/>
                <a:cs typeface="Calibri" panose="020F0502020204030204" pitchFamily="34" charset="0"/>
              </a:rPr>
              <a:t> </a:t>
            </a:r>
            <a:r>
              <a:rPr lang="en-US" sz="3200" b="1" dirty="0"/>
              <a:t>p</a:t>
            </a:r>
            <a:r>
              <a:rPr lang="en-US" sz="3200" b="1" baseline="-25000" dirty="0"/>
              <a:t>2</a:t>
            </a:r>
            <a:r>
              <a:rPr lang="en-US" sz="3200" b="1" dirty="0"/>
              <a:t> </a:t>
            </a:r>
          </a:p>
          <a:p>
            <a:pPr marL="0" indent="0">
              <a:spcBef>
                <a:spcPts val="0"/>
              </a:spcBef>
              <a:buNone/>
            </a:pPr>
            <a:endParaRPr lang="en-US" sz="3200" b="1" dirty="0"/>
          </a:p>
          <a:p>
            <a:pPr marL="0" indent="0">
              <a:spcBef>
                <a:spcPts val="0"/>
              </a:spcBef>
              <a:buNone/>
            </a:pPr>
            <a:r>
              <a:rPr lang="en-US" sz="3200" b="1" dirty="0"/>
              <a:t>After all, the “one sided” alternative  p</a:t>
            </a:r>
            <a:r>
              <a:rPr lang="en-US" sz="3200" b="1" baseline="-25000" dirty="0"/>
              <a:t>1</a:t>
            </a:r>
            <a:r>
              <a:rPr lang="en-US" sz="3200" b="1" dirty="0"/>
              <a:t> &lt; p</a:t>
            </a:r>
            <a:r>
              <a:rPr lang="en-US" sz="3200" b="1" baseline="-25000" dirty="0"/>
              <a:t>2</a:t>
            </a:r>
            <a:r>
              <a:rPr lang="en-US" sz="3200" b="1" dirty="0"/>
              <a:t>  would seem to more clearly align with the researcher’s hypothesis than the “two sided” alternative  p</a:t>
            </a:r>
            <a:r>
              <a:rPr lang="en-US" sz="3200" b="1" baseline="-25000" dirty="0"/>
              <a:t>1</a:t>
            </a:r>
            <a:r>
              <a:rPr lang="en-US" sz="3200" dirty="0"/>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p</a:t>
            </a:r>
            <a:r>
              <a:rPr lang="en-US" sz="3200" b="1" baseline="-25000" dirty="0"/>
              <a:t>2</a:t>
            </a:r>
            <a:r>
              <a:rPr lang="en-US" sz="3200" b="1" dirty="0"/>
              <a:t>.</a:t>
            </a:r>
          </a:p>
          <a:p>
            <a:pPr marL="0" indent="0">
              <a:spcBef>
                <a:spcPts val="0"/>
              </a:spcBef>
              <a:buNone/>
            </a:pPr>
            <a:endParaRPr lang="en-US" sz="3200" b="1" dirty="0"/>
          </a:p>
        </p:txBody>
      </p:sp>
    </p:spTree>
    <p:extLst>
      <p:ext uri="{BB962C8B-B14F-4D97-AF65-F5344CB8AC3E}">
        <p14:creationId xmlns:p14="http://schemas.microsoft.com/office/powerpoint/2010/main" val="3656730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ONE OR TWO SIDED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One sided alternatives are relatively uncommon in the research literature (except when addressing a question of non-inferiority).  </a:t>
            </a:r>
          </a:p>
          <a:p>
            <a:pPr marL="0" indent="0">
              <a:spcBef>
                <a:spcPts val="0"/>
              </a:spcBef>
              <a:buNone/>
            </a:pPr>
            <a:endParaRPr lang="en-US" sz="3200" b="1" dirty="0"/>
          </a:p>
          <a:p>
            <a:pPr marL="0" indent="0">
              <a:spcBef>
                <a:spcPts val="0"/>
              </a:spcBef>
              <a:buNone/>
            </a:pPr>
            <a:r>
              <a:rPr lang="en-US" sz="3200" b="1" dirty="0"/>
              <a:t>This may have to do with the fact that convincingly establishing a one sided alternative is, in some sense, easier than convincingly establishing a two sided alternative.  Critical and skeptical readers (including peer reviewers) may object to a lighter burden of proof.</a:t>
            </a:r>
          </a:p>
        </p:txBody>
      </p:sp>
    </p:spTree>
    <p:extLst>
      <p:ext uri="{BB962C8B-B14F-4D97-AF65-F5344CB8AC3E}">
        <p14:creationId xmlns:p14="http://schemas.microsoft.com/office/powerpoint/2010/main" val="1929738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ONE OR TWO SIDED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A logical question may then be raised: if  H</a:t>
            </a:r>
            <a:r>
              <a:rPr lang="en-US" sz="3200" b="1" baseline="-25000" dirty="0"/>
              <a:t>0</a:t>
            </a:r>
            <a:r>
              <a:rPr lang="en-US" sz="3200" b="1" dirty="0"/>
              <a:t>:  p</a:t>
            </a:r>
            <a:r>
              <a:rPr lang="en-US" sz="3200" b="1" baseline="-25000" dirty="0"/>
              <a:t>1</a:t>
            </a:r>
            <a:r>
              <a:rPr lang="en-US" sz="3200" b="1" dirty="0"/>
              <a:t> = p</a:t>
            </a:r>
            <a:r>
              <a:rPr lang="en-US" sz="3200" b="1" baseline="-25000" dirty="0"/>
              <a:t>2</a:t>
            </a:r>
            <a:r>
              <a:rPr lang="en-US" sz="3200" b="1" dirty="0"/>
              <a:t>  is rejected in favor of  H</a:t>
            </a:r>
            <a:r>
              <a:rPr lang="en-US" sz="3200" b="1" baseline="-25000" dirty="0"/>
              <a:t>1</a:t>
            </a:r>
            <a:r>
              <a:rPr lang="en-US" sz="3200" b="1" dirty="0"/>
              <a:t>:  p</a:t>
            </a:r>
            <a:r>
              <a:rPr lang="en-US" sz="3200" b="1" baseline="-25000" dirty="0"/>
              <a:t>1</a:t>
            </a:r>
            <a:r>
              <a:rPr lang="en-US" sz="3200" dirty="0"/>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p</a:t>
            </a:r>
            <a:r>
              <a:rPr lang="en-US" sz="3200" b="1" baseline="-25000" dirty="0"/>
              <a:t>2</a:t>
            </a:r>
            <a:r>
              <a:rPr lang="en-US" sz="3200" b="1" dirty="0"/>
              <a:t>,  then how do we know whether to assert         p</a:t>
            </a:r>
            <a:r>
              <a:rPr lang="en-US" sz="3200" b="1" baseline="-25000" dirty="0"/>
              <a:t>1</a:t>
            </a:r>
            <a:r>
              <a:rPr lang="en-US" sz="3200" b="1" dirty="0"/>
              <a:t> &lt; p</a:t>
            </a:r>
            <a:r>
              <a:rPr lang="en-US" sz="3200" b="1" baseline="-25000" dirty="0"/>
              <a:t>2</a:t>
            </a:r>
            <a:r>
              <a:rPr lang="en-US" sz="3200" b="1" dirty="0"/>
              <a:t>  or to assert  p</a:t>
            </a:r>
            <a:r>
              <a:rPr lang="en-US" sz="3200" b="1" baseline="-25000" dirty="0"/>
              <a:t>1</a:t>
            </a:r>
            <a:r>
              <a:rPr lang="en-US" sz="3200" b="1" dirty="0"/>
              <a:t> &gt; p</a:t>
            </a:r>
            <a:r>
              <a:rPr lang="en-US" sz="3200" b="1" baseline="-25000" dirty="0"/>
              <a:t>2</a:t>
            </a:r>
            <a:r>
              <a:rPr lang="en-US" sz="3200" b="1" dirty="0"/>
              <a:t> ?</a:t>
            </a:r>
          </a:p>
          <a:p>
            <a:pPr marL="0" indent="0">
              <a:spcBef>
                <a:spcPts val="0"/>
              </a:spcBef>
              <a:buNone/>
            </a:pPr>
            <a:endParaRPr lang="en-US" sz="3200" b="1" dirty="0"/>
          </a:p>
          <a:p>
            <a:pPr marL="0" indent="0">
              <a:spcBef>
                <a:spcPts val="0"/>
              </a:spcBef>
              <a:buNone/>
            </a:pPr>
            <a:r>
              <a:rPr lang="en-US" sz="3200" b="1" dirty="0"/>
              <a:t>This question can be addressed by noting whether the estimate of  p</a:t>
            </a:r>
            <a:r>
              <a:rPr lang="en-US" sz="3200" b="1" baseline="-25000" dirty="0"/>
              <a:t>1</a:t>
            </a:r>
            <a:r>
              <a:rPr lang="en-US" sz="3200" b="1" dirty="0"/>
              <a:t>  is smaller than the estimate of  p</a:t>
            </a:r>
            <a:r>
              <a:rPr lang="en-US" sz="3200" b="1" baseline="-25000" dirty="0"/>
              <a:t>2</a:t>
            </a:r>
            <a:r>
              <a:rPr lang="en-US" sz="3200" b="1" dirty="0"/>
              <a:t>  (or vice versa).</a:t>
            </a:r>
          </a:p>
          <a:p>
            <a:pPr marL="0" indent="0">
              <a:spcBef>
                <a:spcPts val="0"/>
              </a:spcBef>
              <a:buNone/>
            </a:pPr>
            <a:endParaRPr lang="en-US" sz="3200" b="1" dirty="0"/>
          </a:p>
          <a:p>
            <a:pPr marL="0" indent="0">
              <a:spcBef>
                <a:spcPts val="0"/>
              </a:spcBef>
              <a:buNone/>
            </a:pPr>
            <a:r>
              <a:rPr lang="en-US" sz="3200" b="1" dirty="0"/>
              <a:t>In any case, we shall not further consider one sided alternatives in BST 600.</a:t>
            </a:r>
          </a:p>
          <a:p>
            <a:pPr marL="0" indent="0">
              <a:spcBef>
                <a:spcPts val="0"/>
              </a:spcBef>
              <a:buNone/>
            </a:pPr>
            <a:r>
              <a:rPr lang="en-US" sz="3200" b="1" dirty="0"/>
              <a:t>   </a:t>
            </a:r>
          </a:p>
        </p:txBody>
      </p:sp>
    </p:spTree>
    <p:extLst>
      <p:ext uri="{BB962C8B-B14F-4D97-AF65-F5344CB8AC3E}">
        <p14:creationId xmlns:p14="http://schemas.microsoft.com/office/powerpoint/2010/main" val="509241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ACCEPT OR REJECT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After the data are collected and analyzed, we shall be able to decide whether to accept the null hypothesis or to reject the null hypothesis in favor of the alternative.</a:t>
            </a:r>
          </a:p>
          <a:p>
            <a:pPr marL="0" indent="0">
              <a:spcBef>
                <a:spcPts val="0"/>
              </a:spcBef>
              <a:buNone/>
            </a:pPr>
            <a:endParaRPr lang="en-US" sz="3200" b="1" dirty="0"/>
          </a:p>
          <a:p>
            <a:pPr marL="0" indent="0">
              <a:spcBef>
                <a:spcPts val="0"/>
              </a:spcBef>
              <a:buNone/>
            </a:pPr>
            <a:r>
              <a:rPr lang="en-US" sz="3200" b="1" dirty="0"/>
              <a:t>By the way, some people don’t like to say that we “accept” the null hypothesis.  They prefer to say “fail to reject”.  Personally, I am not dogmatic about the verbiage here.  The more important idea is to acknowledge that mistakes can be made.</a:t>
            </a:r>
          </a:p>
          <a:p>
            <a:pPr marL="0" indent="0">
              <a:spcBef>
                <a:spcPts val="0"/>
              </a:spcBef>
              <a:buNone/>
            </a:pPr>
            <a:r>
              <a:rPr lang="en-US" sz="3200" b="1" dirty="0"/>
              <a:t>   </a:t>
            </a:r>
          </a:p>
        </p:txBody>
      </p:sp>
    </p:spTree>
    <p:extLst>
      <p:ext uri="{BB962C8B-B14F-4D97-AF65-F5344CB8AC3E}">
        <p14:creationId xmlns:p14="http://schemas.microsoft.com/office/powerpoint/2010/main" val="3669476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ACCEPT OR REJECT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The table below names the two kinds of mistakes, or errors, that are possible in hypothesis testing. </a:t>
            </a:r>
          </a:p>
          <a:p>
            <a:pPr marL="0" indent="0">
              <a:spcBef>
                <a:spcPts val="0"/>
              </a:spcBef>
              <a:buNone/>
            </a:pPr>
            <a:r>
              <a:rPr lang="en-US" sz="3200" b="1" dirty="0"/>
              <a:t>   </a:t>
            </a:r>
          </a:p>
        </p:txBody>
      </p:sp>
      <p:graphicFrame>
        <p:nvGraphicFramePr>
          <p:cNvPr id="4" name="Table 4">
            <a:extLst>
              <a:ext uri="{FF2B5EF4-FFF2-40B4-BE49-F238E27FC236}">
                <a16:creationId xmlns:a16="http://schemas.microsoft.com/office/drawing/2014/main" id="{82ADCEF8-C0FA-BA27-48EB-CB713937440F}"/>
              </a:ext>
            </a:extLst>
          </p:cNvPr>
          <p:cNvGraphicFramePr>
            <a:graphicFrameLocks noGrp="1"/>
          </p:cNvGraphicFramePr>
          <p:nvPr>
            <p:extLst>
              <p:ext uri="{D42A27DB-BD31-4B8C-83A1-F6EECF244321}">
                <p14:modId xmlns:p14="http://schemas.microsoft.com/office/powerpoint/2010/main" val="3116552361"/>
              </p:ext>
            </p:extLst>
          </p:nvPr>
        </p:nvGraphicFramePr>
        <p:xfrm>
          <a:off x="558282" y="3541613"/>
          <a:ext cx="11075436" cy="2452898"/>
        </p:xfrm>
        <a:graphic>
          <a:graphicData uri="http://schemas.openxmlformats.org/drawingml/2006/table">
            <a:tbl>
              <a:tblPr firstRow="1" bandRow="1">
                <a:tableStyleId>{9DCAF9ED-07DC-4A11-8D7F-57B35C25682E}</a:tableStyleId>
              </a:tblPr>
              <a:tblGrid>
                <a:gridCol w="3691812">
                  <a:extLst>
                    <a:ext uri="{9D8B030D-6E8A-4147-A177-3AD203B41FA5}">
                      <a16:colId xmlns:a16="http://schemas.microsoft.com/office/drawing/2014/main" val="431807249"/>
                    </a:ext>
                  </a:extLst>
                </a:gridCol>
                <a:gridCol w="3691812">
                  <a:extLst>
                    <a:ext uri="{9D8B030D-6E8A-4147-A177-3AD203B41FA5}">
                      <a16:colId xmlns:a16="http://schemas.microsoft.com/office/drawing/2014/main" val="3553003467"/>
                    </a:ext>
                  </a:extLst>
                </a:gridCol>
                <a:gridCol w="3691812">
                  <a:extLst>
                    <a:ext uri="{9D8B030D-6E8A-4147-A177-3AD203B41FA5}">
                      <a16:colId xmlns:a16="http://schemas.microsoft.com/office/drawing/2014/main" val="2967849350"/>
                    </a:ext>
                  </a:extLst>
                </a:gridCol>
              </a:tblGrid>
              <a:tr h="754009">
                <a:tc>
                  <a:txBody>
                    <a:bodyPr/>
                    <a:lstStyle/>
                    <a:p>
                      <a:r>
                        <a:rPr lang="en-US" sz="2800" b="1" dirty="0"/>
                        <a:t>                          Decision</a:t>
                      </a:r>
                    </a:p>
                    <a:p>
                      <a:r>
                        <a:rPr lang="en-US" sz="2800" b="1" dirty="0"/>
                        <a:t>State of nature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r>
                        <a:rPr lang="en-US" sz="2800" b="1" dirty="0"/>
                        <a:t>Accept null hypothesis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Reject null hypothesis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916446"/>
                  </a:ext>
                </a:extLst>
              </a:tr>
              <a:tr h="754009">
                <a:tc>
                  <a:txBody>
                    <a:bodyPr/>
                    <a:lstStyle/>
                    <a:p>
                      <a:r>
                        <a:rPr lang="en-US" sz="2800" b="1" dirty="0"/>
                        <a:t>Null hypothesis is true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Correct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Type I error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0059885"/>
                  </a:ext>
                </a:extLst>
              </a:tr>
              <a:tr h="754009">
                <a:tc>
                  <a:txBody>
                    <a:bodyPr/>
                    <a:lstStyle/>
                    <a:p>
                      <a:r>
                        <a:rPr lang="en-US" sz="2800" b="1" dirty="0"/>
                        <a:t>Null hypothesis is false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Type II error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Correct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8716781"/>
                  </a:ext>
                </a:extLst>
              </a:tr>
            </a:tbl>
          </a:graphicData>
        </a:graphic>
      </p:graphicFrame>
    </p:spTree>
    <p:extLst>
      <p:ext uri="{BB962C8B-B14F-4D97-AF65-F5344CB8AC3E}">
        <p14:creationId xmlns:p14="http://schemas.microsoft.com/office/powerpoint/2010/main" val="283628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COURTROOM ANALOGY</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An analogy may be drawn to conducting a criminal trial in the United States.</a:t>
            </a:r>
          </a:p>
          <a:p>
            <a:pPr marL="0" indent="0">
              <a:spcBef>
                <a:spcPts val="0"/>
              </a:spcBef>
              <a:buNone/>
            </a:pPr>
            <a:r>
              <a:rPr lang="en-US" sz="3200" b="1" dirty="0"/>
              <a:t>   </a:t>
            </a:r>
          </a:p>
        </p:txBody>
      </p:sp>
      <p:graphicFrame>
        <p:nvGraphicFramePr>
          <p:cNvPr id="4" name="Table 4">
            <a:extLst>
              <a:ext uri="{FF2B5EF4-FFF2-40B4-BE49-F238E27FC236}">
                <a16:creationId xmlns:a16="http://schemas.microsoft.com/office/drawing/2014/main" id="{82ADCEF8-C0FA-BA27-48EB-CB713937440F}"/>
              </a:ext>
            </a:extLst>
          </p:cNvPr>
          <p:cNvGraphicFramePr>
            <a:graphicFrameLocks noGrp="1"/>
          </p:cNvGraphicFramePr>
          <p:nvPr>
            <p:extLst>
              <p:ext uri="{D42A27DB-BD31-4B8C-83A1-F6EECF244321}">
                <p14:modId xmlns:p14="http://schemas.microsoft.com/office/powerpoint/2010/main" val="771024606"/>
              </p:ext>
            </p:extLst>
          </p:nvPr>
        </p:nvGraphicFramePr>
        <p:xfrm>
          <a:off x="558282" y="3541613"/>
          <a:ext cx="11075436" cy="2834640"/>
        </p:xfrm>
        <a:graphic>
          <a:graphicData uri="http://schemas.openxmlformats.org/drawingml/2006/table">
            <a:tbl>
              <a:tblPr firstRow="1" bandRow="1">
                <a:tableStyleId>{9DCAF9ED-07DC-4A11-8D7F-57B35C25682E}</a:tableStyleId>
              </a:tblPr>
              <a:tblGrid>
                <a:gridCol w="3691812">
                  <a:extLst>
                    <a:ext uri="{9D8B030D-6E8A-4147-A177-3AD203B41FA5}">
                      <a16:colId xmlns:a16="http://schemas.microsoft.com/office/drawing/2014/main" val="431807249"/>
                    </a:ext>
                  </a:extLst>
                </a:gridCol>
                <a:gridCol w="3691812">
                  <a:extLst>
                    <a:ext uri="{9D8B030D-6E8A-4147-A177-3AD203B41FA5}">
                      <a16:colId xmlns:a16="http://schemas.microsoft.com/office/drawing/2014/main" val="3553003467"/>
                    </a:ext>
                  </a:extLst>
                </a:gridCol>
                <a:gridCol w="3691812">
                  <a:extLst>
                    <a:ext uri="{9D8B030D-6E8A-4147-A177-3AD203B41FA5}">
                      <a16:colId xmlns:a16="http://schemas.microsoft.com/office/drawing/2014/main" val="2967849350"/>
                    </a:ext>
                  </a:extLst>
                </a:gridCol>
              </a:tblGrid>
              <a:tr h="754009">
                <a:tc>
                  <a:txBody>
                    <a:bodyPr/>
                    <a:lstStyle/>
                    <a:p>
                      <a:r>
                        <a:rPr lang="en-US" sz="2800" b="1" dirty="0"/>
                        <a:t>                          Decision</a:t>
                      </a:r>
                    </a:p>
                    <a:p>
                      <a:r>
                        <a:rPr lang="en-US" sz="2800" b="1" dirty="0"/>
                        <a:t>State of nature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r>
                        <a:rPr lang="en-US" sz="2800" b="1" dirty="0"/>
                        <a:t>Jury finds defendant </a:t>
                      </a:r>
                    </a:p>
                    <a:p>
                      <a:r>
                        <a:rPr lang="en-US" sz="2800" b="1" dirty="0"/>
                        <a:t>not guilty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Jury finds defendant</a:t>
                      </a:r>
                    </a:p>
                    <a:p>
                      <a:r>
                        <a:rPr lang="en-US" sz="2800" b="1" dirty="0"/>
                        <a:t>guilty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916446"/>
                  </a:ext>
                </a:extLst>
              </a:tr>
              <a:tr h="754009">
                <a:tc>
                  <a:txBody>
                    <a:bodyPr/>
                    <a:lstStyle/>
                    <a:p>
                      <a:r>
                        <a:rPr lang="en-US" sz="2800" b="1" dirty="0"/>
                        <a:t>Defendant </a:t>
                      </a:r>
                    </a:p>
                    <a:p>
                      <a:r>
                        <a:rPr lang="en-US" sz="2800" b="1" dirty="0"/>
                        <a:t>did not commit crime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Correct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Erroneous conviction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0059885"/>
                  </a:ext>
                </a:extLst>
              </a:tr>
              <a:tr h="754009">
                <a:tc>
                  <a:txBody>
                    <a:bodyPr/>
                    <a:lstStyle/>
                    <a:p>
                      <a:r>
                        <a:rPr lang="en-US" sz="2800" b="1" dirty="0"/>
                        <a:t>Defendant </a:t>
                      </a:r>
                    </a:p>
                    <a:p>
                      <a:r>
                        <a:rPr lang="en-US" sz="2800" b="1" dirty="0"/>
                        <a:t>did commit crime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Erroneous acquittal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t>Correct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8716781"/>
                  </a:ext>
                </a:extLst>
              </a:tr>
            </a:tbl>
          </a:graphicData>
        </a:graphic>
      </p:graphicFrame>
    </p:spTree>
    <p:extLst>
      <p:ext uri="{BB962C8B-B14F-4D97-AF65-F5344CB8AC3E}">
        <p14:creationId xmlns:p14="http://schemas.microsoft.com/office/powerpoint/2010/main" val="2028818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COURTROOM ANALOGY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The analogy may be heightened by the following points:</a:t>
            </a:r>
          </a:p>
          <a:p>
            <a:pPr marL="0" indent="0">
              <a:spcBef>
                <a:spcPts val="0"/>
              </a:spcBef>
              <a:buNone/>
            </a:pPr>
            <a:endParaRPr lang="en-US" sz="3200" b="1" dirty="0"/>
          </a:p>
          <a:p>
            <a:pPr marL="0" indent="0">
              <a:spcBef>
                <a:spcPts val="0"/>
              </a:spcBef>
              <a:buNone/>
            </a:pPr>
            <a:r>
              <a:rPr lang="en-US" sz="3200" b="1" dirty="0"/>
              <a:t>1. The defendant would not be on trial in the first place, unless there were some reason to think the defendant guilty.  </a:t>
            </a:r>
          </a:p>
          <a:p>
            <a:pPr marL="514350" indent="-514350">
              <a:spcBef>
                <a:spcPts val="0"/>
              </a:spcBef>
              <a:buAutoNum type="arabicPeriod"/>
            </a:pPr>
            <a:endParaRPr lang="en-US" sz="3200" b="1" dirty="0"/>
          </a:p>
          <a:p>
            <a:pPr marL="0" indent="0">
              <a:spcBef>
                <a:spcPts val="0"/>
              </a:spcBef>
              <a:buNone/>
            </a:pPr>
            <a:r>
              <a:rPr lang="en-US" sz="3200" b="1" dirty="0"/>
              <a:t>Similarly, a study would not be designed and carried out if there were not reason to think the research hypothesis true.</a:t>
            </a:r>
          </a:p>
          <a:p>
            <a:pPr marL="0" indent="0">
              <a:spcBef>
                <a:spcPts val="0"/>
              </a:spcBef>
              <a:buNone/>
            </a:pPr>
            <a:r>
              <a:rPr lang="en-US" sz="3200" b="1" dirty="0"/>
              <a:t>   </a:t>
            </a:r>
          </a:p>
        </p:txBody>
      </p:sp>
    </p:spTree>
    <p:extLst>
      <p:ext uri="{BB962C8B-B14F-4D97-AF65-F5344CB8AC3E}">
        <p14:creationId xmlns:p14="http://schemas.microsoft.com/office/powerpoint/2010/main" val="3202091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COURTROOM ANALOGY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endParaRPr lang="en-US" sz="3200" b="1" dirty="0"/>
          </a:p>
          <a:p>
            <a:pPr marL="0" indent="0">
              <a:spcBef>
                <a:spcPts val="0"/>
              </a:spcBef>
              <a:buNone/>
            </a:pPr>
            <a:r>
              <a:rPr lang="en-US" sz="3200" b="1" dirty="0"/>
              <a:t>2. The defendant is presumed innocent until proven guilty, and there is a greater aversion to convicting an innocent person than to acquitting a guilty person. </a:t>
            </a:r>
          </a:p>
          <a:p>
            <a:pPr marL="0" indent="0">
              <a:spcBef>
                <a:spcPts val="0"/>
              </a:spcBef>
              <a:buNone/>
            </a:pPr>
            <a:endParaRPr lang="en-US" sz="3200" b="1" dirty="0"/>
          </a:p>
          <a:p>
            <a:pPr marL="0" indent="0">
              <a:spcBef>
                <a:spcPts val="0"/>
              </a:spcBef>
              <a:buNone/>
            </a:pPr>
            <a:r>
              <a:rPr lang="en-US" sz="3200" b="1" dirty="0"/>
              <a:t>Likewise, the null hypothesis is a default position, and there is a greater aversion to a Type I error than to a Type II error.</a:t>
            </a:r>
          </a:p>
        </p:txBody>
      </p:sp>
    </p:spTree>
    <p:extLst>
      <p:ext uri="{BB962C8B-B14F-4D97-AF65-F5344CB8AC3E}">
        <p14:creationId xmlns:p14="http://schemas.microsoft.com/office/powerpoint/2010/main" val="627309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COURTROOM ANALOGY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endParaRPr lang="en-US" sz="3200" b="1" dirty="0"/>
          </a:p>
          <a:p>
            <a:pPr marL="0" indent="0">
              <a:spcBef>
                <a:spcPts val="0"/>
              </a:spcBef>
              <a:buNone/>
            </a:pPr>
            <a:r>
              <a:rPr lang="en-US" sz="3200" b="1" dirty="0"/>
              <a:t>3. Evidence beyond a reasonable doubt is required for conviction of the defendant.  </a:t>
            </a:r>
          </a:p>
          <a:p>
            <a:pPr marL="0" indent="0">
              <a:spcBef>
                <a:spcPts val="0"/>
              </a:spcBef>
              <a:buNone/>
            </a:pPr>
            <a:endParaRPr lang="en-US" sz="3200" b="1" dirty="0"/>
          </a:p>
          <a:p>
            <a:pPr marL="0" indent="0">
              <a:spcBef>
                <a:spcPts val="0"/>
              </a:spcBef>
              <a:buNone/>
            </a:pPr>
            <a:r>
              <a:rPr lang="en-US" sz="3200" b="1" dirty="0"/>
              <a:t>Similarly, data sufficient to convincingly establish the alternative hypothesis is needed to reject the null hypothesis.</a:t>
            </a:r>
          </a:p>
        </p:txBody>
      </p:sp>
    </p:spTree>
    <p:extLst>
      <p:ext uri="{BB962C8B-B14F-4D97-AF65-F5344CB8AC3E}">
        <p14:creationId xmlns:p14="http://schemas.microsoft.com/office/powerpoint/2010/main" val="3344788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WHAT IS SUFFICIENT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I have repeatedly used the phrase “sufficient to convincingly establish the alternative hypothesis”.  What does that mean ?</a:t>
            </a:r>
          </a:p>
          <a:p>
            <a:pPr marL="0" indent="0">
              <a:spcBef>
                <a:spcPts val="0"/>
              </a:spcBef>
              <a:buNone/>
            </a:pPr>
            <a:endParaRPr lang="en-US" sz="3200" b="1" dirty="0"/>
          </a:p>
          <a:p>
            <a:pPr marL="0" indent="0">
              <a:spcBef>
                <a:spcPts val="0"/>
              </a:spcBef>
              <a:buNone/>
            </a:pPr>
            <a:r>
              <a:rPr lang="en-US" sz="3200" b="1" dirty="0"/>
              <a:t>The data, as summarized in a hypothesis testing statistic, must be much more consistent with the alternative hypothesis than with the null hypothesis.  In particular, the probability of observing such data (or more extreme data) if the null hypothesis were true must be so small that our having observed such data allows us to reasonably conclude that the null hypothesis is false.</a:t>
            </a:r>
          </a:p>
        </p:txBody>
      </p:sp>
    </p:spTree>
    <p:extLst>
      <p:ext uri="{BB962C8B-B14F-4D97-AF65-F5344CB8AC3E}">
        <p14:creationId xmlns:p14="http://schemas.microsoft.com/office/powerpoint/2010/main" val="3451839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HYPOTHESIZING</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036684"/>
          </a:xfrm>
        </p:spPr>
        <p:txBody>
          <a:bodyPr>
            <a:normAutofit fontScale="47500" lnSpcReduction="20000"/>
          </a:bodyPr>
          <a:lstStyle/>
          <a:p>
            <a:pPr marL="0" indent="0">
              <a:lnSpc>
                <a:spcPct val="120000"/>
              </a:lnSpc>
              <a:spcBef>
                <a:spcPts val="0"/>
              </a:spcBef>
              <a:buNone/>
            </a:pPr>
            <a:r>
              <a:rPr lang="en-US" sz="6700" b="1" dirty="0"/>
              <a:t>Informed by previous knowledge and plausible extrapolation, a researcher may formulate a hypothesis. </a:t>
            </a:r>
          </a:p>
          <a:p>
            <a:pPr marL="0" indent="0">
              <a:lnSpc>
                <a:spcPct val="120000"/>
              </a:lnSpc>
              <a:spcBef>
                <a:spcPts val="0"/>
              </a:spcBef>
              <a:buNone/>
            </a:pPr>
            <a:endParaRPr lang="en-US" sz="6700" b="1" dirty="0"/>
          </a:p>
          <a:p>
            <a:pPr marL="0" indent="0">
              <a:lnSpc>
                <a:spcPct val="120000"/>
              </a:lnSpc>
              <a:spcBef>
                <a:spcPts val="0"/>
              </a:spcBef>
              <a:buNone/>
            </a:pPr>
            <a:r>
              <a:rPr lang="en-US" sz="6700" b="1" dirty="0"/>
              <a:t>For example, a researcher may hypothesize that a new treatment will reduce the risk of recurrent myocardial infarction, versus an existing standard, among patients who have experienced a first myocardial infarction.</a:t>
            </a:r>
            <a:endParaRPr lang="en-US" sz="3800" b="1" baseline="30000" dirty="0"/>
          </a:p>
        </p:txBody>
      </p:sp>
    </p:spTree>
    <p:extLst>
      <p:ext uri="{BB962C8B-B14F-4D97-AF65-F5344CB8AC3E}">
        <p14:creationId xmlns:p14="http://schemas.microsoft.com/office/powerpoint/2010/main" val="158152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SIGNIFICANCE LEVEL</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Except in situations involving numerous hypothesis tests being performed simultaneously or otherwise demanding unusual stringency to prevent a Type I error, “so small” on the preceding slide is typically taken to be  0.05.</a:t>
            </a:r>
          </a:p>
          <a:p>
            <a:pPr marL="0" indent="0">
              <a:spcBef>
                <a:spcPts val="0"/>
              </a:spcBef>
              <a:buNone/>
            </a:pPr>
            <a:endParaRPr lang="en-US" sz="3200" b="1" dirty="0"/>
          </a:p>
          <a:p>
            <a:pPr marL="0" indent="0">
              <a:spcBef>
                <a:spcPts val="0"/>
              </a:spcBef>
              <a:buNone/>
            </a:pPr>
            <a:r>
              <a:rPr lang="en-US" sz="3200" b="1" dirty="0"/>
              <a:t>In other words, people are usually willing to tolerate a  5%  type I error probability.  This is sometimes called the </a:t>
            </a:r>
            <a:r>
              <a:rPr lang="en-US" sz="3200" b="1" u="sng" dirty="0"/>
              <a:t>alpha</a:t>
            </a:r>
            <a:r>
              <a:rPr lang="en-US" sz="3200" b="1" dirty="0"/>
              <a:t> or the </a:t>
            </a:r>
            <a:r>
              <a:rPr lang="en-US" sz="3200" b="1" u="sng" dirty="0"/>
              <a:t>significance level</a:t>
            </a:r>
            <a:r>
              <a:rPr lang="en-US" sz="3200" b="1" dirty="0"/>
              <a:t> of the hypothesis test.</a:t>
            </a:r>
          </a:p>
        </p:txBody>
      </p:sp>
    </p:spTree>
    <p:extLst>
      <p:ext uri="{BB962C8B-B14F-4D97-AF65-F5344CB8AC3E}">
        <p14:creationId xmlns:p14="http://schemas.microsoft.com/office/powerpoint/2010/main" val="1745192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Ideally, people would also like to have a small type II error probability.  Put differently, people would like to have a high probability of correctly rejecting the null hypothesis if the null hypothesis were false.  This latter probability is called </a:t>
            </a:r>
            <a:r>
              <a:rPr lang="en-US" sz="3200" b="1" u="sng" dirty="0"/>
              <a:t>power</a:t>
            </a:r>
            <a:r>
              <a:rPr lang="en-US" sz="3200" b="1" dirty="0"/>
              <a:t>.</a:t>
            </a:r>
          </a:p>
          <a:p>
            <a:pPr marL="0" indent="0">
              <a:spcBef>
                <a:spcPts val="0"/>
              </a:spcBef>
              <a:buNone/>
            </a:pPr>
            <a:endParaRPr lang="en-US" sz="3200" b="1" dirty="0"/>
          </a:p>
          <a:p>
            <a:pPr marL="0" indent="0">
              <a:spcBef>
                <a:spcPts val="0"/>
              </a:spcBef>
              <a:buNone/>
            </a:pPr>
            <a:r>
              <a:rPr lang="en-US" sz="3200" b="1" dirty="0"/>
              <a:t>As you may suspect, the choice to tolerate a  5%  Type I error probability places a constraint on the power.  In a future lecture, I shall discuss other factors that influence power and what a researcher can do to improve power.</a:t>
            </a:r>
          </a:p>
        </p:txBody>
      </p:sp>
    </p:spTree>
    <p:extLst>
      <p:ext uri="{BB962C8B-B14F-4D97-AF65-F5344CB8AC3E}">
        <p14:creationId xmlns:p14="http://schemas.microsoft.com/office/powerpoint/2010/main" val="375933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HYPOTHESIZING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3663459"/>
          </a:xfrm>
        </p:spPr>
        <p:txBody>
          <a:bodyPr>
            <a:noAutofit/>
          </a:bodyPr>
          <a:lstStyle/>
          <a:p>
            <a:pPr marL="0" indent="0">
              <a:spcBef>
                <a:spcPts val="0"/>
              </a:spcBef>
              <a:buNone/>
            </a:pPr>
            <a:r>
              <a:rPr lang="en-US" sz="3200" b="1" dirty="0"/>
              <a:t>The previous knowledge and plausible extrapolation may take different forms.  </a:t>
            </a:r>
          </a:p>
          <a:p>
            <a:pPr marL="0" indent="0">
              <a:spcBef>
                <a:spcPts val="0"/>
              </a:spcBef>
              <a:buNone/>
            </a:pPr>
            <a:endParaRPr lang="en-US" sz="3200" b="1" dirty="0"/>
          </a:p>
          <a:p>
            <a:pPr marL="0" indent="0">
              <a:spcBef>
                <a:spcPts val="0"/>
              </a:spcBef>
              <a:buNone/>
            </a:pPr>
            <a:r>
              <a:rPr lang="en-US" sz="3200" b="1" dirty="0"/>
              <a:t>In the example from the previous slide, the researcher may take into account the chemical properties of the new treatment and the biological mechanisms by which a recurrent myocardial infarction may occur.</a:t>
            </a:r>
          </a:p>
        </p:txBody>
      </p:sp>
    </p:spTree>
    <p:extLst>
      <p:ext uri="{BB962C8B-B14F-4D97-AF65-F5344CB8AC3E}">
        <p14:creationId xmlns:p14="http://schemas.microsoft.com/office/powerpoint/2010/main" val="2464365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HYPOTHESIZING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3663459"/>
          </a:xfrm>
        </p:spPr>
        <p:txBody>
          <a:bodyPr>
            <a:noAutofit/>
          </a:bodyPr>
          <a:lstStyle/>
          <a:p>
            <a:pPr marL="0" indent="0">
              <a:spcBef>
                <a:spcPts val="0"/>
              </a:spcBef>
              <a:buNone/>
            </a:pPr>
            <a:r>
              <a:rPr lang="en-US" sz="3200" b="1" dirty="0"/>
              <a:t>Studies with laboratory animals, pilot studies with human beings, or larger investigations with human beings but in different contexts (e.g., primary prevention) may also be informative.</a:t>
            </a:r>
          </a:p>
          <a:p>
            <a:pPr marL="0" indent="0">
              <a:spcBef>
                <a:spcPts val="0"/>
              </a:spcBef>
              <a:buNone/>
            </a:pPr>
            <a:endParaRPr lang="en-US" sz="3200" b="1" dirty="0"/>
          </a:p>
          <a:p>
            <a:pPr marL="0" indent="0">
              <a:spcBef>
                <a:spcPts val="0"/>
              </a:spcBef>
              <a:buNone/>
            </a:pPr>
            <a:r>
              <a:rPr lang="en-US" sz="3200" b="1" dirty="0"/>
              <a:t>Assuming the availability of resources to do so, the researcher may wish to design a study, collect data, and analyze data to test whether his or her hypothesis be true.  (What kind of resources do you think may be needed for such a study ?)</a:t>
            </a:r>
          </a:p>
        </p:txBody>
      </p:sp>
    </p:spTree>
    <p:extLst>
      <p:ext uri="{BB962C8B-B14F-4D97-AF65-F5344CB8AC3E}">
        <p14:creationId xmlns:p14="http://schemas.microsoft.com/office/powerpoint/2010/main" val="560199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PARAMETRIZATION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3663459"/>
          </a:xfrm>
        </p:spPr>
        <p:txBody>
          <a:bodyPr>
            <a:noAutofit/>
          </a:bodyPr>
          <a:lstStyle/>
          <a:p>
            <a:pPr marL="0" indent="0">
              <a:spcBef>
                <a:spcPts val="0"/>
              </a:spcBef>
              <a:buNone/>
            </a:pPr>
            <a:r>
              <a:rPr lang="en-US" sz="3200" b="1" dirty="0"/>
              <a:t>In a classical statistical framework, hypothesis testing entails specification of a null hypothesis and an alternative hypothesis,</a:t>
            </a:r>
          </a:p>
          <a:p>
            <a:pPr marL="0" indent="0">
              <a:spcBef>
                <a:spcPts val="0"/>
              </a:spcBef>
              <a:buNone/>
            </a:pPr>
            <a:r>
              <a:rPr lang="en-US" sz="3200" b="1" dirty="0"/>
              <a:t>expressed symbolically in terms of epistemically uncertain (i.e., unknown but non-random) population parameters.</a:t>
            </a:r>
          </a:p>
          <a:p>
            <a:pPr marL="0" indent="0">
              <a:spcBef>
                <a:spcPts val="0"/>
              </a:spcBef>
              <a:buNone/>
            </a:pPr>
            <a:endParaRPr lang="en-US" sz="3200" b="1" dirty="0"/>
          </a:p>
          <a:p>
            <a:pPr marL="0" indent="0">
              <a:spcBef>
                <a:spcPts val="0"/>
              </a:spcBef>
              <a:buNone/>
            </a:pPr>
            <a:r>
              <a:rPr lang="en-US" sz="3200" b="1" dirty="0"/>
              <a:t>Continuing with our previous example, let  p</a:t>
            </a:r>
            <a:r>
              <a:rPr lang="en-US" sz="3200" b="1" baseline="-25000" dirty="0"/>
              <a:t>1</a:t>
            </a:r>
            <a:r>
              <a:rPr lang="en-US" sz="3200" b="1" dirty="0"/>
              <a:t>  denote the probability of recurrent myocardial infarction within five years for someone receiving the new treatment, and let  p</a:t>
            </a:r>
            <a:r>
              <a:rPr lang="en-US" sz="3200" b="1" baseline="-25000" dirty="0"/>
              <a:t>2</a:t>
            </a:r>
            <a:r>
              <a:rPr lang="en-US" sz="3200" b="1" dirty="0"/>
              <a:t>  denote the probability for someone receiving the existing standard.</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2941812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PARAMETRIZATION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The specification of five years</a:t>
            </a:r>
            <a:r>
              <a:rPr lang="en-US" sz="3200" b="1" baseline="30000" dirty="0"/>
              <a:t>1</a:t>
            </a:r>
            <a:r>
              <a:rPr lang="en-US" sz="3200" b="1" dirty="0"/>
              <a:t> above is arbitrary, although a timeframe of, say, one day would be meaningless.  (Why ?)</a:t>
            </a:r>
          </a:p>
          <a:p>
            <a:pPr marL="0" indent="0">
              <a:spcBef>
                <a:spcPts val="0"/>
              </a:spcBef>
              <a:buNone/>
            </a:pPr>
            <a:endParaRPr lang="en-US" sz="3200" b="1" dirty="0"/>
          </a:p>
          <a:p>
            <a:pPr marL="0" indent="0">
              <a:spcBef>
                <a:spcPts val="0"/>
              </a:spcBef>
              <a:buNone/>
            </a:pPr>
            <a:r>
              <a:rPr lang="en-US" sz="3200" b="1" dirty="0"/>
              <a:t>Likewise, a timeframe of, say,  100  years would be meaningless.  (Again, why ?)</a:t>
            </a:r>
          </a:p>
          <a:p>
            <a:pPr marL="0" indent="0">
              <a:spcBef>
                <a:spcPts val="0"/>
              </a:spcBef>
              <a:buNone/>
            </a:pPr>
            <a:endParaRPr lang="en-US" sz="3200" b="1" dirty="0"/>
          </a:p>
          <a:p>
            <a:pPr marL="0" indent="0">
              <a:spcBef>
                <a:spcPts val="0"/>
              </a:spcBef>
              <a:buNone/>
            </a:pPr>
            <a:endParaRPr lang="en-US" sz="1800" b="1" baseline="30000" dirty="0"/>
          </a:p>
          <a:p>
            <a:pPr marL="0" indent="0">
              <a:spcBef>
                <a:spcPts val="0"/>
              </a:spcBef>
              <a:buNone/>
            </a:pPr>
            <a:r>
              <a:rPr lang="en-US" sz="1800" b="1" baseline="30000" dirty="0"/>
              <a:t>1</a:t>
            </a:r>
            <a:r>
              <a:rPr lang="en-US" sz="1800" b="1" dirty="0"/>
              <a:t> One can also avoid specifying a timeframe altogether, using some statistical ideas that are more difficult for me to describe right now.  This has the advantage of accommodating a study in which different subjects can have different lengths of follow up, as may be the case when recruitment is ongoing for a number of months or years.</a:t>
            </a:r>
            <a:endParaRPr lang="en-US" sz="1800" b="1" baseline="30000" dirty="0"/>
          </a:p>
        </p:txBody>
      </p:sp>
    </p:spTree>
    <p:extLst>
      <p:ext uri="{BB962C8B-B14F-4D97-AF65-F5344CB8AC3E}">
        <p14:creationId xmlns:p14="http://schemas.microsoft.com/office/powerpoint/2010/main" val="141752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NULL &amp; ALTERNATIVE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The </a:t>
            </a:r>
            <a:r>
              <a:rPr lang="en-US" sz="3200" b="1" u="sng" dirty="0"/>
              <a:t>null hypothesis</a:t>
            </a:r>
            <a:r>
              <a:rPr lang="en-US" sz="3200" b="1" dirty="0"/>
              <a:t> is defined to exclude the researcher’s hypothesis, while the </a:t>
            </a:r>
            <a:r>
              <a:rPr lang="en-US" sz="3200" b="1" u="sng" dirty="0"/>
              <a:t>alternative hypothesis</a:t>
            </a:r>
            <a:r>
              <a:rPr lang="en-US" sz="3200" b="1" dirty="0"/>
              <a:t> is defined to include the researcher’s hypothesis.</a:t>
            </a:r>
          </a:p>
          <a:p>
            <a:pPr marL="0" indent="0">
              <a:spcBef>
                <a:spcPts val="0"/>
              </a:spcBef>
              <a:buNone/>
            </a:pPr>
            <a:endParaRPr lang="en-US" sz="3200" b="1" dirty="0"/>
          </a:p>
          <a:p>
            <a:pPr marL="0" indent="0">
              <a:spcBef>
                <a:spcPts val="0"/>
              </a:spcBef>
              <a:buNone/>
            </a:pPr>
            <a:r>
              <a:rPr lang="en-US" sz="3200" b="1" dirty="0"/>
              <a:t>The null hypothesis is a default position to which a researcher must hold in the absence of data sufficient to convincingly establish the alternative hypothesis.  The researcher must meet a burden of proof, as it were, to assert the alternative hypothesis.</a:t>
            </a:r>
          </a:p>
        </p:txBody>
      </p:sp>
    </p:spTree>
    <p:extLst>
      <p:ext uri="{BB962C8B-B14F-4D97-AF65-F5344CB8AC3E}">
        <p14:creationId xmlns:p14="http://schemas.microsoft.com/office/powerpoint/2010/main" val="1064180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NULL &amp; ALTERNATIVE (CONTINUED)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Continuing with our previous example, the null and alternative hypotheses may be expressed as follows.</a:t>
            </a:r>
          </a:p>
          <a:p>
            <a:pPr marL="0" indent="0">
              <a:spcBef>
                <a:spcPts val="0"/>
              </a:spcBef>
              <a:buNone/>
            </a:pPr>
            <a:endParaRPr lang="en-US" sz="3200" b="1" dirty="0"/>
          </a:p>
          <a:p>
            <a:pPr marL="0" indent="0">
              <a:spcBef>
                <a:spcPts val="0"/>
              </a:spcBef>
              <a:buNone/>
            </a:pPr>
            <a:r>
              <a:rPr lang="en-US" sz="3200" b="1" dirty="0"/>
              <a:t>H</a:t>
            </a:r>
            <a:r>
              <a:rPr lang="en-US" sz="3200" b="1" baseline="-25000" dirty="0"/>
              <a:t>0</a:t>
            </a:r>
            <a:r>
              <a:rPr lang="en-US" sz="3200" b="1" dirty="0"/>
              <a:t>:  p</a:t>
            </a:r>
            <a:r>
              <a:rPr lang="en-US" sz="3200" b="1" baseline="-25000" dirty="0"/>
              <a:t>1</a:t>
            </a:r>
            <a:r>
              <a:rPr lang="en-US" sz="3200" b="1" dirty="0"/>
              <a:t> = p</a:t>
            </a:r>
            <a:r>
              <a:rPr lang="en-US" sz="3200" b="1" baseline="-25000" dirty="0"/>
              <a:t>2</a:t>
            </a:r>
            <a:endParaRPr lang="en-US" sz="3200" b="1" dirty="0"/>
          </a:p>
          <a:p>
            <a:pPr marL="0" indent="0">
              <a:spcBef>
                <a:spcPts val="0"/>
              </a:spcBef>
              <a:buNone/>
            </a:pPr>
            <a:r>
              <a:rPr lang="en-US" sz="3200" b="1" dirty="0"/>
              <a:t>H</a:t>
            </a:r>
            <a:r>
              <a:rPr lang="en-US" sz="3200" b="1" baseline="-25000" dirty="0"/>
              <a:t>1</a:t>
            </a:r>
            <a:r>
              <a:rPr lang="en-US" sz="3200" b="1" dirty="0"/>
              <a:t>:  p</a:t>
            </a:r>
            <a:r>
              <a:rPr lang="en-US" sz="3200" b="1" baseline="-25000" dirty="0"/>
              <a:t>1</a:t>
            </a:r>
            <a:r>
              <a:rPr lang="en-US" sz="3200" dirty="0"/>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t>p</a:t>
            </a:r>
            <a:r>
              <a:rPr lang="en-US" sz="3200" b="1" baseline="-25000" dirty="0"/>
              <a:t>2</a:t>
            </a:r>
            <a:r>
              <a:rPr lang="en-US" sz="3200" b="1" dirty="0"/>
              <a:t> </a:t>
            </a:r>
          </a:p>
          <a:p>
            <a:pPr marL="0" indent="0">
              <a:spcBef>
                <a:spcPts val="0"/>
              </a:spcBef>
              <a:buNone/>
            </a:pPr>
            <a:endParaRPr lang="en-US" sz="3200" b="1" dirty="0"/>
          </a:p>
          <a:p>
            <a:pPr marL="0" indent="0">
              <a:spcBef>
                <a:spcPts val="0"/>
              </a:spcBef>
              <a:buNone/>
            </a:pPr>
            <a:r>
              <a:rPr lang="en-US" sz="3200" b="1" dirty="0"/>
              <a:t>We read  H</a:t>
            </a:r>
            <a:r>
              <a:rPr lang="en-US" sz="3200" b="1" baseline="-25000" dirty="0"/>
              <a:t>0</a:t>
            </a:r>
            <a:r>
              <a:rPr lang="en-US" sz="3200" b="1" dirty="0"/>
              <a:t>  as either “H zero” or “H naught”.  We read  H</a:t>
            </a:r>
            <a:r>
              <a:rPr lang="en-US" sz="3200" b="1" baseline="-25000" dirty="0"/>
              <a:t>1</a:t>
            </a:r>
            <a:r>
              <a:rPr lang="en-US" sz="3200" b="1" dirty="0"/>
              <a:t>  as “H one”.  Also, some people write  H</a:t>
            </a:r>
            <a:r>
              <a:rPr lang="en-US" sz="3200" b="1" baseline="-25000" dirty="0"/>
              <a:t>a</a:t>
            </a:r>
            <a:r>
              <a:rPr lang="en-US" sz="3200" b="1" dirty="0"/>
              <a:t>  instead of  H</a:t>
            </a:r>
            <a:r>
              <a:rPr lang="en-US" sz="3200" b="1" baseline="-25000" dirty="0"/>
              <a:t>1</a:t>
            </a:r>
            <a:r>
              <a:rPr lang="en-US" sz="3200" b="1" dirty="0"/>
              <a:t>.</a:t>
            </a:r>
          </a:p>
        </p:txBody>
      </p:sp>
    </p:spTree>
    <p:extLst>
      <p:ext uri="{BB962C8B-B14F-4D97-AF65-F5344CB8AC3E}">
        <p14:creationId xmlns:p14="http://schemas.microsoft.com/office/powerpoint/2010/main" val="1756284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NULL &amp; ALTERNATIVE (CONTINUED)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139320"/>
          </a:xfrm>
        </p:spPr>
        <p:txBody>
          <a:bodyPr>
            <a:noAutofit/>
          </a:bodyPr>
          <a:lstStyle/>
          <a:p>
            <a:pPr marL="0" indent="0">
              <a:spcBef>
                <a:spcPts val="0"/>
              </a:spcBef>
              <a:buNone/>
            </a:pPr>
            <a:r>
              <a:rPr lang="en-US" sz="3200" b="1" dirty="0"/>
              <a:t>The null and alternative hypotheses are logically complementary.  If the null hypothesis is true (respectively, false), then the alternative hypothesis must be false (respectively, true).</a:t>
            </a:r>
          </a:p>
          <a:p>
            <a:pPr marL="0" indent="0">
              <a:spcBef>
                <a:spcPts val="0"/>
              </a:spcBef>
              <a:buNone/>
            </a:pPr>
            <a:endParaRPr lang="en-US" sz="3200" b="1" dirty="0"/>
          </a:p>
          <a:p>
            <a:pPr marL="0" indent="0">
              <a:spcBef>
                <a:spcPts val="0"/>
              </a:spcBef>
              <a:buNone/>
            </a:pPr>
            <a:r>
              <a:rPr lang="en-US" sz="3200" b="1" dirty="0"/>
              <a:t>Because  p</a:t>
            </a:r>
            <a:r>
              <a:rPr lang="en-US" sz="3200" b="1" baseline="-25000" dirty="0"/>
              <a:t>1</a:t>
            </a:r>
            <a:r>
              <a:rPr lang="en-US" sz="3200" b="1" dirty="0"/>
              <a:t>  and  p</a:t>
            </a:r>
            <a:r>
              <a:rPr lang="en-US" sz="3200" b="1" baseline="-25000" dirty="0"/>
              <a:t>2</a:t>
            </a:r>
            <a:r>
              <a:rPr lang="en-US" sz="3200" b="1" dirty="0"/>
              <a:t>  are not regarded as random in a classical statistical framework, truth or falsity of the null hypothesis is also not random.  (Many people get confused on this point and speak of the probability of the null hypothesis being true.)</a:t>
            </a:r>
          </a:p>
        </p:txBody>
      </p:sp>
    </p:spTree>
    <p:extLst>
      <p:ext uri="{BB962C8B-B14F-4D97-AF65-F5344CB8AC3E}">
        <p14:creationId xmlns:p14="http://schemas.microsoft.com/office/powerpoint/2010/main" val="2426984728"/>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2.xml><?xml version="1.0" encoding="utf-8"?>
<ds:datastoreItem xmlns:ds="http://schemas.openxmlformats.org/officeDocument/2006/customXml" ds:itemID="{3C20BE78-9FDF-401B-B412-3AA10EC5BEA3}">
  <ds:schemaRefs>
    <ds:schemaRef ds:uri="http://purl.org/dc/terms/"/>
    <ds:schemaRef ds:uri="http://schemas.microsoft.com/office/2006/metadata/properties"/>
    <ds:schemaRef ds:uri="http://www.w3.org/XML/1998/namespace"/>
    <ds:schemaRef ds:uri="230e9df3-be65-4c73-a93b-d1236ebd677e"/>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16c05727-aa75-4e4a-9b5f-8a80a1165891"/>
    <ds:schemaRef ds:uri="71af3243-3dd4-4a8d-8c0d-dd76da1f02a5"/>
    <ds:schemaRef ds:uri="http://schemas.microsoft.com/sharepoint/v3"/>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647</TotalTime>
  <Words>1467</Words>
  <Application>Microsoft Office PowerPoint</Application>
  <PresentationFormat>Widescreen</PresentationFormat>
  <Paragraphs>124</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Arial</vt:lpstr>
      <vt:lpstr>Calibri</vt:lpstr>
      <vt:lpstr>Univers Condensed Light</vt:lpstr>
      <vt:lpstr>Walbaum Display Light</vt:lpstr>
      <vt:lpstr>AngleLinesVTI</vt:lpstr>
      <vt:lpstr>NULL AND ALTERNATIVE HYPOTHESES; TWO TYPES OF ERRORS  BST 600 Fall 2025 Lecture 9 Dr. Richard Charnigo </vt:lpstr>
      <vt:lpstr>HYPOTHESIZING</vt:lpstr>
      <vt:lpstr>HYPOTHESIZING (CONTINUED)</vt:lpstr>
      <vt:lpstr>HYPOTHESIZING (CONTINUED)</vt:lpstr>
      <vt:lpstr>PARAMETRIZATION</vt:lpstr>
      <vt:lpstr>PARAMETRIZATION (CONTINUED)</vt:lpstr>
      <vt:lpstr>NULL &amp; ALTERNATIVE </vt:lpstr>
      <vt:lpstr>NULL &amp; ALTERNATIVE (CONTINUED) </vt:lpstr>
      <vt:lpstr>NULL &amp; ALTERNATIVE (CONTINUED) </vt:lpstr>
      <vt:lpstr>ONE OR TWO SIDED</vt:lpstr>
      <vt:lpstr>ONE OR TWO SIDED (CONTINUED)</vt:lpstr>
      <vt:lpstr>ONE OR TWO SIDED (CONTINUED)</vt:lpstr>
      <vt:lpstr>ACCEPT OR REJECT</vt:lpstr>
      <vt:lpstr>ACCEPT OR REJECT (CONTINUED)</vt:lpstr>
      <vt:lpstr>COURTROOM ANALOGY</vt:lpstr>
      <vt:lpstr>COURTROOM ANALOGY (CONTINUED)</vt:lpstr>
      <vt:lpstr>COURTROOM ANALOGY (CONTINUED)</vt:lpstr>
      <vt:lpstr>COURTROOM ANALOGY (CONTINUED)</vt:lpstr>
      <vt:lpstr>WHAT IS SUFFICIENT ?</vt:lpstr>
      <vt:lpstr>SIGNIFICANCE LEVEL</vt:lpstr>
      <vt:lpstr>POWER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2</cp:revision>
  <dcterms:created xsi:type="dcterms:W3CDTF">2025-09-19T01:53:50Z</dcterms:created>
  <dcterms:modified xsi:type="dcterms:W3CDTF">2025-09-23T16:19:29Z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