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notesMasterIdLst>
    <p:notesMasterId r:id="rId28"/>
  </p:notesMasterIdLst>
  <p:sldIdLst>
    <p:sldId id="256" r:id="rId2"/>
    <p:sldId id="258" r:id="rId3"/>
    <p:sldId id="259" r:id="rId4"/>
    <p:sldId id="260" r:id="rId5"/>
    <p:sldId id="261" r:id="rId6"/>
    <p:sldId id="266" r:id="rId7"/>
    <p:sldId id="264" r:id="rId8"/>
    <p:sldId id="267" r:id="rId9"/>
    <p:sldId id="268" r:id="rId10"/>
    <p:sldId id="269" r:id="rId11"/>
    <p:sldId id="270" r:id="rId12"/>
    <p:sldId id="271" r:id="rId13"/>
    <p:sldId id="272" r:id="rId14"/>
    <p:sldId id="273" r:id="rId15"/>
    <p:sldId id="274" r:id="rId16"/>
    <p:sldId id="275" r:id="rId17"/>
    <p:sldId id="277" r:id="rId18"/>
    <p:sldId id="276" r:id="rId19"/>
    <p:sldId id="278" r:id="rId20"/>
    <p:sldId id="280" r:id="rId21"/>
    <p:sldId id="279" r:id="rId22"/>
    <p:sldId id="281" r:id="rId23"/>
    <p:sldId id="282" r:id="rId24"/>
    <p:sldId id="283" r:id="rId25"/>
    <p:sldId id="284" r:id="rId26"/>
    <p:sldId id="285"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238426A-E093-4C4D-9B9D-F9C2304159F7}">
          <p14:sldIdLst>
            <p14:sldId id="256"/>
            <p14:sldId id="258"/>
            <p14:sldId id="259"/>
            <p14:sldId id="260"/>
            <p14:sldId id="261"/>
            <p14:sldId id="266"/>
            <p14:sldId id="264"/>
            <p14:sldId id="267"/>
            <p14:sldId id="268"/>
            <p14:sldId id="269"/>
            <p14:sldId id="270"/>
            <p14:sldId id="271"/>
            <p14:sldId id="272"/>
            <p14:sldId id="273"/>
            <p14:sldId id="274"/>
            <p14:sldId id="275"/>
            <p14:sldId id="277"/>
            <p14:sldId id="276"/>
            <p14:sldId id="278"/>
            <p14:sldId id="280"/>
            <p14:sldId id="279"/>
            <p14:sldId id="281"/>
            <p14:sldId id="282"/>
            <p14:sldId id="283"/>
            <p14:sldId id="284"/>
            <p14:sldId id="28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677291-73F5-476C-8711-0BE3EAC5E5CC}" v="53" dt="2025-09-11T21:02:16.8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45677291-73F5-476C-8711-0BE3EAC5E5CC}"/>
    <pc:docChg chg="undo redo custSel addSld delSld modSld sldOrd modSection">
      <pc:chgData name="Richard Charnigo" userId="4fe029dc7930efe6" providerId="LiveId" clId="{45677291-73F5-476C-8711-0BE3EAC5E5CC}" dt="2025-09-14T03:00:49.414" v="25080" actId="20577"/>
      <pc:docMkLst>
        <pc:docMk/>
      </pc:docMkLst>
      <pc:sldChg chg="modSp">
        <pc:chgData name="Richard Charnigo" userId="4fe029dc7930efe6" providerId="LiveId" clId="{45677291-73F5-476C-8711-0BE3EAC5E5CC}" dt="2025-09-11T21:02:16.824" v="52" actId="20577"/>
        <pc:sldMkLst>
          <pc:docMk/>
          <pc:sldMk cId="340496337" sldId="256"/>
        </pc:sldMkLst>
        <pc:spChg chg="mod">
          <ac:chgData name="Richard Charnigo" userId="4fe029dc7930efe6" providerId="LiveId" clId="{45677291-73F5-476C-8711-0BE3EAC5E5CC}" dt="2025-09-11T21:02:08.709" v="50" actId="20577"/>
          <ac:spMkLst>
            <pc:docMk/>
            <pc:sldMk cId="340496337" sldId="256"/>
            <ac:spMk id="2" creationId="{25BC26E0-8949-3811-511C-2040B1CD54E6}"/>
          </ac:spMkLst>
        </pc:spChg>
        <pc:spChg chg="mod">
          <ac:chgData name="Richard Charnigo" userId="4fe029dc7930efe6" providerId="LiveId" clId="{45677291-73F5-476C-8711-0BE3EAC5E5CC}" dt="2025-09-11T21:02:16.824" v="52" actId="20577"/>
          <ac:spMkLst>
            <pc:docMk/>
            <pc:sldMk cId="340496337" sldId="256"/>
            <ac:spMk id="3" creationId="{24A1EF70-41E0-5BCD-9EEC-E9E73B761C0C}"/>
          </ac:spMkLst>
        </pc:spChg>
      </pc:sldChg>
      <pc:sldChg chg="modSp mod">
        <pc:chgData name="Richard Charnigo" userId="4fe029dc7930efe6" providerId="LiveId" clId="{45677291-73F5-476C-8711-0BE3EAC5E5CC}" dt="2025-09-12T03:24:20.011" v="8846" actId="20577"/>
        <pc:sldMkLst>
          <pc:docMk/>
          <pc:sldMk cId="2544258310" sldId="258"/>
        </pc:sldMkLst>
        <pc:spChg chg="mod">
          <ac:chgData name="Richard Charnigo" userId="4fe029dc7930efe6" providerId="LiveId" clId="{45677291-73F5-476C-8711-0BE3EAC5E5CC}" dt="2025-09-12T02:34:29.215" v="5199" actId="20577"/>
          <ac:spMkLst>
            <pc:docMk/>
            <pc:sldMk cId="2544258310" sldId="258"/>
            <ac:spMk id="2" creationId="{031EB903-700B-36AF-6058-F6DC510AEB99}"/>
          </ac:spMkLst>
        </pc:spChg>
        <pc:spChg chg="mod">
          <ac:chgData name="Richard Charnigo" userId="4fe029dc7930efe6" providerId="LiveId" clId="{45677291-73F5-476C-8711-0BE3EAC5E5CC}" dt="2025-09-12T03:24:20.011" v="8846" actId="20577"/>
          <ac:spMkLst>
            <pc:docMk/>
            <pc:sldMk cId="2544258310" sldId="258"/>
            <ac:spMk id="3" creationId="{D0F77F9F-E451-09F2-9595-3C1A6274DEC2}"/>
          </ac:spMkLst>
        </pc:spChg>
      </pc:sldChg>
      <pc:sldChg chg="del">
        <pc:chgData name="Richard Charnigo" userId="4fe029dc7930efe6" providerId="LiveId" clId="{45677291-73F5-476C-8711-0BE3EAC5E5CC}" dt="2025-09-11T21:02:34.622" v="53" actId="2696"/>
        <pc:sldMkLst>
          <pc:docMk/>
          <pc:sldMk cId="1505504226" sldId="259"/>
        </pc:sldMkLst>
      </pc:sldChg>
      <pc:sldChg chg="modSp add mod">
        <pc:chgData name="Richard Charnigo" userId="4fe029dc7930efe6" providerId="LiveId" clId="{45677291-73F5-476C-8711-0BE3EAC5E5CC}" dt="2025-09-12T02:50:15.379" v="6597" actId="20577"/>
        <pc:sldMkLst>
          <pc:docMk/>
          <pc:sldMk cId="2838777808" sldId="259"/>
        </pc:sldMkLst>
        <pc:spChg chg="mod">
          <ac:chgData name="Richard Charnigo" userId="4fe029dc7930efe6" providerId="LiveId" clId="{45677291-73F5-476C-8711-0BE3EAC5E5CC}" dt="2025-09-12T02:34:41.483" v="5200"/>
          <ac:spMkLst>
            <pc:docMk/>
            <pc:sldMk cId="2838777808" sldId="259"/>
            <ac:spMk id="2" creationId="{031EB903-700B-36AF-6058-F6DC510AEB99}"/>
          </ac:spMkLst>
        </pc:spChg>
        <pc:spChg chg="mod">
          <ac:chgData name="Richard Charnigo" userId="4fe029dc7930efe6" providerId="LiveId" clId="{45677291-73F5-476C-8711-0BE3EAC5E5CC}" dt="2025-09-12T02:50:15.379" v="6597" actId="20577"/>
          <ac:spMkLst>
            <pc:docMk/>
            <pc:sldMk cId="2838777808" sldId="259"/>
            <ac:spMk id="3" creationId="{D0F77F9F-E451-09F2-9595-3C1A6274DEC2}"/>
          </ac:spMkLst>
        </pc:spChg>
      </pc:sldChg>
      <pc:sldChg chg="modSp add mod">
        <pc:chgData name="Richard Charnigo" userId="4fe029dc7930efe6" providerId="LiveId" clId="{45677291-73F5-476C-8711-0BE3EAC5E5CC}" dt="2025-09-12T02:53:41.959" v="6923" actId="20577"/>
        <pc:sldMkLst>
          <pc:docMk/>
          <pc:sldMk cId="129200911" sldId="260"/>
        </pc:sldMkLst>
        <pc:spChg chg="mod">
          <ac:chgData name="Richard Charnigo" userId="4fe029dc7930efe6" providerId="LiveId" clId="{45677291-73F5-476C-8711-0BE3EAC5E5CC}" dt="2025-09-12T02:31:42.630" v="4882" actId="20577"/>
          <ac:spMkLst>
            <pc:docMk/>
            <pc:sldMk cId="129200911" sldId="260"/>
            <ac:spMk id="2" creationId="{031EB903-700B-36AF-6058-F6DC510AEB99}"/>
          </ac:spMkLst>
        </pc:spChg>
        <pc:spChg chg="mod">
          <ac:chgData name="Richard Charnigo" userId="4fe029dc7930efe6" providerId="LiveId" clId="{45677291-73F5-476C-8711-0BE3EAC5E5CC}" dt="2025-09-12T02:53:41.959" v="6923" actId="20577"/>
          <ac:spMkLst>
            <pc:docMk/>
            <pc:sldMk cId="129200911" sldId="260"/>
            <ac:spMk id="3" creationId="{D0F77F9F-E451-09F2-9595-3C1A6274DEC2}"/>
          </ac:spMkLst>
        </pc:spChg>
      </pc:sldChg>
      <pc:sldChg chg="modSp add mod">
        <pc:chgData name="Richard Charnigo" userId="4fe029dc7930efe6" providerId="LiveId" clId="{45677291-73F5-476C-8711-0BE3EAC5E5CC}" dt="2025-09-12T02:53:46.924" v="6925" actId="20577"/>
        <pc:sldMkLst>
          <pc:docMk/>
          <pc:sldMk cId="2334420748" sldId="261"/>
        </pc:sldMkLst>
        <pc:spChg chg="mod">
          <ac:chgData name="Richard Charnigo" userId="4fe029dc7930efe6" providerId="LiveId" clId="{45677291-73F5-476C-8711-0BE3EAC5E5CC}" dt="2025-09-12T02:31:56.505" v="4910" actId="20577"/>
          <ac:spMkLst>
            <pc:docMk/>
            <pc:sldMk cId="2334420748" sldId="261"/>
            <ac:spMk id="2" creationId="{031EB903-700B-36AF-6058-F6DC510AEB99}"/>
          </ac:spMkLst>
        </pc:spChg>
        <pc:spChg chg="mod">
          <ac:chgData name="Richard Charnigo" userId="4fe029dc7930efe6" providerId="LiveId" clId="{45677291-73F5-476C-8711-0BE3EAC5E5CC}" dt="2025-09-12T02:53:46.924" v="6925" actId="20577"/>
          <ac:spMkLst>
            <pc:docMk/>
            <pc:sldMk cId="2334420748" sldId="261"/>
            <ac:spMk id="3" creationId="{D0F77F9F-E451-09F2-9595-3C1A6274DEC2}"/>
          </ac:spMkLst>
        </pc:spChg>
      </pc:sldChg>
      <pc:sldChg chg="del">
        <pc:chgData name="Richard Charnigo" userId="4fe029dc7930efe6" providerId="LiveId" clId="{45677291-73F5-476C-8711-0BE3EAC5E5CC}" dt="2025-09-11T21:02:35.622" v="54" actId="2696"/>
        <pc:sldMkLst>
          <pc:docMk/>
          <pc:sldMk cId="4151784601" sldId="261"/>
        </pc:sldMkLst>
      </pc:sldChg>
      <pc:sldChg chg="del">
        <pc:chgData name="Richard Charnigo" userId="4fe029dc7930efe6" providerId="LiveId" clId="{45677291-73F5-476C-8711-0BE3EAC5E5CC}" dt="2025-09-11T21:02:36.061" v="55" actId="2696"/>
        <pc:sldMkLst>
          <pc:docMk/>
          <pc:sldMk cId="333536717" sldId="262"/>
        </pc:sldMkLst>
      </pc:sldChg>
      <pc:sldChg chg="add del">
        <pc:chgData name="Richard Charnigo" userId="4fe029dc7930efe6" providerId="LiveId" clId="{45677291-73F5-476C-8711-0BE3EAC5E5CC}" dt="2025-09-11T21:47:29.266" v="3645" actId="2696"/>
        <pc:sldMkLst>
          <pc:docMk/>
          <pc:sldMk cId="742437702" sldId="262"/>
        </pc:sldMkLst>
      </pc:sldChg>
      <pc:sldChg chg="modSp add del mod">
        <pc:chgData name="Richard Charnigo" userId="4fe029dc7930efe6" providerId="LiveId" clId="{45677291-73F5-476C-8711-0BE3EAC5E5CC}" dt="2025-09-12T02:59:44.521" v="7047" actId="2696"/>
        <pc:sldMkLst>
          <pc:docMk/>
          <pc:sldMk cId="1907183553" sldId="263"/>
        </pc:sldMkLst>
        <pc:spChg chg="mod">
          <ac:chgData name="Richard Charnigo" userId="4fe029dc7930efe6" providerId="LiveId" clId="{45677291-73F5-476C-8711-0BE3EAC5E5CC}" dt="2025-09-12T02:54:07.026" v="6951" actId="20577"/>
          <ac:spMkLst>
            <pc:docMk/>
            <pc:sldMk cId="1907183553" sldId="263"/>
            <ac:spMk id="2" creationId="{031EB903-700B-36AF-6058-F6DC510AEB99}"/>
          </ac:spMkLst>
        </pc:spChg>
        <pc:spChg chg="mod">
          <ac:chgData name="Richard Charnigo" userId="4fe029dc7930efe6" providerId="LiveId" clId="{45677291-73F5-476C-8711-0BE3EAC5E5CC}" dt="2025-09-12T02:54:11.853" v="6954" actId="20577"/>
          <ac:spMkLst>
            <pc:docMk/>
            <pc:sldMk cId="1907183553" sldId="263"/>
            <ac:spMk id="3" creationId="{D0F77F9F-E451-09F2-9595-3C1A6274DEC2}"/>
          </ac:spMkLst>
        </pc:spChg>
      </pc:sldChg>
      <pc:sldChg chg="del">
        <pc:chgData name="Richard Charnigo" userId="4fe029dc7930efe6" providerId="LiveId" clId="{45677291-73F5-476C-8711-0BE3EAC5E5CC}" dt="2025-09-11T21:02:36.229" v="56" actId="2696"/>
        <pc:sldMkLst>
          <pc:docMk/>
          <pc:sldMk cId="2573729556" sldId="263"/>
        </pc:sldMkLst>
      </pc:sldChg>
      <pc:sldChg chg="del">
        <pc:chgData name="Richard Charnigo" userId="4fe029dc7930efe6" providerId="LiveId" clId="{45677291-73F5-476C-8711-0BE3EAC5E5CC}" dt="2025-09-11T21:02:36.563" v="57" actId="2696"/>
        <pc:sldMkLst>
          <pc:docMk/>
          <pc:sldMk cId="1916762933" sldId="264"/>
        </pc:sldMkLst>
      </pc:sldChg>
      <pc:sldChg chg="modSp add mod">
        <pc:chgData name="Richard Charnigo" userId="4fe029dc7930efe6" providerId="LiveId" clId="{45677291-73F5-476C-8711-0BE3EAC5E5CC}" dt="2025-09-13T03:49:43.275" v="9532" actId="115"/>
        <pc:sldMkLst>
          <pc:docMk/>
          <pc:sldMk cId="3375623154" sldId="264"/>
        </pc:sldMkLst>
        <pc:spChg chg="mod">
          <ac:chgData name="Richard Charnigo" userId="4fe029dc7930efe6" providerId="LiveId" clId="{45677291-73F5-476C-8711-0BE3EAC5E5CC}" dt="2025-09-12T02:32:20.812" v="4934" actId="20577"/>
          <ac:spMkLst>
            <pc:docMk/>
            <pc:sldMk cId="3375623154" sldId="264"/>
            <ac:spMk id="2" creationId="{031EB903-700B-36AF-6058-F6DC510AEB99}"/>
          </ac:spMkLst>
        </pc:spChg>
        <pc:spChg chg="mod">
          <ac:chgData name="Richard Charnigo" userId="4fe029dc7930efe6" providerId="LiveId" clId="{45677291-73F5-476C-8711-0BE3EAC5E5CC}" dt="2025-09-13T03:49:43.275" v="9532" actId="115"/>
          <ac:spMkLst>
            <pc:docMk/>
            <pc:sldMk cId="3375623154" sldId="264"/>
            <ac:spMk id="3" creationId="{D0F77F9F-E451-09F2-9595-3C1A6274DEC2}"/>
          </ac:spMkLst>
        </pc:spChg>
      </pc:sldChg>
      <pc:sldChg chg="del">
        <pc:chgData name="Richard Charnigo" userId="4fe029dc7930efe6" providerId="LiveId" clId="{45677291-73F5-476C-8711-0BE3EAC5E5CC}" dt="2025-09-11T21:02:36.945" v="59" actId="2696"/>
        <pc:sldMkLst>
          <pc:docMk/>
          <pc:sldMk cId="1067495065" sldId="265"/>
        </pc:sldMkLst>
      </pc:sldChg>
      <pc:sldChg chg="modSp add del mod">
        <pc:chgData name="Richard Charnigo" userId="4fe029dc7930efe6" providerId="LiveId" clId="{45677291-73F5-476C-8711-0BE3EAC5E5CC}" dt="2025-09-12T02:59:51.463" v="7048" actId="2696"/>
        <pc:sldMkLst>
          <pc:docMk/>
          <pc:sldMk cId="4112117135" sldId="265"/>
        </pc:sldMkLst>
        <pc:spChg chg="mod">
          <ac:chgData name="Richard Charnigo" userId="4fe029dc7930efe6" providerId="LiveId" clId="{45677291-73F5-476C-8711-0BE3EAC5E5CC}" dt="2025-09-12T02:35:54.929" v="5235" actId="20577"/>
          <ac:spMkLst>
            <pc:docMk/>
            <pc:sldMk cId="4112117135" sldId="265"/>
            <ac:spMk id="2" creationId="{031EB903-700B-36AF-6058-F6DC510AEB99}"/>
          </ac:spMkLst>
        </pc:spChg>
        <pc:spChg chg="mod">
          <ac:chgData name="Richard Charnigo" userId="4fe029dc7930efe6" providerId="LiveId" clId="{45677291-73F5-476C-8711-0BE3EAC5E5CC}" dt="2025-09-12T02:58:34.353" v="7046" actId="20577"/>
          <ac:spMkLst>
            <pc:docMk/>
            <pc:sldMk cId="4112117135" sldId="265"/>
            <ac:spMk id="3" creationId="{D0F77F9F-E451-09F2-9595-3C1A6274DEC2}"/>
          </ac:spMkLst>
        </pc:spChg>
      </pc:sldChg>
      <pc:sldChg chg="modSp add mod">
        <pc:chgData name="Richard Charnigo" userId="4fe029dc7930efe6" providerId="LiveId" clId="{45677291-73F5-476C-8711-0BE3EAC5E5CC}" dt="2025-09-12T02:53:58.431" v="6937" actId="20577"/>
        <pc:sldMkLst>
          <pc:docMk/>
          <pc:sldMk cId="693428834" sldId="266"/>
        </pc:sldMkLst>
        <pc:spChg chg="mod">
          <ac:chgData name="Richard Charnigo" userId="4fe029dc7930efe6" providerId="LiveId" clId="{45677291-73F5-476C-8711-0BE3EAC5E5CC}" dt="2025-09-12T02:53:52.963" v="6933" actId="20577"/>
          <ac:spMkLst>
            <pc:docMk/>
            <pc:sldMk cId="693428834" sldId="266"/>
            <ac:spMk id="2" creationId="{031EB903-700B-36AF-6058-F6DC510AEB99}"/>
          </ac:spMkLst>
        </pc:spChg>
        <pc:spChg chg="mod">
          <ac:chgData name="Richard Charnigo" userId="4fe029dc7930efe6" providerId="LiveId" clId="{45677291-73F5-476C-8711-0BE3EAC5E5CC}" dt="2025-09-12T02:53:58.431" v="6937" actId="20577"/>
          <ac:spMkLst>
            <pc:docMk/>
            <pc:sldMk cId="693428834" sldId="266"/>
            <ac:spMk id="3" creationId="{D0F77F9F-E451-09F2-9595-3C1A6274DEC2}"/>
          </ac:spMkLst>
        </pc:spChg>
      </pc:sldChg>
      <pc:sldChg chg="del">
        <pc:chgData name="Richard Charnigo" userId="4fe029dc7930efe6" providerId="LiveId" clId="{45677291-73F5-476C-8711-0BE3EAC5E5CC}" dt="2025-09-11T21:02:36.776" v="58" actId="2696"/>
        <pc:sldMkLst>
          <pc:docMk/>
          <pc:sldMk cId="2410955926" sldId="266"/>
        </pc:sldMkLst>
      </pc:sldChg>
      <pc:sldChg chg="modSp add mod">
        <pc:chgData name="Richard Charnigo" userId="4fe029dc7930efe6" providerId="LiveId" clId="{45677291-73F5-476C-8711-0BE3EAC5E5CC}" dt="2025-09-12T03:38:54.933" v="9531" actId="20577"/>
        <pc:sldMkLst>
          <pc:docMk/>
          <pc:sldMk cId="189075895" sldId="267"/>
        </pc:sldMkLst>
        <pc:spChg chg="mod">
          <ac:chgData name="Richard Charnigo" userId="4fe029dc7930efe6" providerId="LiveId" clId="{45677291-73F5-476C-8711-0BE3EAC5E5CC}" dt="2025-09-12T03:09:29.605" v="7262" actId="20577"/>
          <ac:spMkLst>
            <pc:docMk/>
            <pc:sldMk cId="189075895" sldId="267"/>
            <ac:spMk id="2" creationId="{031EB903-700B-36AF-6058-F6DC510AEB99}"/>
          </ac:spMkLst>
        </pc:spChg>
        <pc:spChg chg="mod">
          <ac:chgData name="Richard Charnigo" userId="4fe029dc7930efe6" providerId="LiveId" clId="{45677291-73F5-476C-8711-0BE3EAC5E5CC}" dt="2025-09-12T03:38:54.933" v="9531" actId="20577"/>
          <ac:spMkLst>
            <pc:docMk/>
            <pc:sldMk cId="189075895" sldId="267"/>
            <ac:spMk id="3" creationId="{D0F77F9F-E451-09F2-9595-3C1A6274DEC2}"/>
          </ac:spMkLst>
        </pc:spChg>
      </pc:sldChg>
      <pc:sldChg chg="modSp add mod">
        <pc:chgData name="Richard Charnigo" userId="4fe029dc7930efe6" providerId="LiveId" clId="{45677291-73F5-476C-8711-0BE3EAC5E5CC}" dt="2025-09-14T02:50:34.923" v="24861" actId="114"/>
        <pc:sldMkLst>
          <pc:docMk/>
          <pc:sldMk cId="2609518265" sldId="268"/>
        </pc:sldMkLst>
        <pc:spChg chg="mod">
          <ac:chgData name="Richard Charnigo" userId="4fe029dc7930efe6" providerId="LiveId" clId="{45677291-73F5-476C-8711-0BE3EAC5E5CC}" dt="2025-09-13T03:54:29.267" v="10053" actId="20577"/>
          <ac:spMkLst>
            <pc:docMk/>
            <pc:sldMk cId="2609518265" sldId="268"/>
            <ac:spMk id="2" creationId="{031EB903-700B-36AF-6058-F6DC510AEB99}"/>
          </ac:spMkLst>
        </pc:spChg>
        <pc:spChg chg="mod">
          <ac:chgData name="Richard Charnigo" userId="4fe029dc7930efe6" providerId="LiveId" clId="{45677291-73F5-476C-8711-0BE3EAC5E5CC}" dt="2025-09-14T02:50:34.923" v="24861" actId="114"/>
          <ac:spMkLst>
            <pc:docMk/>
            <pc:sldMk cId="2609518265" sldId="268"/>
            <ac:spMk id="3" creationId="{D0F77F9F-E451-09F2-9595-3C1A6274DEC2}"/>
          </ac:spMkLst>
        </pc:spChg>
      </pc:sldChg>
      <pc:sldChg chg="del">
        <pc:chgData name="Richard Charnigo" userId="4fe029dc7930efe6" providerId="LiveId" clId="{45677291-73F5-476C-8711-0BE3EAC5E5CC}" dt="2025-09-11T21:02:37.393" v="61" actId="2696"/>
        <pc:sldMkLst>
          <pc:docMk/>
          <pc:sldMk cId="2681464707" sldId="268"/>
        </pc:sldMkLst>
      </pc:sldChg>
      <pc:sldChg chg="modSp add mod">
        <pc:chgData name="Richard Charnigo" userId="4fe029dc7930efe6" providerId="LiveId" clId="{45677291-73F5-476C-8711-0BE3EAC5E5CC}" dt="2025-09-14T02:23:28.198" v="21352" actId="20577"/>
        <pc:sldMkLst>
          <pc:docMk/>
          <pc:sldMk cId="1477258347" sldId="269"/>
        </pc:sldMkLst>
        <pc:spChg chg="mod">
          <ac:chgData name="Richard Charnigo" userId="4fe029dc7930efe6" providerId="LiveId" clId="{45677291-73F5-476C-8711-0BE3EAC5E5CC}" dt="2025-09-13T03:54:41.567" v="10067" actId="20577"/>
          <ac:spMkLst>
            <pc:docMk/>
            <pc:sldMk cId="1477258347" sldId="269"/>
            <ac:spMk id="2" creationId="{031EB903-700B-36AF-6058-F6DC510AEB99}"/>
          </ac:spMkLst>
        </pc:spChg>
        <pc:spChg chg="mod">
          <ac:chgData name="Richard Charnigo" userId="4fe029dc7930efe6" providerId="LiveId" clId="{45677291-73F5-476C-8711-0BE3EAC5E5CC}" dt="2025-09-14T02:23:28.198" v="21352" actId="20577"/>
          <ac:spMkLst>
            <pc:docMk/>
            <pc:sldMk cId="1477258347" sldId="269"/>
            <ac:spMk id="3" creationId="{D0F77F9F-E451-09F2-9595-3C1A6274DEC2}"/>
          </ac:spMkLst>
        </pc:spChg>
      </pc:sldChg>
      <pc:sldChg chg="modSp add mod">
        <pc:chgData name="Richard Charnigo" userId="4fe029dc7930efe6" providerId="LiveId" clId="{45677291-73F5-476C-8711-0BE3EAC5E5CC}" dt="2025-09-13T04:09:45.494" v="11480" actId="20577"/>
        <pc:sldMkLst>
          <pc:docMk/>
          <pc:sldMk cId="1577731742" sldId="270"/>
        </pc:sldMkLst>
        <pc:spChg chg="mod">
          <ac:chgData name="Richard Charnigo" userId="4fe029dc7930efe6" providerId="LiveId" clId="{45677291-73F5-476C-8711-0BE3EAC5E5CC}" dt="2025-09-13T04:09:04.057" v="11393" actId="20577"/>
          <ac:spMkLst>
            <pc:docMk/>
            <pc:sldMk cId="1577731742" sldId="270"/>
            <ac:spMk id="2" creationId="{031EB903-700B-36AF-6058-F6DC510AEB99}"/>
          </ac:spMkLst>
        </pc:spChg>
        <pc:spChg chg="mod">
          <ac:chgData name="Richard Charnigo" userId="4fe029dc7930efe6" providerId="LiveId" clId="{45677291-73F5-476C-8711-0BE3EAC5E5CC}" dt="2025-09-13T04:09:45.494" v="11480" actId="20577"/>
          <ac:spMkLst>
            <pc:docMk/>
            <pc:sldMk cId="1577731742" sldId="270"/>
            <ac:spMk id="3" creationId="{D0F77F9F-E451-09F2-9595-3C1A6274DEC2}"/>
          </ac:spMkLst>
        </pc:spChg>
      </pc:sldChg>
      <pc:sldChg chg="modSp add mod">
        <pc:chgData name="Richard Charnigo" userId="4fe029dc7930efe6" providerId="LiveId" clId="{45677291-73F5-476C-8711-0BE3EAC5E5CC}" dt="2025-09-14T00:39:34.253" v="12706" actId="27636"/>
        <pc:sldMkLst>
          <pc:docMk/>
          <pc:sldMk cId="3454424201" sldId="271"/>
        </pc:sldMkLst>
        <pc:spChg chg="mod">
          <ac:chgData name="Richard Charnigo" userId="4fe029dc7930efe6" providerId="LiveId" clId="{45677291-73F5-476C-8711-0BE3EAC5E5CC}" dt="2025-09-13T04:09:22.059" v="11453" actId="20577"/>
          <ac:spMkLst>
            <pc:docMk/>
            <pc:sldMk cId="3454424201" sldId="271"/>
            <ac:spMk id="2" creationId="{031EB903-700B-36AF-6058-F6DC510AEB99}"/>
          </ac:spMkLst>
        </pc:spChg>
        <pc:spChg chg="mod">
          <ac:chgData name="Richard Charnigo" userId="4fe029dc7930efe6" providerId="LiveId" clId="{45677291-73F5-476C-8711-0BE3EAC5E5CC}" dt="2025-09-14T00:39:34.253" v="12706" actId="27636"/>
          <ac:spMkLst>
            <pc:docMk/>
            <pc:sldMk cId="3454424201" sldId="271"/>
            <ac:spMk id="3" creationId="{D0F77F9F-E451-09F2-9595-3C1A6274DEC2}"/>
          </ac:spMkLst>
        </pc:spChg>
      </pc:sldChg>
      <pc:sldChg chg="del">
        <pc:chgData name="Richard Charnigo" userId="4fe029dc7930efe6" providerId="LiveId" clId="{45677291-73F5-476C-8711-0BE3EAC5E5CC}" dt="2025-09-11T21:02:37.130" v="60" actId="2696"/>
        <pc:sldMkLst>
          <pc:docMk/>
          <pc:sldMk cId="3629431463" sldId="271"/>
        </pc:sldMkLst>
      </pc:sldChg>
      <pc:sldChg chg="modSp add mod">
        <pc:chgData name="Richard Charnigo" userId="4fe029dc7930efe6" providerId="LiveId" clId="{45677291-73F5-476C-8711-0BE3EAC5E5CC}" dt="2025-09-14T01:04:02.674" v="16919" actId="20577"/>
        <pc:sldMkLst>
          <pc:docMk/>
          <pc:sldMk cId="1258212286" sldId="272"/>
        </pc:sldMkLst>
        <pc:spChg chg="mod">
          <ac:chgData name="Richard Charnigo" userId="4fe029dc7930efe6" providerId="LiveId" clId="{45677291-73F5-476C-8711-0BE3EAC5E5CC}" dt="2025-09-13T04:17:11.460" v="12532" actId="20577"/>
          <ac:spMkLst>
            <pc:docMk/>
            <pc:sldMk cId="1258212286" sldId="272"/>
            <ac:spMk id="2" creationId="{031EB903-700B-36AF-6058-F6DC510AEB99}"/>
          </ac:spMkLst>
        </pc:spChg>
        <pc:spChg chg="mod">
          <ac:chgData name="Richard Charnigo" userId="4fe029dc7930efe6" providerId="LiveId" clId="{45677291-73F5-476C-8711-0BE3EAC5E5CC}" dt="2025-09-14T01:04:02.674" v="16919" actId="20577"/>
          <ac:spMkLst>
            <pc:docMk/>
            <pc:sldMk cId="1258212286" sldId="272"/>
            <ac:spMk id="3" creationId="{D0F77F9F-E451-09F2-9595-3C1A6274DEC2}"/>
          </ac:spMkLst>
        </pc:spChg>
      </pc:sldChg>
      <pc:sldChg chg="modSp add mod">
        <pc:chgData name="Richard Charnigo" userId="4fe029dc7930efe6" providerId="LiveId" clId="{45677291-73F5-476C-8711-0BE3EAC5E5CC}" dt="2025-09-14T01:10:47.718" v="17744" actId="20577"/>
        <pc:sldMkLst>
          <pc:docMk/>
          <pc:sldMk cId="2211685206" sldId="273"/>
        </pc:sldMkLst>
        <pc:spChg chg="mod">
          <ac:chgData name="Richard Charnigo" userId="4fe029dc7930efe6" providerId="LiveId" clId="{45677291-73F5-476C-8711-0BE3EAC5E5CC}" dt="2025-09-14T00:43:52.923" v="13427" actId="20577"/>
          <ac:spMkLst>
            <pc:docMk/>
            <pc:sldMk cId="2211685206" sldId="273"/>
            <ac:spMk id="2" creationId="{031EB903-700B-36AF-6058-F6DC510AEB99}"/>
          </ac:spMkLst>
        </pc:spChg>
        <pc:spChg chg="mod">
          <ac:chgData name="Richard Charnigo" userId="4fe029dc7930efe6" providerId="LiveId" clId="{45677291-73F5-476C-8711-0BE3EAC5E5CC}" dt="2025-09-14T01:10:47.718" v="17744" actId="20577"/>
          <ac:spMkLst>
            <pc:docMk/>
            <pc:sldMk cId="2211685206" sldId="273"/>
            <ac:spMk id="3" creationId="{D0F77F9F-E451-09F2-9595-3C1A6274DEC2}"/>
          </ac:spMkLst>
        </pc:spChg>
      </pc:sldChg>
      <pc:sldChg chg="del">
        <pc:chgData name="Richard Charnigo" userId="4fe029dc7930efe6" providerId="LiveId" clId="{45677291-73F5-476C-8711-0BE3EAC5E5CC}" dt="2025-09-11T21:02:37.644" v="62" actId="2696"/>
        <pc:sldMkLst>
          <pc:docMk/>
          <pc:sldMk cId="3642570786" sldId="273"/>
        </pc:sldMkLst>
      </pc:sldChg>
      <pc:sldChg chg="modSp add mod">
        <pc:chgData name="Richard Charnigo" userId="4fe029dc7930efe6" providerId="LiveId" clId="{45677291-73F5-476C-8711-0BE3EAC5E5CC}" dt="2025-09-14T01:11:37.089" v="17768" actId="20577"/>
        <pc:sldMkLst>
          <pc:docMk/>
          <pc:sldMk cId="396325296" sldId="274"/>
        </pc:sldMkLst>
        <pc:spChg chg="mod">
          <ac:chgData name="Richard Charnigo" userId="4fe029dc7930efe6" providerId="LiveId" clId="{45677291-73F5-476C-8711-0BE3EAC5E5CC}" dt="2025-09-14T01:11:37.089" v="17768" actId="20577"/>
          <ac:spMkLst>
            <pc:docMk/>
            <pc:sldMk cId="396325296" sldId="274"/>
            <ac:spMk id="3" creationId="{D0F77F9F-E451-09F2-9595-3C1A6274DEC2}"/>
          </ac:spMkLst>
        </pc:spChg>
      </pc:sldChg>
      <pc:sldChg chg="del">
        <pc:chgData name="Richard Charnigo" userId="4fe029dc7930efe6" providerId="LiveId" clId="{45677291-73F5-476C-8711-0BE3EAC5E5CC}" dt="2025-09-11T21:02:37.894" v="63" actId="2696"/>
        <pc:sldMkLst>
          <pc:docMk/>
          <pc:sldMk cId="4207975001" sldId="274"/>
        </pc:sldMkLst>
      </pc:sldChg>
      <pc:sldChg chg="modSp add mod">
        <pc:chgData name="Richard Charnigo" userId="4fe029dc7930efe6" providerId="LiveId" clId="{45677291-73F5-476C-8711-0BE3EAC5E5CC}" dt="2025-09-14T01:12:11.352" v="17771" actId="313"/>
        <pc:sldMkLst>
          <pc:docMk/>
          <pc:sldMk cId="1392823918" sldId="275"/>
        </pc:sldMkLst>
        <pc:spChg chg="mod">
          <ac:chgData name="Richard Charnigo" userId="4fe029dc7930efe6" providerId="LiveId" clId="{45677291-73F5-476C-8711-0BE3EAC5E5CC}" dt="2025-09-14T01:12:11.352" v="17771" actId="313"/>
          <ac:spMkLst>
            <pc:docMk/>
            <pc:sldMk cId="1392823918" sldId="275"/>
            <ac:spMk id="3" creationId="{D0F77F9F-E451-09F2-9595-3C1A6274DEC2}"/>
          </ac:spMkLst>
        </pc:spChg>
      </pc:sldChg>
      <pc:sldChg chg="del">
        <pc:chgData name="Richard Charnigo" userId="4fe029dc7930efe6" providerId="LiveId" clId="{45677291-73F5-476C-8711-0BE3EAC5E5CC}" dt="2025-09-11T21:02:38.173" v="64" actId="2696"/>
        <pc:sldMkLst>
          <pc:docMk/>
          <pc:sldMk cId="3806030109" sldId="275"/>
        </pc:sldMkLst>
      </pc:sldChg>
      <pc:sldChg chg="del">
        <pc:chgData name="Richard Charnigo" userId="4fe029dc7930efe6" providerId="LiveId" clId="{45677291-73F5-476C-8711-0BE3EAC5E5CC}" dt="2025-09-11T21:02:38.417" v="65" actId="2696"/>
        <pc:sldMkLst>
          <pc:docMk/>
          <pc:sldMk cId="2501576573" sldId="276"/>
        </pc:sldMkLst>
      </pc:sldChg>
      <pc:sldChg chg="modSp add mod">
        <pc:chgData name="Richard Charnigo" userId="4fe029dc7930efe6" providerId="LiveId" clId="{45677291-73F5-476C-8711-0BE3EAC5E5CC}" dt="2025-09-14T02:54:34.074" v="24865" actId="20577"/>
        <pc:sldMkLst>
          <pc:docMk/>
          <pc:sldMk cId="2869568142" sldId="276"/>
        </pc:sldMkLst>
        <pc:spChg chg="mod">
          <ac:chgData name="Richard Charnigo" userId="4fe029dc7930efe6" providerId="LiveId" clId="{45677291-73F5-476C-8711-0BE3EAC5E5CC}" dt="2025-09-14T01:32:04.962" v="20008" actId="20577"/>
          <ac:spMkLst>
            <pc:docMk/>
            <pc:sldMk cId="2869568142" sldId="276"/>
            <ac:spMk id="2" creationId="{031EB903-700B-36AF-6058-F6DC510AEB99}"/>
          </ac:spMkLst>
        </pc:spChg>
        <pc:spChg chg="mod">
          <ac:chgData name="Richard Charnigo" userId="4fe029dc7930efe6" providerId="LiveId" clId="{45677291-73F5-476C-8711-0BE3EAC5E5CC}" dt="2025-09-14T02:54:34.074" v="24865" actId="20577"/>
          <ac:spMkLst>
            <pc:docMk/>
            <pc:sldMk cId="2869568142" sldId="276"/>
            <ac:spMk id="3" creationId="{D0F77F9F-E451-09F2-9595-3C1A6274DEC2}"/>
          </ac:spMkLst>
        </pc:spChg>
      </pc:sldChg>
      <pc:sldChg chg="modSp add mod ord">
        <pc:chgData name="Richard Charnigo" userId="4fe029dc7930efe6" providerId="LiveId" clId="{45677291-73F5-476C-8711-0BE3EAC5E5CC}" dt="2025-09-14T02:55:40.205" v="24895" actId="20577"/>
        <pc:sldMkLst>
          <pc:docMk/>
          <pc:sldMk cId="443863394" sldId="277"/>
        </pc:sldMkLst>
        <pc:spChg chg="mod">
          <ac:chgData name="Richard Charnigo" userId="4fe029dc7930efe6" providerId="LiveId" clId="{45677291-73F5-476C-8711-0BE3EAC5E5CC}" dt="2025-09-14T02:55:40.205" v="24895" actId="20577"/>
          <ac:spMkLst>
            <pc:docMk/>
            <pc:sldMk cId="443863394" sldId="277"/>
            <ac:spMk id="3" creationId="{D0F77F9F-E451-09F2-9595-3C1A6274DEC2}"/>
          </ac:spMkLst>
        </pc:spChg>
      </pc:sldChg>
      <pc:sldChg chg="del">
        <pc:chgData name="Richard Charnigo" userId="4fe029dc7930efe6" providerId="LiveId" clId="{45677291-73F5-476C-8711-0BE3EAC5E5CC}" dt="2025-09-11T21:02:38.686" v="66" actId="2696"/>
        <pc:sldMkLst>
          <pc:docMk/>
          <pc:sldMk cId="3556176046" sldId="277"/>
        </pc:sldMkLst>
      </pc:sldChg>
      <pc:sldChg chg="del">
        <pc:chgData name="Richard Charnigo" userId="4fe029dc7930efe6" providerId="LiveId" clId="{45677291-73F5-476C-8711-0BE3EAC5E5CC}" dt="2025-09-11T21:02:38.942" v="67" actId="2696"/>
        <pc:sldMkLst>
          <pc:docMk/>
          <pc:sldMk cId="1377454611" sldId="278"/>
        </pc:sldMkLst>
      </pc:sldChg>
      <pc:sldChg chg="modSp add mod">
        <pc:chgData name="Richard Charnigo" userId="4fe029dc7930efe6" providerId="LiveId" clId="{45677291-73F5-476C-8711-0BE3EAC5E5CC}" dt="2025-09-14T02:56:54.469" v="24972" actId="20577"/>
        <pc:sldMkLst>
          <pc:docMk/>
          <pc:sldMk cId="2441916301" sldId="278"/>
        </pc:sldMkLst>
        <pc:spChg chg="mod">
          <ac:chgData name="Richard Charnigo" userId="4fe029dc7930efe6" providerId="LiveId" clId="{45677291-73F5-476C-8711-0BE3EAC5E5CC}" dt="2025-09-14T01:26:31.655" v="19275" actId="20577"/>
          <ac:spMkLst>
            <pc:docMk/>
            <pc:sldMk cId="2441916301" sldId="278"/>
            <ac:spMk id="2" creationId="{031EB903-700B-36AF-6058-F6DC510AEB99}"/>
          </ac:spMkLst>
        </pc:spChg>
        <pc:spChg chg="mod">
          <ac:chgData name="Richard Charnigo" userId="4fe029dc7930efe6" providerId="LiveId" clId="{45677291-73F5-476C-8711-0BE3EAC5E5CC}" dt="2025-09-14T02:56:54.469" v="24972" actId="20577"/>
          <ac:spMkLst>
            <pc:docMk/>
            <pc:sldMk cId="2441916301" sldId="278"/>
            <ac:spMk id="3" creationId="{D0F77F9F-E451-09F2-9595-3C1A6274DEC2}"/>
          </ac:spMkLst>
        </pc:spChg>
      </pc:sldChg>
      <pc:sldChg chg="del">
        <pc:chgData name="Richard Charnigo" userId="4fe029dc7930efe6" providerId="LiveId" clId="{45677291-73F5-476C-8711-0BE3EAC5E5CC}" dt="2025-09-11T21:02:39.537" v="69" actId="2696"/>
        <pc:sldMkLst>
          <pc:docMk/>
          <pc:sldMk cId="794515717" sldId="279"/>
        </pc:sldMkLst>
      </pc:sldChg>
      <pc:sldChg chg="modSp add mod">
        <pc:chgData name="Richard Charnigo" userId="4fe029dc7930efe6" providerId="LiveId" clId="{45677291-73F5-476C-8711-0BE3EAC5E5CC}" dt="2025-09-14T02:22:20.310" v="21310" actId="20577"/>
        <pc:sldMkLst>
          <pc:docMk/>
          <pc:sldMk cId="3524461010" sldId="279"/>
        </pc:sldMkLst>
        <pc:spChg chg="mod">
          <ac:chgData name="Richard Charnigo" userId="4fe029dc7930efe6" providerId="LiveId" clId="{45677291-73F5-476C-8711-0BE3EAC5E5CC}" dt="2025-09-14T02:17:18.868" v="20588" actId="20577"/>
          <ac:spMkLst>
            <pc:docMk/>
            <pc:sldMk cId="3524461010" sldId="279"/>
            <ac:spMk id="2" creationId="{031EB903-700B-36AF-6058-F6DC510AEB99}"/>
          </ac:spMkLst>
        </pc:spChg>
        <pc:spChg chg="mod">
          <ac:chgData name="Richard Charnigo" userId="4fe029dc7930efe6" providerId="LiveId" clId="{45677291-73F5-476C-8711-0BE3EAC5E5CC}" dt="2025-09-14T02:22:20.310" v="21310" actId="20577"/>
          <ac:spMkLst>
            <pc:docMk/>
            <pc:sldMk cId="3524461010" sldId="279"/>
            <ac:spMk id="3" creationId="{D0F77F9F-E451-09F2-9595-3C1A6274DEC2}"/>
          </ac:spMkLst>
        </pc:spChg>
      </pc:sldChg>
      <pc:sldChg chg="del">
        <pc:chgData name="Richard Charnigo" userId="4fe029dc7930efe6" providerId="LiveId" clId="{45677291-73F5-476C-8711-0BE3EAC5E5CC}" dt="2025-09-11T21:02:40.492" v="72" actId="2696"/>
        <pc:sldMkLst>
          <pc:docMk/>
          <pc:sldMk cId="264915469" sldId="280"/>
        </pc:sldMkLst>
      </pc:sldChg>
      <pc:sldChg chg="modSp add mod ord">
        <pc:chgData name="Richard Charnigo" userId="4fe029dc7930efe6" providerId="LiveId" clId="{45677291-73F5-476C-8711-0BE3EAC5E5CC}" dt="2025-09-14T02:17:07.517" v="20567" actId="20577"/>
        <pc:sldMkLst>
          <pc:docMk/>
          <pc:sldMk cId="4148116644" sldId="280"/>
        </pc:sldMkLst>
        <pc:spChg chg="mod">
          <ac:chgData name="Richard Charnigo" userId="4fe029dc7930efe6" providerId="LiveId" clId="{45677291-73F5-476C-8711-0BE3EAC5E5CC}" dt="2025-09-14T02:17:07.517" v="20567" actId="20577"/>
          <ac:spMkLst>
            <pc:docMk/>
            <pc:sldMk cId="4148116644" sldId="280"/>
            <ac:spMk id="3" creationId="{D0F77F9F-E451-09F2-9595-3C1A6274DEC2}"/>
          </ac:spMkLst>
        </pc:spChg>
      </pc:sldChg>
      <pc:sldChg chg="del">
        <pc:chgData name="Richard Charnigo" userId="4fe029dc7930efe6" providerId="LiveId" clId="{45677291-73F5-476C-8711-0BE3EAC5E5CC}" dt="2025-09-11T21:02:41.372" v="75" actId="2696"/>
        <pc:sldMkLst>
          <pc:docMk/>
          <pc:sldMk cId="1420865649" sldId="281"/>
        </pc:sldMkLst>
      </pc:sldChg>
      <pc:sldChg chg="modSp add mod">
        <pc:chgData name="Richard Charnigo" userId="4fe029dc7930efe6" providerId="LiveId" clId="{45677291-73F5-476C-8711-0BE3EAC5E5CC}" dt="2025-09-14T02:46:00.420" v="24798" actId="20577"/>
        <pc:sldMkLst>
          <pc:docMk/>
          <pc:sldMk cId="3222518388" sldId="281"/>
        </pc:sldMkLst>
        <pc:spChg chg="mod">
          <ac:chgData name="Richard Charnigo" userId="4fe029dc7930efe6" providerId="LiveId" clId="{45677291-73F5-476C-8711-0BE3EAC5E5CC}" dt="2025-09-14T02:46:00.420" v="24798" actId="20577"/>
          <ac:spMkLst>
            <pc:docMk/>
            <pc:sldMk cId="3222518388" sldId="281"/>
            <ac:spMk id="2" creationId="{031EB903-700B-36AF-6058-F6DC510AEB99}"/>
          </ac:spMkLst>
        </pc:spChg>
        <pc:spChg chg="mod">
          <ac:chgData name="Richard Charnigo" userId="4fe029dc7930efe6" providerId="LiveId" clId="{45677291-73F5-476C-8711-0BE3EAC5E5CC}" dt="2025-09-14T02:35:11.453" v="23432" actId="20577"/>
          <ac:spMkLst>
            <pc:docMk/>
            <pc:sldMk cId="3222518388" sldId="281"/>
            <ac:spMk id="3" creationId="{D0F77F9F-E451-09F2-9595-3C1A6274DEC2}"/>
          </ac:spMkLst>
        </pc:spChg>
      </pc:sldChg>
      <pc:sldChg chg="modSp add mod">
        <pc:chgData name="Richard Charnigo" userId="4fe029dc7930efe6" providerId="LiveId" clId="{45677291-73F5-476C-8711-0BE3EAC5E5CC}" dt="2025-09-14T02:58:34.088" v="24993" actId="20577"/>
        <pc:sldMkLst>
          <pc:docMk/>
          <pc:sldMk cId="1089644689" sldId="282"/>
        </pc:sldMkLst>
        <pc:spChg chg="mod">
          <ac:chgData name="Richard Charnigo" userId="4fe029dc7930efe6" providerId="LiveId" clId="{45677291-73F5-476C-8711-0BE3EAC5E5CC}" dt="2025-09-14T02:45:12.001" v="24754" actId="20577"/>
          <ac:spMkLst>
            <pc:docMk/>
            <pc:sldMk cId="1089644689" sldId="282"/>
            <ac:spMk id="2" creationId="{031EB903-700B-36AF-6058-F6DC510AEB99}"/>
          </ac:spMkLst>
        </pc:spChg>
        <pc:spChg chg="mod">
          <ac:chgData name="Richard Charnigo" userId="4fe029dc7930efe6" providerId="LiveId" clId="{45677291-73F5-476C-8711-0BE3EAC5E5CC}" dt="2025-09-14T02:58:34.088" v="24993" actId="20577"/>
          <ac:spMkLst>
            <pc:docMk/>
            <pc:sldMk cId="1089644689" sldId="282"/>
            <ac:spMk id="3" creationId="{D0F77F9F-E451-09F2-9595-3C1A6274DEC2}"/>
          </ac:spMkLst>
        </pc:spChg>
      </pc:sldChg>
      <pc:sldChg chg="del">
        <pc:chgData name="Richard Charnigo" userId="4fe029dc7930efe6" providerId="LiveId" clId="{45677291-73F5-476C-8711-0BE3EAC5E5CC}" dt="2025-09-11T21:02:39.265" v="68" actId="2696"/>
        <pc:sldMkLst>
          <pc:docMk/>
          <pc:sldMk cId="3508337149" sldId="282"/>
        </pc:sldMkLst>
      </pc:sldChg>
      <pc:sldChg chg="del">
        <pc:chgData name="Richard Charnigo" userId="4fe029dc7930efe6" providerId="LiveId" clId="{45677291-73F5-476C-8711-0BE3EAC5E5CC}" dt="2025-09-11T21:02:39.893" v="70" actId="2696"/>
        <pc:sldMkLst>
          <pc:docMk/>
          <pc:sldMk cId="132256142" sldId="283"/>
        </pc:sldMkLst>
      </pc:sldChg>
      <pc:sldChg chg="modSp add mod">
        <pc:chgData name="Richard Charnigo" userId="4fe029dc7930efe6" providerId="LiveId" clId="{45677291-73F5-476C-8711-0BE3EAC5E5CC}" dt="2025-09-14T02:59:11.135" v="25045" actId="20577"/>
        <pc:sldMkLst>
          <pc:docMk/>
          <pc:sldMk cId="3824196225" sldId="283"/>
        </pc:sldMkLst>
        <pc:spChg chg="mod">
          <ac:chgData name="Richard Charnigo" userId="4fe029dc7930efe6" providerId="LiveId" clId="{45677291-73F5-476C-8711-0BE3EAC5E5CC}" dt="2025-09-14T02:46:03.778" v="24799" actId="20577"/>
          <ac:spMkLst>
            <pc:docMk/>
            <pc:sldMk cId="3824196225" sldId="283"/>
            <ac:spMk id="2" creationId="{031EB903-700B-36AF-6058-F6DC510AEB99}"/>
          </ac:spMkLst>
        </pc:spChg>
        <pc:spChg chg="mod">
          <ac:chgData name="Richard Charnigo" userId="4fe029dc7930efe6" providerId="LiveId" clId="{45677291-73F5-476C-8711-0BE3EAC5E5CC}" dt="2025-09-14T02:59:11.135" v="25045" actId="20577"/>
          <ac:spMkLst>
            <pc:docMk/>
            <pc:sldMk cId="3824196225" sldId="283"/>
            <ac:spMk id="3" creationId="{D0F77F9F-E451-09F2-9595-3C1A6274DEC2}"/>
          </ac:spMkLst>
        </pc:spChg>
      </pc:sldChg>
      <pc:sldChg chg="del">
        <pc:chgData name="Richard Charnigo" userId="4fe029dc7930efe6" providerId="LiveId" clId="{45677291-73F5-476C-8711-0BE3EAC5E5CC}" dt="2025-09-11T21:02:40.197" v="71" actId="2696"/>
        <pc:sldMkLst>
          <pc:docMk/>
          <pc:sldMk cId="1347700341" sldId="284"/>
        </pc:sldMkLst>
      </pc:sldChg>
      <pc:sldChg chg="modSp add mod">
        <pc:chgData name="Richard Charnigo" userId="4fe029dc7930efe6" providerId="LiveId" clId="{45677291-73F5-476C-8711-0BE3EAC5E5CC}" dt="2025-09-14T02:59:17.593" v="25046" actId="20577"/>
        <pc:sldMkLst>
          <pc:docMk/>
          <pc:sldMk cId="3542198261" sldId="284"/>
        </pc:sldMkLst>
        <pc:spChg chg="mod">
          <ac:chgData name="Richard Charnigo" userId="4fe029dc7930efe6" providerId="LiveId" clId="{45677291-73F5-476C-8711-0BE3EAC5E5CC}" dt="2025-09-14T02:45:19.560" v="24779" actId="20577"/>
          <ac:spMkLst>
            <pc:docMk/>
            <pc:sldMk cId="3542198261" sldId="284"/>
            <ac:spMk id="2" creationId="{031EB903-700B-36AF-6058-F6DC510AEB99}"/>
          </ac:spMkLst>
        </pc:spChg>
        <pc:spChg chg="mod">
          <ac:chgData name="Richard Charnigo" userId="4fe029dc7930efe6" providerId="LiveId" clId="{45677291-73F5-476C-8711-0BE3EAC5E5CC}" dt="2025-09-14T02:59:17.593" v="25046" actId="20577"/>
          <ac:spMkLst>
            <pc:docMk/>
            <pc:sldMk cId="3542198261" sldId="284"/>
            <ac:spMk id="3" creationId="{D0F77F9F-E451-09F2-9595-3C1A6274DEC2}"/>
          </ac:spMkLst>
        </pc:spChg>
      </pc:sldChg>
      <pc:sldChg chg="modSp add mod">
        <pc:chgData name="Richard Charnigo" userId="4fe029dc7930efe6" providerId="LiveId" clId="{45677291-73F5-476C-8711-0BE3EAC5E5CC}" dt="2025-09-14T03:00:49.414" v="25080" actId="20577"/>
        <pc:sldMkLst>
          <pc:docMk/>
          <pc:sldMk cId="3893553763" sldId="285"/>
        </pc:sldMkLst>
        <pc:spChg chg="mod">
          <ac:chgData name="Richard Charnigo" userId="4fe029dc7930efe6" providerId="LiveId" clId="{45677291-73F5-476C-8711-0BE3EAC5E5CC}" dt="2025-09-14T02:45:23.579" v="24791" actId="20577"/>
          <ac:spMkLst>
            <pc:docMk/>
            <pc:sldMk cId="3893553763" sldId="285"/>
            <ac:spMk id="2" creationId="{031EB903-700B-36AF-6058-F6DC510AEB99}"/>
          </ac:spMkLst>
        </pc:spChg>
        <pc:spChg chg="mod">
          <ac:chgData name="Richard Charnigo" userId="4fe029dc7930efe6" providerId="LiveId" clId="{45677291-73F5-476C-8711-0BE3EAC5E5CC}" dt="2025-09-14T03:00:49.414" v="25080" actId="20577"/>
          <ac:spMkLst>
            <pc:docMk/>
            <pc:sldMk cId="3893553763" sldId="285"/>
            <ac:spMk id="3" creationId="{D0F77F9F-E451-09F2-9595-3C1A6274DEC2}"/>
          </ac:spMkLst>
        </pc:spChg>
      </pc:sldChg>
      <pc:sldChg chg="del">
        <pc:chgData name="Richard Charnigo" userId="4fe029dc7930efe6" providerId="LiveId" clId="{45677291-73F5-476C-8711-0BE3EAC5E5CC}" dt="2025-09-11T21:02:40.846" v="73" actId="2696"/>
        <pc:sldMkLst>
          <pc:docMk/>
          <pc:sldMk cId="4126668624" sldId="285"/>
        </pc:sldMkLst>
      </pc:sldChg>
      <pc:sldChg chg="del">
        <pc:chgData name="Richard Charnigo" userId="4fe029dc7930efe6" providerId="LiveId" clId="{45677291-73F5-476C-8711-0BE3EAC5E5CC}" dt="2025-09-11T21:02:41.113" v="74" actId="2696"/>
        <pc:sldMkLst>
          <pc:docMk/>
          <pc:sldMk cId="3457347715" sldId="286"/>
        </pc:sldMkLst>
      </pc:sldChg>
      <pc:sldChg chg="del">
        <pc:chgData name="Richard Charnigo" userId="4fe029dc7930efe6" providerId="LiveId" clId="{45677291-73F5-476C-8711-0BE3EAC5E5CC}" dt="2025-09-11T21:02:41.985" v="76" actId="2696"/>
        <pc:sldMkLst>
          <pc:docMk/>
          <pc:sldMk cId="1697401628" sldId="287"/>
        </pc:sldMkLst>
      </pc:sldChg>
      <pc:sldChg chg="del">
        <pc:chgData name="Richard Charnigo" userId="4fe029dc7930efe6" providerId="LiveId" clId="{45677291-73F5-476C-8711-0BE3EAC5E5CC}" dt="2025-09-11T21:02:42.421" v="77" actId="2696"/>
        <pc:sldMkLst>
          <pc:docMk/>
          <pc:sldMk cId="3942713896" sldId="28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7C486-A073-4E92-84B0-676EB62271FA}" type="datetimeFigureOut">
              <a:rPr lang="en-US" smtClean="0"/>
              <a:t>9/13/2025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9613D3-FC1B-4088-9667-7B73ECC63735}" type="slidenum">
              <a:rPr lang="en-US" smtClean="0"/>
              <a:t>‹#›</a:t>
            </a:fld>
            <a:endParaRPr lang="en-US"/>
          </a:p>
        </p:txBody>
      </p:sp>
    </p:spTree>
    <p:extLst>
      <p:ext uri="{BB962C8B-B14F-4D97-AF65-F5344CB8AC3E}">
        <p14:creationId xmlns:p14="http://schemas.microsoft.com/office/powerpoint/2010/main" val="1744764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9/13/2025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3607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9/13/2025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54813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9/13/2025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53443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9/13/2025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147542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9/13/2025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95985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9/13/2025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23493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9/13/2025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094506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9/13/2025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53320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9/13/2025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263624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9/13/2025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725516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9/13/2025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32645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9/13/2025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393907116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54" r:id="rId6"/>
    <p:sldLayoutId id="2147483750" r:id="rId7"/>
    <p:sldLayoutId id="2147483751" r:id="rId8"/>
    <p:sldLayoutId id="2147483752" r:id="rId9"/>
    <p:sldLayoutId id="2147483753" r:id="rId10"/>
    <p:sldLayoutId id="2147483755"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46">
            <a:extLst>
              <a:ext uri="{FF2B5EF4-FFF2-40B4-BE49-F238E27FC236}">
                <a16:creationId xmlns:a16="http://schemas.microsoft.com/office/drawing/2014/main" id="{1A32057F-F015-B1B2-4E3E-2307F8EFC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BC26E0-8949-3811-511C-2040B1CD54E6}"/>
              </a:ext>
            </a:extLst>
          </p:cNvPr>
          <p:cNvSpPr>
            <a:spLocks noGrp="1"/>
          </p:cNvSpPr>
          <p:nvPr>
            <p:ph type="ctrTitle"/>
          </p:nvPr>
        </p:nvSpPr>
        <p:spPr>
          <a:xfrm>
            <a:off x="6885991" y="869302"/>
            <a:ext cx="5225143" cy="2206690"/>
          </a:xfrm>
        </p:spPr>
        <p:txBody>
          <a:bodyPr>
            <a:normAutofit/>
          </a:bodyPr>
          <a:lstStyle/>
          <a:p>
            <a:pPr algn="l">
              <a:lnSpc>
                <a:spcPct val="100000"/>
              </a:lnSpc>
            </a:pPr>
            <a:r>
              <a:rPr lang="en-US" sz="3400" dirty="0"/>
              <a:t>Randomized controlled trials; observational studies</a:t>
            </a:r>
          </a:p>
        </p:txBody>
      </p:sp>
      <p:sp>
        <p:nvSpPr>
          <p:cNvPr id="3" name="Subtitle 2">
            <a:extLst>
              <a:ext uri="{FF2B5EF4-FFF2-40B4-BE49-F238E27FC236}">
                <a16:creationId xmlns:a16="http://schemas.microsoft.com/office/drawing/2014/main" id="{24A1EF70-41E0-5BCD-9EEC-E9E73B761C0C}"/>
              </a:ext>
            </a:extLst>
          </p:cNvPr>
          <p:cNvSpPr>
            <a:spLocks noGrp="1"/>
          </p:cNvSpPr>
          <p:nvPr>
            <p:ph type="subTitle" idx="1"/>
          </p:nvPr>
        </p:nvSpPr>
        <p:spPr>
          <a:xfrm>
            <a:off x="7168896" y="3782008"/>
            <a:ext cx="4206240" cy="1648721"/>
          </a:xfrm>
        </p:spPr>
        <p:txBody>
          <a:bodyPr>
            <a:noAutofit/>
          </a:bodyPr>
          <a:lstStyle/>
          <a:p>
            <a:pPr algn="l">
              <a:lnSpc>
                <a:spcPct val="110000"/>
              </a:lnSpc>
            </a:pPr>
            <a:r>
              <a:rPr lang="en-US" sz="2400" dirty="0"/>
              <a:t>BST 600</a:t>
            </a:r>
          </a:p>
          <a:p>
            <a:pPr algn="l">
              <a:lnSpc>
                <a:spcPct val="110000"/>
              </a:lnSpc>
            </a:pPr>
            <a:r>
              <a:rPr lang="en-US" sz="2400" dirty="0"/>
              <a:t>Fall 2025</a:t>
            </a:r>
          </a:p>
          <a:p>
            <a:pPr algn="l">
              <a:lnSpc>
                <a:spcPct val="110000"/>
              </a:lnSpc>
            </a:pPr>
            <a:r>
              <a:rPr lang="en-US" sz="2400" dirty="0"/>
              <a:t>Lecture 6</a:t>
            </a:r>
          </a:p>
          <a:p>
            <a:pPr algn="l">
              <a:lnSpc>
                <a:spcPct val="110000"/>
              </a:lnSpc>
            </a:pPr>
            <a:r>
              <a:rPr lang="en-US" sz="2400" dirty="0"/>
              <a:t>Dr. Richard Charnigo</a:t>
            </a:r>
          </a:p>
        </p:txBody>
      </p:sp>
      <p:pic>
        <p:nvPicPr>
          <p:cNvPr id="15" name="Picture 3" descr="A marble with brown and aqua colors">
            <a:extLst>
              <a:ext uri="{FF2B5EF4-FFF2-40B4-BE49-F238E27FC236}">
                <a16:creationId xmlns:a16="http://schemas.microsoft.com/office/drawing/2014/main" id="{F88DD0FA-DA51-068C-C0F2-D42E50604907}"/>
              </a:ext>
            </a:extLst>
          </p:cNvPr>
          <p:cNvPicPr>
            <a:picLocks noChangeAspect="1"/>
          </p:cNvPicPr>
          <p:nvPr/>
        </p:nvPicPr>
        <p:blipFill>
          <a:blip r:embed="rId2"/>
          <a:srcRect l="15341" r="16583"/>
          <a:stretch>
            <a:fillRect/>
          </a:stretch>
        </p:blipFill>
        <p:spPr>
          <a:xfrm>
            <a:off x="20" y="1"/>
            <a:ext cx="6575591" cy="6858000"/>
          </a:xfrm>
          <a:prstGeom prst="rect">
            <a:avLst/>
          </a:prstGeom>
        </p:spPr>
      </p:pic>
    </p:spTree>
    <p:extLst>
      <p:ext uri="{BB962C8B-B14F-4D97-AF65-F5344CB8AC3E}">
        <p14:creationId xmlns:p14="http://schemas.microsoft.com/office/powerpoint/2010/main" val="34049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200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4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else can be done ?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With such randomization, we do not anticipate diet to be associated with demographic factors, exercise, or medication.  </a:t>
            </a:r>
          </a:p>
          <a:p>
            <a:pPr marL="0" indent="0">
              <a:spcBef>
                <a:spcPts val="0"/>
              </a:spcBef>
              <a:buNone/>
            </a:pPr>
            <a:endParaRPr lang="en-US" sz="2800" dirty="0"/>
          </a:p>
          <a:p>
            <a:pPr marL="0" indent="0">
              <a:spcBef>
                <a:spcPts val="0"/>
              </a:spcBef>
              <a:buNone/>
            </a:pPr>
            <a:r>
              <a:rPr lang="en-US" sz="2800" dirty="0"/>
              <a:t>People who exercise vigorously are just as likely to be randomly assigned to the healthier diet as are people who do not.  Likewise, people who take blood pressure medication are just as likely to be randomly assigned to the healthier diet as are people who do not.</a:t>
            </a:r>
          </a:p>
        </p:txBody>
      </p:sp>
    </p:spTree>
    <p:extLst>
      <p:ext uri="{BB962C8B-B14F-4D97-AF65-F5344CB8AC3E}">
        <p14:creationId xmlns:p14="http://schemas.microsoft.com/office/powerpoint/2010/main" val="1477258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firmer conclusion, with caveats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Therefore, with such randomization, any significant differences between diet groups on SBP </a:t>
            </a:r>
            <a:r>
              <a:rPr lang="en-US" sz="2800" i="1" dirty="0"/>
              <a:t>can</a:t>
            </a:r>
            <a:r>
              <a:rPr lang="en-US" sz="2800" dirty="0"/>
              <a:t> reasonably be ascribed to the diets themselves, with some caveats.</a:t>
            </a:r>
          </a:p>
          <a:p>
            <a:pPr marL="0" indent="0">
              <a:spcBef>
                <a:spcPts val="0"/>
              </a:spcBef>
              <a:buNone/>
            </a:pPr>
            <a:endParaRPr lang="en-US" sz="2800" dirty="0"/>
          </a:p>
          <a:p>
            <a:pPr marL="0" indent="0">
              <a:spcBef>
                <a:spcPts val="0"/>
              </a:spcBef>
              <a:buNone/>
            </a:pPr>
            <a:r>
              <a:rPr lang="en-US" sz="2800" dirty="0"/>
              <a:t>One caveat is that such differences on SBP must be manifest some time </a:t>
            </a:r>
            <a:r>
              <a:rPr lang="en-US" sz="2800" i="1" dirty="0"/>
              <a:t>after</a:t>
            </a:r>
            <a:r>
              <a:rPr lang="en-US" sz="2800" dirty="0"/>
              <a:t> the people have been on the diets.  This is because, ordinarily, a cause must precede its effect.</a:t>
            </a:r>
          </a:p>
        </p:txBody>
      </p:sp>
    </p:spTree>
    <p:extLst>
      <p:ext uri="{BB962C8B-B14F-4D97-AF65-F5344CB8AC3E}">
        <p14:creationId xmlns:p14="http://schemas.microsoft.com/office/powerpoint/2010/main" val="1577731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firmer conclusion, with caveats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Another caveat concerns whether people comply with the diets to which they are assigned.  That said, if people recruited into a research study are unable to comply with their diets, then can we expect more from people in the general population ?</a:t>
            </a:r>
          </a:p>
          <a:p>
            <a:pPr marL="0" indent="0">
              <a:spcBef>
                <a:spcPts val="0"/>
              </a:spcBef>
              <a:buNone/>
            </a:pPr>
            <a:endParaRPr lang="en-US" sz="2800" dirty="0"/>
          </a:p>
          <a:p>
            <a:pPr marL="0" indent="0">
              <a:spcBef>
                <a:spcPts val="0"/>
              </a:spcBef>
              <a:buNone/>
            </a:pPr>
            <a:r>
              <a:rPr lang="en-US" sz="2800" dirty="0"/>
              <a:t>Finally, although the intent of randomization is for groups to be balanced on demographic and other factors, sometimes there may exist imbalances.  When this happens, some degree of confounding may still be present.</a:t>
            </a:r>
          </a:p>
        </p:txBody>
      </p:sp>
    </p:spTree>
    <p:extLst>
      <p:ext uri="{BB962C8B-B14F-4D97-AF65-F5344CB8AC3E}">
        <p14:creationId xmlns:p14="http://schemas.microsoft.com/office/powerpoint/2010/main" val="3454424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Randomized controlled trials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Health-related research studies in which participants are randomly assigned to treatment groups are typically referred to as </a:t>
            </a:r>
            <a:r>
              <a:rPr lang="en-US" sz="2800" u="sng" dirty="0"/>
              <a:t>clinical trials</a:t>
            </a:r>
            <a:r>
              <a:rPr lang="en-US" sz="2800" dirty="0"/>
              <a:t>.  </a:t>
            </a:r>
          </a:p>
          <a:p>
            <a:pPr marL="0" indent="0">
              <a:spcBef>
                <a:spcPts val="0"/>
              </a:spcBef>
              <a:buNone/>
            </a:pPr>
            <a:endParaRPr lang="en-US" sz="2800" dirty="0"/>
          </a:p>
          <a:p>
            <a:pPr marL="0" indent="0">
              <a:spcBef>
                <a:spcPts val="0"/>
              </a:spcBef>
              <a:buNone/>
            </a:pPr>
            <a:r>
              <a:rPr lang="en-US" sz="2800" dirty="0"/>
              <a:t>Above, the term </a:t>
            </a:r>
            <a:r>
              <a:rPr lang="en-US" sz="2800" u="sng" dirty="0"/>
              <a:t>treatment</a:t>
            </a:r>
            <a:r>
              <a:rPr lang="en-US" sz="2800" dirty="0"/>
              <a:t> is used broadly.  Although we may typically think of medicine, a treatment may also be, e.g., an assigned diet or exercise regimen.</a:t>
            </a:r>
          </a:p>
        </p:txBody>
      </p:sp>
    </p:spTree>
    <p:extLst>
      <p:ext uri="{BB962C8B-B14F-4D97-AF65-F5344CB8AC3E}">
        <p14:creationId xmlns:p14="http://schemas.microsoft.com/office/powerpoint/2010/main" val="12582122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Randomized controlled trials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The term </a:t>
            </a:r>
            <a:r>
              <a:rPr lang="en-US" sz="2800" u="sng" dirty="0"/>
              <a:t>randomized</a:t>
            </a:r>
            <a:r>
              <a:rPr lang="en-US" sz="2800" dirty="0"/>
              <a:t> refers to how some study participants receive one treatment while others receive another treatment.  The different groups thereby determined are sometimes called the </a:t>
            </a:r>
            <a:r>
              <a:rPr lang="en-US" sz="2800" u="sng" dirty="0"/>
              <a:t>arms</a:t>
            </a:r>
            <a:r>
              <a:rPr lang="en-US" sz="2800" dirty="0"/>
              <a:t> of the clinical trial.</a:t>
            </a:r>
          </a:p>
          <a:p>
            <a:pPr marL="0" indent="0">
              <a:spcBef>
                <a:spcPts val="0"/>
              </a:spcBef>
              <a:buNone/>
            </a:pPr>
            <a:endParaRPr lang="en-US" sz="2800" dirty="0"/>
          </a:p>
          <a:p>
            <a:pPr marL="0" indent="0">
              <a:spcBef>
                <a:spcPts val="0"/>
              </a:spcBef>
              <a:buNone/>
            </a:pPr>
            <a:r>
              <a:rPr lang="en-US" sz="2800" dirty="0"/>
              <a:t>Typically, at least one arm receives an </a:t>
            </a:r>
            <a:r>
              <a:rPr lang="en-US" sz="2800" u="sng" dirty="0"/>
              <a:t>investigational</a:t>
            </a:r>
            <a:r>
              <a:rPr lang="en-US" sz="2800" dirty="0"/>
              <a:t> treatment, while another arm receives a </a:t>
            </a:r>
            <a:r>
              <a:rPr lang="en-US" sz="2800" u="sng" dirty="0"/>
              <a:t>comparator</a:t>
            </a:r>
            <a:r>
              <a:rPr lang="en-US" sz="2800" dirty="0"/>
              <a:t> treatment.  The term </a:t>
            </a:r>
            <a:r>
              <a:rPr lang="en-US" sz="2800" u="sng" dirty="0"/>
              <a:t>controlled</a:t>
            </a:r>
            <a:r>
              <a:rPr lang="en-US" sz="2800" dirty="0"/>
              <a:t> refers to the existence of a comparator treatment.</a:t>
            </a:r>
          </a:p>
        </p:txBody>
      </p:sp>
    </p:spTree>
    <p:extLst>
      <p:ext uri="{BB962C8B-B14F-4D97-AF65-F5344CB8AC3E}">
        <p14:creationId xmlns:p14="http://schemas.microsoft.com/office/powerpoint/2010/main" val="2211685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Randomized controlled trials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The comparator treatment may reflect either an existing standard or a </a:t>
            </a:r>
            <a:r>
              <a:rPr lang="en-US" sz="2800" u="sng" dirty="0"/>
              <a:t>placebo</a:t>
            </a:r>
            <a:r>
              <a:rPr lang="en-US" sz="2800" dirty="0"/>
              <a:t>.  </a:t>
            </a:r>
          </a:p>
          <a:p>
            <a:pPr marL="0" indent="0">
              <a:spcBef>
                <a:spcPts val="0"/>
              </a:spcBef>
              <a:buNone/>
            </a:pPr>
            <a:endParaRPr lang="en-US" sz="2800" dirty="0"/>
          </a:p>
          <a:p>
            <a:pPr marL="0" indent="0">
              <a:spcBef>
                <a:spcPts val="0"/>
              </a:spcBef>
              <a:buNone/>
            </a:pPr>
            <a:r>
              <a:rPr lang="en-US" sz="2800" dirty="0"/>
              <a:t>An existing standard is a treatment that is already known to be effective and perhaps already widely used.</a:t>
            </a:r>
          </a:p>
          <a:p>
            <a:pPr marL="0" indent="0">
              <a:spcBef>
                <a:spcPts val="0"/>
              </a:spcBef>
              <a:buNone/>
            </a:pPr>
            <a:endParaRPr lang="en-US" sz="2800" dirty="0"/>
          </a:p>
          <a:p>
            <a:pPr marL="0" indent="0">
              <a:spcBef>
                <a:spcPts val="0"/>
              </a:spcBef>
              <a:buNone/>
            </a:pPr>
            <a:r>
              <a:rPr lang="en-US" sz="2800" dirty="0"/>
              <a:t>Even so, there is interest in ascertaining whether the investigational treatment may be superior to (i.e., even more effective than) the existing standard.</a:t>
            </a:r>
          </a:p>
        </p:txBody>
      </p:sp>
    </p:spTree>
    <p:extLst>
      <p:ext uri="{BB962C8B-B14F-4D97-AF65-F5344CB8AC3E}">
        <p14:creationId xmlns:p14="http://schemas.microsoft.com/office/powerpoint/2010/main" val="3963252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Randomized controlled trials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In the context of medicine, a placebo is an inert substance.  </a:t>
            </a:r>
          </a:p>
          <a:p>
            <a:pPr marL="0" indent="0">
              <a:spcBef>
                <a:spcPts val="0"/>
              </a:spcBef>
              <a:buNone/>
            </a:pPr>
            <a:endParaRPr lang="en-US" sz="2800" dirty="0"/>
          </a:p>
          <a:p>
            <a:pPr marL="0" indent="0">
              <a:spcBef>
                <a:spcPts val="0"/>
              </a:spcBef>
              <a:buNone/>
            </a:pPr>
            <a:r>
              <a:rPr lang="en-US" sz="2800" dirty="0"/>
              <a:t>However, some people may respond favorably to the </a:t>
            </a:r>
            <a:r>
              <a:rPr lang="en-US" sz="2800" i="1" dirty="0"/>
              <a:t>perception</a:t>
            </a:r>
            <a:r>
              <a:rPr lang="en-US" sz="2800" dirty="0"/>
              <a:t> of being treated; this is called “the placebo effect”. </a:t>
            </a:r>
          </a:p>
          <a:p>
            <a:pPr marL="0" indent="0">
              <a:spcBef>
                <a:spcPts val="0"/>
              </a:spcBef>
              <a:buNone/>
            </a:pPr>
            <a:endParaRPr lang="en-US" sz="2800" dirty="0"/>
          </a:p>
          <a:p>
            <a:pPr marL="0" indent="0">
              <a:spcBef>
                <a:spcPts val="0"/>
              </a:spcBef>
              <a:buNone/>
            </a:pPr>
            <a:r>
              <a:rPr lang="en-US" sz="2800" dirty="0"/>
              <a:t>As such, comparing the investigational treatment to a placebo can help ascertain whether the investigational treatment may be helpful due to its pharmacological properties </a:t>
            </a:r>
            <a:r>
              <a:rPr lang="en-US" sz="2800" i="1" dirty="0"/>
              <a:t>per se</a:t>
            </a:r>
            <a:r>
              <a:rPr lang="en-US" sz="2800" dirty="0"/>
              <a:t>.</a:t>
            </a:r>
          </a:p>
        </p:txBody>
      </p:sp>
    </p:spTree>
    <p:extLst>
      <p:ext uri="{BB962C8B-B14F-4D97-AF65-F5344CB8AC3E}">
        <p14:creationId xmlns:p14="http://schemas.microsoft.com/office/powerpoint/2010/main" val="13928239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Blinding</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When study participants do not know which treatment they are receiving (but the research team does), the study is said to be </a:t>
            </a:r>
            <a:r>
              <a:rPr lang="en-US" sz="2800" u="sng" dirty="0"/>
              <a:t>single blinded</a:t>
            </a:r>
            <a:r>
              <a:rPr lang="en-US" sz="2800" dirty="0"/>
              <a:t>.  </a:t>
            </a:r>
          </a:p>
          <a:p>
            <a:pPr marL="0" indent="0">
              <a:spcBef>
                <a:spcPts val="0"/>
              </a:spcBef>
              <a:buNone/>
            </a:pPr>
            <a:endParaRPr lang="en-US" sz="2800" dirty="0"/>
          </a:p>
          <a:p>
            <a:pPr marL="0" indent="0">
              <a:spcBef>
                <a:spcPts val="0"/>
              </a:spcBef>
              <a:buNone/>
            </a:pPr>
            <a:r>
              <a:rPr lang="en-US" sz="2800" dirty="0"/>
              <a:t>Sometimes blinding is impossible or impractical, as when a surgical treatment is compared to a non-surgical treatment.</a:t>
            </a:r>
          </a:p>
          <a:p>
            <a:pPr marL="0" indent="0">
              <a:spcBef>
                <a:spcPts val="0"/>
              </a:spcBef>
              <a:buNone/>
            </a:pPr>
            <a:r>
              <a:rPr lang="en-US" sz="2800" dirty="0"/>
              <a:t>Other times, blinding is a key feature.  If a study participant </a:t>
            </a:r>
            <a:r>
              <a:rPr lang="en-US" sz="2800" i="1" dirty="0"/>
              <a:t>knew</a:t>
            </a:r>
            <a:r>
              <a:rPr lang="en-US" sz="2800" dirty="0"/>
              <a:t> that he or she were receiving a placebo, then what would be accomplished by administering the placebo ?</a:t>
            </a:r>
          </a:p>
        </p:txBody>
      </p:sp>
    </p:spTree>
    <p:extLst>
      <p:ext uri="{BB962C8B-B14F-4D97-AF65-F5344CB8AC3E}">
        <p14:creationId xmlns:p14="http://schemas.microsoft.com/office/powerpoint/2010/main" val="4438633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Blinding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When treatment assignments are also concealed from (most of) the research team until the end of the clinical trial, the study is said to be </a:t>
            </a:r>
            <a:r>
              <a:rPr lang="en-US" sz="2800" u="sng" dirty="0"/>
              <a:t>double blinded</a:t>
            </a:r>
            <a:r>
              <a:rPr lang="en-US" sz="2800" dirty="0"/>
              <a:t>.</a:t>
            </a:r>
          </a:p>
          <a:p>
            <a:pPr marL="0" indent="0">
              <a:spcBef>
                <a:spcPts val="0"/>
              </a:spcBef>
              <a:buNone/>
            </a:pPr>
            <a:endParaRPr lang="en-US" sz="2800" dirty="0"/>
          </a:p>
          <a:p>
            <a:pPr marL="0" indent="0">
              <a:spcBef>
                <a:spcPts val="0"/>
              </a:spcBef>
              <a:buNone/>
            </a:pPr>
            <a:r>
              <a:rPr lang="en-US" sz="2800" dirty="0"/>
              <a:t>If a physician on the research team </a:t>
            </a:r>
            <a:r>
              <a:rPr lang="en-US" sz="2800" i="1" dirty="0"/>
              <a:t>knew</a:t>
            </a:r>
            <a:r>
              <a:rPr lang="en-US" sz="2800" dirty="0"/>
              <a:t> that one of the study participants were receiving a placebo, then that physician might be more inclined to administer an extra medicine to help that study participant.  Such an extra medicine could become a confounding variable.</a:t>
            </a:r>
          </a:p>
        </p:txBody>
      </p:sp>
    </p:spTree>
    <p:extLst>
      <p:ext uri="{BB962C8B-B14F-4D97-AF65-F5344CB8AC3E}">
        <p14:creationId xmlns:p14="http://schemas.microsoft.com/office/powerpoint/2010/main" val="2869568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Research ethics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The preceding slide illustrates an ethical issue, namely an apparent conflict between helping an individual study participant and gaining knowledge from the clinical trial.</a:t>
            </a:r>
          </a:p>
          <a:p>
            <a:pPr marL="0" indent="0">
              <a:spcBef>
                <a:spcPts val="0"/>
              </a:spcBef>
              <a:buNone/>
            </a:pPr>
            <a:endParaRPr lang="en-US" sz="2800" dirty="0"/>
          </a:p>
          <a:p>
            <a:pPr marL="0" indent="0">
              <a:spcBef>
                <a:spcPts val="0"/>
              </a:spcBef>
              <a:buNone/>
            </a:pPr>
            <a:r>
              <a:rPr lang="en-US" sz="2800" dirty="0"/>
              <a:t>Ethical issues permeate life, and this includes the conduct of research.  I do not attempt to give a full treatment of research ethics in these slides.  That said, I offer a couple of remarks.</a:t>
            </a:r>
          </a:p>
        </p:txBody>
      </p:sp>
    </p:spTree>
    <p:extLst>
      <p:ext uri="{BB962C8B-B14F-4D97-AF65-F5344CB8AC3E}">
        <p14:creationId xmlns:p14="http://schemas.microsoft.com/office/powerpoint/2010/main" val="2441916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motivating example</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Suppose we are interested in whether a healthy diet leads to lower systolic blood pressure (SBP).  </a:t>
            </a:r>
          </a:p>
          <a:p>
            <a:pPr marL="0" indent="0">
              <a:spcBef>
                <a:spcPts val="0"/>
              </a:spcBef>
              <a:buNone/>
            </a:pPr>
            <a:endParaRPr lang="en-US" sz="2800" dirty="0"/>
          </a:p>
          <a:p>
            <a:pPr marL="0" indent="0">
              <a:spcBef>
                <a:spcPts val="0"/>
              </a:spcBef>
              <a:buNone/>
            </a:pPr>
            <a:r>
              <a:rPr lang="en-US" sz="2800" dirty="0"/>
              <a:t>Of course, we must operationalize healthy diet in some manner: a limit on the number of calories, a maximum amount of sodium, a minimum quantity of fruits and vegetables, some combination of these, or something else.</a:t>
            </a:r>
          </a:p>
        </p:txBody>
      </p:sp>
    </p:spTree>
    <p:extLst>
      <p:ext uri="{BB962C8B-B14F-4D97-AF65-F5344CB8AC3E}">
        <p14:creationId xmlns:p14="http://schemas.microsoft.com/office/powerpoint/2010/main" val="2544258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Research ethics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The University of Kentucky and other organizations have </a:t>
            </a:r>
            <a:r>
              <a:rPr lang="en-US" sz="2800" u="sng" dirty="0"/>
              <a:t>institutional review boards</a:t>
            </a:r>
            <a:r>
              <a:rPr lang="en-US" sz="2800" dirty="0"/>
              <a:t>, which review research proposals and oversee studies regarding matters of ethics, safety, and legal compliance.</a:t>
            </a:r>
          </a:p>
          <a:p>
            <a:pPr marL="0" indent="0">
              <a:spcBef>
                <a:spcPts val="0"/>
              </a:spcBef>
              <a:buNone/>
            </a:pPr>
            <a:endParaRPr lang="en-US" sz="2800" dirty="0"/>
          </a:p>
          <a:p>
            <a:pPr marL="0" indent="0">
              <a:spcBef>
                <a:spcPts val="0"/>
              </a:spcBef>
              <a:buNone/>
            </a:pPr>
            <a:r>
              <a:rPr lang="en-US" sz="2800" dirty="0"/>
              <a:t>There are also educational requirements for members of the University community regarding the </a:t>
            </a:r>
            <a:r>
              <a:rPr lang="en-US" sz="2800" u="sng" dirty="0"/>
              <a:t>responsible conduct of research</a:t>
            </a:r>
            <a:r>
              <a:rPr lang="en-US" sz="2800" dirty="0"/>
              <a:t>.  Avoiding plagiarism and fostering a safe work environment are two aspects.</a:t>
            </a:r>
          </a:p>
        </p:txBody>
      </p:sp>
    </p:spTree>
    <p:extLst>
      <p:ext uri="{BB962C8B-B14F-4D97-AF65-F5344CB8AC3E}">
        <p14:creationId xmlns:p14="http://schemas.microsoft.com/office/powerpoint/2010/main" val="41481166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Observational studies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Sometimes, ethical considerations preclude the study design of a randomized controlled trial.</a:t>
            </a:r>
          </a:p>
          <a:p>
            <a:pPr marL="0" indent="0">
              <a:spcBef>
                <a:spcPts val="0"/>
              </a:spcBef>
              <a:buNone/>
            </a:pPr>
            <a:endParaRPr lang="en-US" sz="2800" dirty="0"/>
          </a:p>
          <a:p>
            <a:pPr marL="0" indent="0">
              <a:spcBef>
                <a:spcPts val="0"/>
              </a:spcBef>
              <a:buNone/>
            </a:pPr>
            <a:r>
              <a:rPr lang="en-US" sz="2800" dirty="0"/>
              <a:t>In particular, if there is interest in ascertaining whether a risk factor (e.g., an environmental exposure or a personal behavior) </a:t>
            </a:r>
            <a:r>
              <a:rPr lang="en-US" sz="2800" i="1" dirty="0"/>
              <a:t>increases</a:t>
            </a:r>
            <a:r>
              <a:rPr lang="en-US" sz="2800" dirty="0"/>
              <a:t> the probability of an unfavorable health outcome, then there is a serious ethical issue with randomly assigning some people to that risk factor or a simulation thereof.</a:t>
            </a:r>
          </a:p>
        </p:txBody>
      </p:sp>
    </p:spTree>
    <p:extLst>
      <p:ext uri="{BB962C8B-B14F-4D97-AF65-F5344CB8AC3E}">
        <p14:creationId xmlns:p14="http://schemas.microsoft.com/office/powerpoint/2010/main" val="35244610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Cohort studies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On the other hand, suppose that some people have </a:t>
            </a:r>
            <a:r>
              <a:rPr lang="en-US" sz="2800" i="1" dirty="0"/>
              <a:t>already acquired </a:t>
            </a:r>
            <a:r>
              <a:rPr lang="en-US" sz="2800" dirty="0"/>
              <a:t>the risk factor.  A </a:t>
            </a:r>
            <a:r>
              <a:rPr lang="en-US" sz="2800" u="sng" dirty="0"/>
              <a:t>cohort study</a:t>
            </a:r>
            <a:r>
              <a:rPr lang="en-US" sz="2800" dirty="0"/>
              <a:t> entails recruiting one sample of people with the risk factor and another sample of people without the risk factor.</a:t>
            </a:r>
          </a:p>
          <a:p>
            <a:pPr marL="0" indent="0">
              <a:spcBef>
                <a:spcPts val="0"/>
              </a:spcBef>
              <a:buNone/>
            </a:pPr>
            <a:endParaRPr lang="en-US" sz="2800" dirty="0"/>
          </a:p>
          <a:p>
            <a:pPr marL="0" indent="0">
              <a:spcBef>
                <a:spcPts val="0"/>
              </a:spcBef>
              <a:buNone/>
            </a:pPr>
            <a:r>
              <a:rPr lang="en-US" sz="2800" dirty="0"/>
              <a:t>After some time has elapsed (perhaps even a number of years), the two cohorts are observed and compared on the relative frequencies with which the unfavorable health outcome has occurred.</a:t>
            </a:r>
          </a:p>
        </p:txBody>
      </p:sp>
    </p:spTree>
    <p:extLst>
      <p:ext uri="{BB962C8B-B14F-4D97-AF65-F5344CB8AC3E}">
        <p14:creationId xmlns:p14="http://schemas.microsoft.com/office/powerpoint/2010/main" val="32225183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Cohort studies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A cohort study is vulnerable to the presence of confounding variables.  Advanced statistical methods can mitigate (though not completely eliminate) confounding-related distortions in inferences about cause and effect relationships.</a:t>
            </a:r>
          </a:p>
          <a:p>
            <a:pPr marL="0" indent="0">
              <a:spcBef>
                <a:spcPts val="0"/>
              </a:spcBef>
              <a:buNone/>
            </a:pPr>
            <a:endParaRPr lang="en-US" sz="2800" dirty="0"/>
          </a:p>
          <a:p>
            <a:pPr marL="0" indent="0">
              <a:spcBef>
                <a:spcPts val="0"/>
              </a:spcBef>
              <a:buNone/>
            </a:pPr>
            <a:r>
              <a:rPr lang="en-US" sz="2800" dirty="0"/>
              <a:t>Thus, conclusions from a cohort study are not as strong as those from a randomized controlled trial.  However, as already noted, there are circumstances in which a randomized controlled trial is not ethically permissible.</a:t>
            </a:r>
          </a:p>
        </p:txBody>
      </p:sp>
    </p:spTree>
    <p:extLst>
      <p:ext uri="{BB962C8B-B14F-4D97-AF65-F5344CB8AC3E}">
        <p14:creationId xmlns:p14="http://schemas.microsoft.com/office/powerpoint/2010/main" val="10896446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Case control studies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Another kind of observational study is a </a:t>
            </a:r>
            <a:r>
              <a:rPr lang="en-US" sz="2800" u="sng" dirty="0"/>
              <a:t>case control study</a:t>
            </a:r>
            <a:r>
              <a:rPr lang="en-US" sz="2800" dirty="0"/>
              <a:t>.  This entails recruiting one sample of people who have already experienced an unfavorable health outcome (“cases”) and another sample of people who have not (“controls”).</a:t>
            </a:r>
          </a:p>
          <a:p>
            <a:pPr marL="0" indent="0">
              <a:spcBef>
                <a:spcPts val="0"/>
              </a:spcBef>
              <a:buNone/>
            </a:pPr>
            <a:endParaRPr lang="en-US" sz="2800" dirty="0"/>
          </a:p>
          <a:p>
            <a:pPr marL="0" indent="0">
              <a:spcBef>
                <a:spcPts val="0"/>
              </a:spcBef>
              <a:buNone/>
            </a:pPr>
            <a:r>
              <a:rPr lang="en-US" sz="2800" dirty="0"/>
              <a:t>Without time lapse, the cases and controls can be compared on the relative frequencies with which they experienced the risk factor of interest.</a:t>
            </a:r>
          </a:p>
        </p:txBody>
      </p:sp>
    </p:spTree>
    <p:extLst>
      <p:ext uri="{BB962C8B-B14F-4D97-AF65-F5344CB8AC3E}">
        <p14:creationId xmlns:p14="http://schemas.microsoft.com/office/powerpoint/2010/main" val="3824196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Case control studies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This study design may seem “backwards”, in the sense that the roles of input and outcome variables appear to be reversed. However, a curious phenomenon in probability is the following:</a:t>
            </a:r>
          </a:p>
          <a:p>
            <a:pPr marL="0" indent="0">
              <a:spcBef>
                <a:spcPts val="0"/>
              </a:spcBef>
              <a:buNone/>
            </a:pPr>
            <a:endParaRPr lang="en-US" sz="2800" dirty="0"/>
          </a:p>
          <a:p>
            <a:pPr marL="0" indent="0">
              <a:spcBef>
                <a:spcPts val="0"/>
              </a:spcBef>
              <a:buNone/>
            </a:pPr>
            <a:r>
              <a:rPr lang="en-US" sz="2800" u="sng" dirty="0"/>
              <a:t>Odds of risk factor for people with bad outcome</a:t>
            </a:r>
          </a:p>
          <a:p>
            <a:pPr marL="0" indent="0">
              <a:spcBef>
                <a:spcPts val="0"/>
              </a:spcBef>
              <a:buNone/>
            </a:pPr>
            <a:r>
              <a:rPr lang="en-US" sz="2800" dirty="0"/>
              <a:t>Odds of risk factor for people without bad outcome</a:t>
            </a:r>
          </a:p>
          <a:p>
            <a:pPr marL="0" indent="0">
              <a:spcBef>
                <a:spcPts val="0"/>
              </a:spcBef>
              <a:buNone/>
            </a:pPr>
            <a:r>
              <a:rPr lang="en-US" sz="2800" dirty="0"/>
              <a:t>				=</a:t>
            </a:r>
          </a:p>
          <a:p>
            <a:pPr marL="0" indent="0">
              <a:spcBef>
                <a:spcPts val="0"/>
              </a:spcBef>
              <a:buNone/>
            </a:pPr>
            <a:r>
              <a:rPr lang="en-US" sz="2800" u="sng" dirty="0"/>
              <a:t>Odds of bad outcome for people with risk factor</a:t>
            </a:r>
          </a:p>
          <a:p>
            <a:pPr marL="0" indent="0">
              <a:spcBef>
                <a:spcPts val="0"/>
              </a:spcBef>
              <a:buNone/>
            </a:pPr>
            <a:r>
              <a:rPr lang="en-US" sz="2800" dirty="0"/>
              <a:t>Odds of bad outcome for people without risk factor</a:t>
            </a:r>
          </a:p>
        </p:txBody>
      </p:sp>
    </p:spTree>
    <p:extLst>
      <p:ext uri="{BB962C8B-B14F-4D97-AF65-F5344CB8AC3E}">
        <p14:creationId xmlns:p14="http://schemas.microsoft.com/office/powerpoint/2010/main" val="35421982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Case control studies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Proving the equality on the preceding slide requires material that we have not discussed, so please accept it without proof.</a:t>
            </a:r>
          </a:p>
          <a:p>
            <a:pPr marL="0" indent="0">
              <a:spcBef>
                <a:spcPts val="0"/>
              </a:spcBef>
              <a:buNone/>
            </a:pPr>
            <a:endParaRPr lang="en-US" sz="2800" dirty="0"/>
          </a:p>
          <a:p>
            <a:pPr marL="0" indent="0">
              <a:spcBef>
                <a:spcPts val="0"/>
              </a:spcBef>
              <a:buNone/>
            </a:pPr>
            <a:r>
              <a:rPr lang="en-US" sz="2800" dirty="0"/>
              <a:t>What is the take-home message ?  This study design permits inferences about cause and effect relationships between risk factors and unfavorable health outcomes, provided that we use advanced statistical methods to mitigate confounding-related distortions.  Again, the conclusions are not as strong as those from a randomized controlled trial.</a:t>
            </a:r>
          </a:p>
        </p:txBody>
      </p:sp>
    </p:spTree>
    <p:extLst>
      <p:ext uri="{BB962C8B-B14F-4D97-AF65-F5344CB8AC3E}">
        <p14:creationId xmlns:p14="http://schemas.microsoft.com/office/powerpoint/2010/main" val="38935537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motivating example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Presuming that we can operationalize healthy diet, we can recruit, say, 100 people who have a healthy diet and 100 people who do not.  (What kind of sampling is this ?)</a:t>
            </a:r>
          </a:p>
          <a:p>
            <a:pPr marL="0" indent="0">
              <a:spcBef>
                <a:spcPts val="0"/>
              </a:spcBef>
              <a:buNone/>
            </a:pPr>
            <a:endParaRPr lang="en-US" sz="2800" dirty="0"/>
          </a:p>
          <a:p>
            <a:pPr marL="0" indent="0">
              <a:spcBef>
                <a:spcPts val="0"/>
              </a:spcBef>
              <a:buNone/>
            </a:pPr>
            <a:r>
              <a:rPr lang="en-US" sz="2800" dirty="0"/>
              <a:t>Suppose that the 100 people with a healthy diet have, in a sense to be made precise later this semester, significantly lower average SBP than the 100 without.  May we then conclude that a healthy diet leads to lower SBP ?</a:t>
            </a:r>
          </a:p>
        </p:txBody>
      </p:sp>
    </p:spTree>
    <p:extLst>
      <p:ext uri="{BB962C8B-B14F-4D97-AF65-F5344CB8AC3E}">
        <p14:creationId xmlns:p14="http://schemas.microsoft.com/office/powerpoint/2010/main" val="2838777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question of causation</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 conclusion may seem plausible.  Indeed, we may have little doubt that, on average, people with a healthy diet have lower SBP.  But does a healthy diet </a:t>
            </a:r>
            <a:r>
              <a:rPr lang="en-US" sz="2800" i="1" dirty="0"/>
              <a:t>cause</a:t>
            </a:r>
            <a:r>
              <a:rPr lang="en-US" sz="2800" dirty="0"/>
              <a:t> lower SBP ?</a:t>
            </a:r>
          </a:p>
          <a:p>
            <a:pPr marL="0" indent="0">
              <a:spcBef>
                <a:spcPts val="0"/>
              </a:spcBef>
              <a:buNone/>
            </a:pPr>
            <a:endParaRPr lang="en-US" sz="2800" dirty="0"/>
          </a:p>
          <a:p>
            <a:pPr marL="0" indent="0">
              <a:spcBef>
                <a:spcPts val="0"/>
              </a:spcBef>
              <a:buNone/>
            </a:pPr>
            <a:r>
              <a:rPr lang="en-US" sz="2800" dirty="0"/>
              <a:t>About that, we may be more doubtful.  We must ask, were the 100 people with a healthy diet otherwise similar to the 100 without ?  To begin with, were the groups similar on demographic factors such as age, sex, and race ?</a:t>
            </a:r>
          </a:p>
          <a:p>
            <a:pPr marL="0" indent="0">
              <a:spcBef>
                <a:spcPts val="0"/>
              </a:spcBef>
              <a:buNone/>
            </a:pPr>
            <a:endParaRPr lang="en-US" sz="2800" dirty="0"/>
          </a:p>
          <a:p>
            <a:pPr marL="0" indent="0">
              <a:spcBef>
                <a:spcPts val="0"/>
              </a:spcBef>
              <a:buNone/>
            </a:pPr>
            <a:endParaRPr lang="en-US" sz="2800" dirty="0"/>
          </a:p>
          <a:p>
            <a:pPr marL="0" indent="0">
              <a:spcBef>
                <a:spcPts val="0"/>
              </a:spcBef>
              <a:buNone/>
            </a:pPr>
            <a:endParaRPr lang="en-US" sz="2800" dirty="0"/>
          </a:p>
          <a:p>
            <a:pPr marL="0" indent="0">
              <a:spcBef>
                <a:spcPts val="0"/>
              </a:spcBef>
              <a:buNone/>
            </a:pPr>
            <a:endParaRPr lang="en-US" sz="2800" dirty="0"/>
          </a:p>
          <a:p>
            <a:pPr marL="0" indent="0">
              <a:spcBef>
                <a:spcPts val="0"/>
              </a:spcBef>
              <a:buNone/>
            </a:pPr>
            <a:endParaRPr lang="en-US" sz="2800" dirty="0"/>
          </a:p>
        </p:txBody>
      </p:sp>
    </p:spTree>
    <p:extLst>
      <p:ext uri="{BB962C8B-B14F-4D97-AF65-F5344CB8AC3E}">
        <p14:creationId xmlns:p14="http://schemas.microsoft.com/office/powerpoint/2010/main" val="129200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An alternative explanation</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Beyond that, what if the 100 people with a healthy diet collectively engaged in more exercise than the 100 without ?  </a:t>
            </a:r>
          </a:p>
          <a:p>
            <a:pPr marL="0" indent="0">
              <a:spcBef>
                <a:spcPts val="0"/>
              </a:spcBef>
              <a:buNone/>
            </a:pPr>
            <a:endParaRPr lang="en-US" sz="2800" dirty="0"/>
          </a:p>
          <a:p>
            <a:pPr marL="0" indent="0">
              <a:spcBef>
                <a:spcPts val="0"/>
              </a:spcBef>
              <a:buNone/>
            </a:pPr>
            <a:r>
              <a:rPr lang="en-US" sz="2800" dirty="0"/>
              <a:t>In that case, could exercise explain part of the difference between groups on SBP ?</a:t>
            </a:r>
          </a:p>
        </p:txBody>
      </p:sp>
    </p:spTree>
    <p:extLst>
      <p:ext uri="{BB962C8B-B14F-4D97-AF65-F5344CB8AC3E}">
        <p14:creationId xmlns:p14="http://schemas.microsoft.com/office/powerpoint/2010/main" val="2334420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Another alternative explanation</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What if the 100 people with a healthy diet collectively took more blood pressure medicine than the 100 without ?  </a:t>
            </a:r>
          </a:p>
          <a:p>
            <a:pPr marL="0" indent="0">
              <a:spcBef>
                <a:spcPts val="0"/>
              </a:spcBef>
              <a:buNone/>
            </a:pPr>
            <a:endParaRPr lang="en-US" sz="2800" dirty="0"/>
          </a:p>
          <a:p>
            <a:pPr marL="0" indent="0">
              <a:spcBef>
                <a:spcPts val="0"/>
              </a:spcBef>
              <a:buNone/>
            </a:pPr>
            <a:r>
              <a:rPr lang="en-US" sz="2800" dirty="0"/>
              <a:t>In that case, could blood pressure medicine explain part of the difference between groups on SBP ?</a:t>
            </a:r>
          </a:p>
          <a:p>
            <a:pPr marL="0" indent="0">
              <a:spcBef>
                <a:spcPts val="0"/>
              </a:spcBef>
              <a:buNone/>
            </a:pPr>
            <a:endParaRPr lang="en-US" sz="2800" dirty="0"/>
          </a:p>
          <a:p>
            <a:pPr marL="0" indent="0">
              <a:spcBef>
                <a:spcPts val="0"/>
              </a:spcBef>
              <a:buNone/>
            </a:pPr>
            <a:endParaRPr lang="en-US" sz="2800" dirty="0"/>
          </a:p>
        </p:txBody>
      </p:sp>
    </p:spTree>
    <p:extLst>
      <p:ext uri="{BB962C8B-B14F-4D97-AF65-F5344CB8AC3E}">
        <p14:creationId xmlns:p14="http://schemas.microsoft.com/office/powerpoint/2010/main" val="693428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An unclear picture</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 questions posed on the previous slides suggest that the association of diet with systolic blood pressure may be unclear because of one or more </a:t>
            </a:r>
            <a:r>
              <a:rPr lang="en-US" sz="2800" u="sng" dirty="0"/>
              <a:t>confounding</a:t>
            </a:r>
            <a:r>
              <a:rPr lang="en-US" sz="2800" dirty="0"/>
              <a:t> variables, such as demographic factors, exercise, and medication.</a:t>
            </a:r>
          </a:p>
          <a:p>
            <a:pPr marL="0" indent="0">
              <a:spcBef>
                <a:spcPts val="0"/>
              </a:spcBef>
              <a:buNone/>
            </a:pPr>
            <a:endParaRPr lang="en-US" sz="2800" dirty="0"/>
          </a:p>
          <a:p>
            <a:pPr marL="0" indent="0">
              <a:spcBef>
                <a:spcPts val="0"/>
              </a:spcBef>
              <a:buNone/>
            </a:pPr>
            <a:r>
              <a:rPr lang="en-US" sz="2800" dirty="0"/>
              <a:t>In general, a confounding variable is one that has some association with both a putative cause (healthy diet, in our case) and a putative effect (lower systolic blood pressure).</a:t>
            </a:r>
          </a:p>
        </p:txBody>
      </p:sp>
    </p:spTree>
    <p:extLst>
      <p:ext uri="{BB962C8B-B14F-4D97-AF65-F5344CB8AC3E}">
        <p14:creationId xmlns:p14="http://schemas.microsoft.com/office/powerpoint/2010/main" val="3375623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can be done about confounding ?</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Some advanced statistical methods can be employed to address confounding.</a:t>
            </a:r>
          </a:p>
          <a:p>
            <a:pPr marL="0" indent="0">
              <a:spcBef>
                <a:spcPts val="0"/>
              </a:spcBef>
              <a:buNone/>
            </a:pPr>
            <a:endParaRPr lang="en-US" sz="2800" dirty="0"/>
          </a:p>
          <a:p>
            <a:pPr marL="0" indent="0">
              <a:spcBef>
                <a:spcPts val="0"/>
              </a:spcBef>
              <a:buNone/>
            </a:pPr>
            <a:r>
              <a:rPr lang="en-US" sz="2800" dirty="0"/>
              <a:t>In our example, one such method would allow us to estimate the average difference in SBP between people with a healthy diet and </a:t>
            </a:r>
            <a:r>
              <a:rPr lang="en-US" sz="2800" i="1" dirty="0"/>
              <a:t>otherwise similar people</a:t>
            </a:r>
            <a:r>
              <a:rPr lang="en-US" sz="2800" dirty="0"/>
              <a:t> without.  This estimate would be </a:t>
            </a:r>
            <a:r>
              <a:rPr lang="en-US" sz="2800" u="sng" dirty="0"/>
              <a:t>adjusted</a:t>
            </a:r>
            <a:r>
              <a:rPr lang="en-US" sz="2800" dirty="0"/>
              <a:t> for group imbalances on confounding variables.</a:t>
            </a:r>
          </a:p>
        </p:txBody>
      </p:sp>
    </p:spTree>
    <p:extLst>
      <p:ext uri="{BB962C8B-B14F-4D97-AF65-F5344CB8AC3E}">
        <p14:creationId xmlns:p14="http://schemas.microsoft.com/office/powerpoint/2010/main" val="189075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else can be done ?</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Another possibility is to try to avoid confounding in the first place, through careful study design.  Instead of recruiting 100 people with a healthy diet and 100 people without, suppose we recruit 200 people and </a:t>
            </a:r>
            <a:r>
              <a:rPr lang="en-US" sz="2800" i="1" dirty="0"/>
              <a:t>randomly assign </a:t>
            </a:r>
            <a:r>
              <a:rPr lang="en-US" sz="2800" dirty="0"/>
              <a:t>them to follow different diets, one thought to be healthier than the other.</a:t>
            </a:r>
            <a:r>
              <a:rPr lang="en-US" sz="2800" baseline="30000" dirty="0"/>
              <a:t>1</a:t>
            </a:r>
          </a:p>
          <a:p>
            <a:pPr marL="0" indent="0">
              <a:spcBef>
                <a:spcPts val="0"/>
              </a:spcBef>
              <a:buNone/>
            </a:pPr>
            <a:endParaRPr lang="en-US" sz="2800" baseline="30000" dirty="0"/>
          </a:p>
          <a:p>
            <a:pPr marL="0" indent="0">
              <a:spcBef>
                <a:spcPts val="0"/>
              </a:spcBef>
              <a:buNone/>
            </a:pPr>
            <a:endParaRPr lang="en-US" sz="1600" baseline="30000" dirty="0"/>
          </a:p>
          <a:p>
            <a:pPr marL="0" indent="0">
              <a:spcBef>
                <a:spcPts val="0"/>
              </a:spcBef>
              <a:buNone/>
            </a:pPr>
            <a:endParaRPr lang="en-US" sz="1600" baseline="30000" dirty="0"/>
          </a:p>
          <a:p>
            <a:pPr marL="0" indent="0">
              <a:spcBef>
                <a:spcPts val="0"/>
              </a:spcBef>
              <a:buNone/>
            </a:pPr>
            <a:r>
              <a:rPr lang="en-US" sz="1600" baseline="30000" dirty="0"/>
              <a:t>1</a:t>
            </a:r>
            <a:r>
              <a:rPr lang="en-US" sz="1600" dirty="0"/>
              <a:t> A real-life study like this was conducted about 30 years ago, though with more than 200 subjects and with three competing diets rather than two.  See {https://www.nejm.org/doi/full/10.1056/NEJM199704173361601}.  Citation:  Appel LJ, Moore TJ, </a:t>
            </a:r>
            <a:r>
              <a:rPr lang="en-US" sz="1600" dirty="0" err="1"/>
              <a:t>Obarzanek</a:t>
            </a:r>
            <a:r>
              <a:rPr lang="en-US" sz="1600" dirty="0"/>
              <a:t> E, et al (1997).  “A clinical trial of the effects of dietary patterns on blood pressure.”  </a:t>
            </a:r>
            <a:r>
              <a:rPr lang="en-US" sz="1600" i="1" dirty="0"/>
              <a:t>The New England Journal of Medicine</a:t>
            </a:r>
            <a:r>
              <a:rPr lang="en-US" sz="1600" dirty="0"/>
              <a:t>.  Volume 336, issue 16, pages 1117-1124.</a:t>
            </a:r>
            <a:endParaRPr lang="en-US" sz="1600" baseline="30000" dirty="0"/>
          </a:p>
        </p:txBody>
      </p:sp>
    </p:spTree>
    <p:extLst>
      <p:ext uri="{BB962C8B-B14F-4D97-AF65-F5344CB8AC3E}">
        <p14:creationId xmlns:p14="http://schemas.microsoft.com/office/powerpoint/2010/main" val="2609518265"/>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2924</TotalTime>
  <Words>1876</Words>
  <Application>Microsoft Office PowerPoint</Application>
  <PresentationFormat>Widescreen</PresentationFormat>
  <Paragraphs>119</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Neue Haas Grotesk Text Pro</vt:lpstr>
      <vt:lpstr>VanillaVTI</vt:lpstr>
      <vt:lpstr>Randomized controlled trials; observational studies</vt:lpstr>
      <vt:lpstr>A motivating example</vt:lpstr>
      <vt:lpstr>A motivating example (continued)</vt:lpstr>
      <vt:lpstr>A question of causation</vt:lpstr>
      <vt:lpstr>An alternative explanation</vt:lpstr>
      <vt:lpstr>Another alternative explanation</vt:lpstr>
      <vt:lpstr>An unclear picture</vt:lpstr>
      <vt:lpstr>What can be done about confounding ?</vt:lpstr>
      <vt:lpstr>What else can be done ?</vt:lpstr>
      <vt:lpstr>What else can be done ?  (continued)</vt:lpstr>
      <vt:lpstr>A firmer conclusion, with caveats</vt:lpstr>
      <vt:lpstr>A firmer conclusion, with caveats (continued)</vt:lpstr>
      <vt:lpstr>Randomized controlled trials</vt:lpstr>
      <vt:lpstr>Randomized controlled trials (continued)</vt:lpstr>
      <vt:lpstr>Randomized controlled trials (continued)</vt:lpstr>
      <vt:lpstr>Randomized controlled trials (continued)</vt:lpstr>
      <vt:lpstr>Blinding</vt:lpstr>
      <vt:lpstr>Blinding (continued)</vt:lpstr>
      <vt:lpstr>Research ethics</vt:lpstr>
      <vt:lpstr>Research ethics (continued)</vt:lpstr>
      <vt:lpstr>Observational studies</vt:lpstr>
      <vt:lpstr>Cohort studies</vt:lpstr>
      <vt:lpstr>Cohort studies (continued)</vt:lpstr>
      <vt:lpstr>Case control studies</vt:lpstr>
      <vt:lpstr>Case control studies (continued)</vt:lpstr>
      <vt:lpstr>Case control studies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nature of uncertainty and the role of biostatistics  </dc:title>
  <dc:creator>Richard Charnigo</dc:creator>
  <cp:lastModifiedBy>Richard Charnigo</cp:lastModifiedBy>
  <cp:revision>10</cp:revision>
  <cp:lastPrinted>2025-08-27T20:17:22Z</cp:lastPrinted>
  <dcterms:created xsi:type="dcterms:W3CDTF">2025-08-20T13:52:23Z</dcterms:created>
  <dcterms:modified xsi:type="dcterms:W3CDTF">2025-09-14T03:00:55Z</dcterms:modified>
</cp:coreProperties>
</file>