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25"/>
  </p:notesMasterIdLst>
  <p:handoutMasterIdLst>
    <p:handoutMasterId r:id="rId26"/>
  </p:handoutMasterIdLst>
  <p:sldIdLst>
    <p:sldId id="310" r:id="rId5"/>
    <p:sldId id="311" r:id="rId6"/>
    <p:sldId id="291" r:id="rId7"/>
    <p:sldId id="312" r:id="rId8"/>
    <p:sldId id="313" r:id="rId9"/>
    <p:sldId id="316" r:id="rId10"/>
    <p:sldId id="315" r:id="rId11"/>
    <p:sldId id="317" r:id="rId12"/>
    <p:sldId id="314" r:id="rId13"/>
    <p:sldId id="319" r:id="rId14"/>
    <p:sldId id="318" r:id="rId15"/>
    <p:sldId id="320" r:id="rId16"/>
    <p:sldId id="321" r:id="rId17"/>
    <p:sldId id="323" r:id="rId18"/>
    <p:sldId id="324" r:id="rId19"/>
    <p:sldId id="325" r:id="rId20"/>
    <p:sldId id="326" r:id="rId21"/>
    <p:sldId id="327" r:id="rId22"/>
    <p:sldId id="328" r:id="rId23"/>
    <p:sldId id="329"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FAE8"/>
    <a:srgbClr val="476977"/>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E0E3F36-D56B-476E-B729-A692B7A43279}" v="35" dt="2025-11-30T03:35:57.358"/>
  </p1510:revLst>
</p1510:revInfo>
</file>

<file path=ppt/tableStyles.xml><?xml version="1.0" encoding="utf-8"?>
<a:tblStyleLst xmlns:a="http://schemas.openxmlformats.org/drawingml/2006/main" def="{9DCAF9ED-07DC-4A11-8D7F-57B35C25682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5394" autoAdjust="0"/>
  </p:normalViewPr>
  <p:slideViewPr>
    <p:cSldViewPr snapToGrid="0">
      <p:cViewPr>
        <p:scale>
          <a:sx n="82" d="100"/>
          <a:sy n="82" d="100"/>
        </p:scale>
        <p:origin x="672" y="7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0" d="100"/>
        <a:sy n="60" d="100"/>
      </p:scale>
      <p:origin x="0" y="0"/>
    </p:cViewPr>
  </p:sorterViewPr>
  <p:notesViewPr>
    <p:cSldViewPr snapToGrid="0">
      <p:cViewPr varScale="1">
        <p:scale>
          <a:sx n="67" d="100"/>
          <a:sy n="67" d="100"/>
        </p:scale>
        <p:origin x="3120"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ichard Charnigo" userId="4fe029dc7930efe6" providerId="LiveId" clId="{3E0E3F36-D56B-476E-B729-A692B7A43279}"/>
    <pc:docChg chg="undo custSel addSld delSld modSld sldOrd">
      <pc:chgData name="Richard Charnigo" userId="4fe029dc7930efe6" providerId="LiveId" clId="{3E0E3F36-D56B-476E-B729-A692B7A43279}" dt="2025-11-30T04:42:58.202" v="12308" actId="20577"/>
      <pc:docMkLst>
        <pc:docMk/>
      </pc:docMkLst>
      <pc:sldChg chg="modSp mod">
        <pc:chgData name="Richard Charnigo" userId="4fe029dc7930efe6" providerId="LiveId" clId="{3E0E3F36-D56B-476E-B729-A692B7A43279}" dt="2025-11-30T04:42:58.202" v="12308" actId="20577"/>
        <pc:sldMkLst>
          <pc:docMk/>
          <pc:sldMk cId="1581522045" sldId="291"/>
        </pc:sldMkLst>
        <pc:spChg chg="mod">
          <ac:chgData name="Richard Charnigo" userId="4fe029dc7930efe6" providerId="LiveId" clId="{3E0E3F36-D56B-476E-B729-A692B7A43279}" dt="2025-11-30T04:42:58.202" v="12308" actId="20577"/>
          <ac:spMkLst>
            <pc:docMk/>
            <pc:sldMk cId="1581522045" sldId="291"/>
            <ac:spMk id="3" creationId="{940A6D83-6E2B-7C68-A633-B77B496B2B66}"/>
          </ac:spMkLst>
        </pc:spChg>
      </pc:sldChg>
      <pc:sldChg chg="modSp mod">
        <pc:chgData name="Richard Charnigo" userId="4fe029dc7930efe6" providerId="LiveId" clId="{3E0E3F36-D56B-476E-B729-A692B7A43279}" dt="2025-11-29T23:57:24.510" v="20" actId="20577"/>
        <pc:sldMkLst>
          <pc:docMk/>
          <pc:sldMk cId="1760268449" sldId="310"/>
        </pc:sldMkLst>
        <pc:spChg chg="mod">
          <ac:chgData name="Richard Charnigo" userId="4fe029dc7930efe6" providerId="LiveId" clId="{3E0E3F36-D56B-476E-B729-A692B7A43279}" dt="2025-11-29T23:57:24.510" v="20" actId="20577"/>
          <ac:spMkLst>
            <pc:docMk/>
            <pc:sldMk cId="1760268449" sldId="310"/>
            <ac:spMk id="7" creationId="{C0147929-8D39-DAA9-C3C5-4829D9C31C27}"/>
          </ac:spMkLst>
        </pc:spChg>
      </pc:sldChg>
      <pc:sldChg chg="modSp mod">
        <pc:chgData name="Richard Charnigo" userId="4fe029dc7930efe6" providerId="LiveId" clId="{3E0E3F36-D56B-476E-B729-A692B7A43279}" dt="2025-11-30T00:01:15.106" v="573" actId="20577"/>
        <pc:sldMkLst>
          <pc:docMk/>
          <pc:sldMk cId="967841979" sldId="311"/>
        </pc:sldMkLst>
        <pc:spChg chg="mod">
          <ac:chgData name="Richard Charnigo" userId="4fe029dc7930efe6" providerId="LiveId" clId="{3E0E3F36-D56B-476E-B729-A692B7A43279}" dt="2025-11-30T00:01:15.106" v="573" actId="20577"/>
          <ac:spMkLst>
            <pc:docMk/>
            <pc:sldMk cId="967841979" sldId="311"/>
            <ac:spMk id="3" creationId="{940A6D83-6E2B-7C68-A633-B77B496B2B66}"/>
          </ac:spMkLst>
        </pc:spChg>
      </pc:sldChg>
      <pc:sldChg chg="del">
        <pc:chgData name="Richard Charnigo" userId="4fe029dc7930efe6" providerId="LiveId" clId="{3E0E3F36-D56B-476E-B729-A692B7A43279}" dt="2025-11-30T00:01:21.088" v="574" actId="2696"/>
        <pc:sldMkLst>
          <pc:docMk/>
          <pc:sldMk cId="444764884" sldId="312"/>
        </pc:sldMkLst>
      </pc:sldChg>
      <pc:sldChg chg="modSp add mod">
        <pc:chgData name="Richard Charnigo" userId="4fe029dc7930efe6" providerId="LiveId" clId="{3E0E3F36-D56B-476E-B729-A692B7A43279}" dt="2025-11-30T04:24:06.068" v="11470" actId="20577"/>
        <pc:sldMkLst>
          <pc:docMk/>
          <pc:sldMk cId="2921838284" sldId="312"/>
        </pc:sldMkLst>
        <pc:spChg chg="mod">
          <ac:chgData name="Richard Charnigo" userId="4fe029dc7930efe6" providerId="LiveId" clId="{3E0E3F36-D56B-476E-B729-A692B7A43279}" dt="2025-11-30T04:24:06.068" v="11470" actId="20577"/>
          <ac:spMkLst>
            <pc:docMk/>
            <pc:sldMk cId="2921838284" sldId="312"/>
            <ac:spMk id="3" creationId="{940A6D83-6E2B-7C68-A633-B77B496B2B66}"/>
          </ac:spMkLst>
        </pc:spChg>
      </pc:sldChg>
      <pc:sldChg chg="del">
        <pc:chgData name="Richard Charnigo" userId="4fe029dc7930efe6" providerId="LiveId" clId="{3E0E3F36-D56B-476E-B729-A692B7A43279}" dt="2025-11-30T00:01:22.195" v="576" actId="2696"/>
        <pc:sldMkLst>
          <pc:docMk/>
          <pc:sldMk cId="1594495262" sldId="313"/>
        </pc:sldMkLst>
      </pc:sldChg>
      <pc:sldChg chg="modSp add mod">
        <pc:chgData name="Richard Charnigo" userId="4fe029dc7930efe6" providerId="LiveId" clId="{3E0E3F36-D56B-476E-B729-A692B7A43279}" dt="2025-11-30T04:25:18.381" v="11585" actId="20577"/>
        <pc:sldMkLst>
          <pc:docMk/>
          <pc:sldMk cId="1664746103" sldId="313"/>
        </pc:sldMkLst>
        <pc:spChg chg="mod">
          <ac:chgData name="Richard Charnigo" userId="4fe029dc7930efe6" providerId="LiveId" clId="{3E0E3F36-D56B-476E-B729-A692B7A43279}" dt="2025-11-30T04:25:18.381" v="11585" actId="20577"/>
          <ac:spMkLst>
            <pc:docMk/>
            <pc:sldMk cId="1664746103" sldId="313"/>
            <ac:spMk id="3" creationId="{940A6D83-6E2B-7C68-A633-B77B496B2B66}"/>
          </ac:spMkLst>
        </pc:spChg>
      </pc:sldChg>
      <pc:sldChg chg="addSp modSp add mod">
        <pc:chgData name="Richard Charnigo" userId="4fe029dc7930efe6" providerId="LiveId" clId="{3E0E3F36-D56B-476E-B729-A692B7A43279}" dt="2025-11-30T04:26:49.742" v="11607" actId="20577"/>
        <pc:sldMkLst>
          <pc:docMk/>
          <pc:sldMk cId="2522658162" sldId="314"/>
        </pc:sldMkLst>
        <pc:spChg chg="mod">
          <ac:chgData name="Richard Charnigo" userId="4fe029dc7930efe6" providerId="LiveId" clId="{3E0E3F36-D56B-476E-B729-A692B7A43279}" dt="2025-11-30T04:26:49.742" v="11607" actId="20577"/>
          <ac:spMkLst>
            <pc:docMk/>
            <pc:sldMk cId="2522658162" sldId="314"/>
            <ac:spMk id="3" creationId="{940A6D83-6E2B-7C68-A633-B77B496B2B66}"/>
          </ac:spMkLst>
        </pc:spChg>
        <pc:graphicFrameChg chg="add mod modGraphic">
          <ac:chgData name="Richard Charnigo" userId="4fe029dc7930efe6" providerId="LiveId" clId="{3E0E3F36-D56B-476E-B729-A692B7A43279}" dt="2025-11-30T03:37:23.990" v="6559" actId="20577"/>
          <ac:graphicFrameMkLst>
            <pc:docMk/>
            <pc:sldMk cId="2522658162" sldId="314"/>
            <ac:graphicFrameMk id="4" creationId="{5247D654-39A2-2FB7-16FC-D3C0DEDB9030}"/>
          </ac:graphicFrameMkLst>
        </pc:graphicFrameChg>
      </pc:sldChg>
      <pc:sldChg chg="del">
        <pc:chgData name="Richard Charnigo" userId="4fe029dc7930efe6" providerId="LiveId" clId="{3E0E3F36-D56B-476E-B729-A692B7A43279}" dt="2025-11-30T00:01:21.930" v="575" actId="2696"/>
        <pc:sldMkLst>
          <pc:docMk/>
          <pc:sldMk cId="2885363784" sldId="314"/>
        </pc:sldMkLst>
      </pc:sldChg>
      <pc:sldChg chg="modSp add mod ord">
        <pc:chgData name="Richard Charnigo" userId="4fe029dc7930efe6" providerId="LiveId" clId="{3E0E3F36-D56B-476E-B729-A692B7A43279}" dt="2025-11-30T04:22:39.643" v="11421" actId="115"/>
        <pc:sldMkLst>
          <pc:docMk/>
          <pc:sldMk cId="91595731" sldId="315"/>
        </pc:sldMkLst>
        <pc:spChg chg="mod">
          <ac:chgData name="Richard Charnigo" userId="4fe029dc7930efe6" providerId="LiveId" clId="{3E0E3F36-D56B-476E-B729-A692B7A43279}" dt="2025-11-30T04:22:39.643" v="11421" actId="115"/>
          <ac:spMkLst>
            <pc:docMk/>
            <pc:sldMk cId="91595731" sldId="315"/>
            <ac:spMk id="3" creationId="{940A6D83-6E2B-7C68-A633-B77B496B2B66}"/>
          </ac:spMkLst>
        </pc:spChg>
      </pc:sldChg>
      <pc:sldChg chg="del">
        <pc:chgData name="Richard Charnigo" userId="4fe029dc7930efe6" providerId="LiveId" clId="{3E0E3F36-D56B-476E-B729-A692B7A43279}" dt="2025-11-30T00:01:22.949" v="580" actId="2696"/>
        <pc:sldMkLst>
          <pc:docMk/>
          <pc:sldMk cId="4159158706" sldId="315"/>
        </pc:sldMkLst>
      </pc:sldChg>
      <pc:sldChg chg="modSp add mod ord">
        <pc:chgData name="Richard Charnigo" userId="4fe029dc7930efe6" providerId="LiveId" clId="{3E0E3F36-D56B-476E-B729-A692B7A43279}" dt="2025-11-30T04:22:33.532" v="11419" actId="115"/>
        <pc:sldMkLst>
          <pc:docMk/>
          <pc:sldMk cId="87310266" sldId="316"/>
        </pc:sldMkLst>
        <pc:spChg chg="mod">
          <ac:chgData name="Richard Charnigo" userId="4fe029dc7930efe6" providerId="LiveId" clId="{3E0E3F36-D56B-476E-B729-A692B7A43279}" dt="2025-11-30T04:22:33.532" v="11419" actId="115"/>
          <ac:spMkLst>
            <pc:docMk/>
            <pc:sldMk cId="87310266" sldId="316"/>
            <ac:spMk id="3" creationId="{940A6D83-6E2B-7C68-A633-B77B496B2B66}"/>
          </ac:spMkLst>
        </pc:spChg>
      </pc:sldChg>
      <pc:sldChg chg="del">
        <pc:chgData name="Richard Charnigo" userId="4fe029dc7930efe6" providerId="LiveId" clId="{3E0E3F36-D56B-476E-B729-A692B7A43279}" dt="2025-11-30T00:01:22.316" v="577" actId="2696"/>
        <pc:sldMkLst>
          <pc:docMk/>
          <pc:sldMk cId="3696384576" sldId="316"/>
        </pc:sldMkLst>
      </pc:sldChg>
      <pc:sldChg chg="modSp add mod">
        <pc:chgData name="Richard Charnigo" userId="4fe029dc7930efe6" providerId="LiveId" clId="{3E0E3F36-D56B-476E-B729-A692B7A43279}" dt="2025-11-30T04:26:24.065" v="11595" actId="20577"/>
        <pc:sldMkLst>
          <pc:docMk/>
          <pc:sldMk cId="68929092" sldId="317"/>
        </pc:sldMkLst>
        <pc:spChg chg="mod">
          <ac:chgData name="Richard Charnigo" userId="4fe029dc7930efe6" providerId="LiveId" clId="{3E0E3F36-D56B-476E-B729-A692B7A43279}" dt="2025-11-30T04:26:24.065" v="11595" actId="20577"/>
          <ac:spMkLst>
            <pc:docMk/>
            <pc:sldMk cId="68929092" sldId="317"/>
            <ac:spMk id="3" creationId="{940A6D83-6E2B-7C68-A633-B77B496B2B66}"/>
          </ac:spMkLst>
        </pc:spChg>
      </pc:sldChg>
      <pc:sldChg chg="del">
        <pc:chgData name="Richard Charnigo" userId="4fe029dc7930efe6" providerId="LiveId" clId="{3E0E3F36-D56B-476E-B729-A692B7A43279}" dt="2025-11-30T00:01:22.527" v="578" actId="2696"/>
        <pc:sldMkLst>
          <pc:docMk/>
          <pc:sldMk cId="1794869506" sldId="317"/>
        </pc:sldMkLst>
      </pc:sldChg>
      <pc:sldChg chg="del">
        <pc:chgData name="Richard Charnigo" userId="4fe029dc7930efe6" providerId="LiveId" clId="{3E0E3F36-D56B-476E-B729-A692B7A43279}" dt="2025-11-30T00:01:22.766" v="579" actId="2696"/>
        <pc:sldMkLst>
          <pc:docMk/>
          <pc:sldMk cId="5593340" sldId="318"/>
        </pc:sldMkLst>
      </pc:sldChg>
      <pc:sldChg chg="modSp add mod">
        <pc:chgData name="Richard Charnigo" userId="4fe029dc7930efe6" providerId="LiveId" clId="{3E0E3F36-D56B-476E-B729-A692B7A43279}" dt="2025-11-30T03:38:18.169" v="6636" actId="207"/>
        <pc:sldMkLst>
          <pc:docMk/>
          <pc:sldMk cId="4145295404" sldId="318"/>
        </pc:sldMkLst>
        <pc:spChg chg="mod">
          <ac:chgData name="Richard Charnigo" userId="4fe029dc7930efe6" providerId="LiveId" clId="{3E0E3F36-D56B-476E-B729-A692B7A43279}" dt="2025-11-30T03:38:00.938" v="6635" actId="20577"/>
          <ac:spMkLst>
            <pc:docMk/>
            <pc:sldMk cId="4145295404" sldId="318"/>
            <ac:spMk id="3" creationId="{940A6D83-6E2B-7C68-A633-B77B496B2B66}"/>
          </ac:spMkLst>
        </pc:spChg>
        <pc:graphicFrameChg chg="modGraphic">
          <ac:chgData name="Richard Charnigo" userId="4fe029dc7930efe6" providerId="LiveId" clId="{3E0E3F36-D56B-476E-B729-A692B7A43279}" dt="2025-11-30T03:38:18.169" v="6636" actId="207"/>
          <ac:graphicFrameMkLst>
            <pc:docMk/>
            <pc:sldMk cId="4145295404" sldId="318"/>
            <ac:graphicFrameMk id="4" creationId="{5247D654-39A2-2FB7-16FC-D3C0DEDB9030}"/>
          </ac:graphicFrameMkLst>
        </pc:graphicFrameChg>
      </pc:sldChg>
      <pc:sldChg chg="del">
        <pc:chgData name="Richard Charnigo" userId="4fe029dc7930efe6" providerId="LiveId" clId="{3E0E3F36-D56B-476E-B729-A692B7A43279}" dt="2025-11-30T00:01:23.147" v="581" actId="2696"/>
        <pc:sldMkLst>
          <pc:docMk/>
          <pc:sldMk cId="678366342" sldId="319"/>
        </pc:sldMkLst>
      </pc:sldChg>
      <pc:sldChg chg="modSp add mod">
        <pc:chgData name="Richard Charnigo" userId="4fe029dc7930efe6" providerId="LiveId" clId="{3E0E3F36-D56B-476E-B729-A692B7A43279}" dt="2025-11-30T04:27:54.842" v="11630" actId="20577"/>
        <pc:sldMkLst>
          <pc:docMk/>
          <pc:sldMk cId="3741373502" sldId="319"/>
        </pc:sldMkLst>
        <pc:spChg chg="mod">
          <ac:chgData name="Richard Charnigo" userId="4fe029dc7930efe6" providerId="LiveId" clId="{3E0E3F36-D56B-476E-B729-A692B7A43279}" dt="2025-11-30T04:27:54.842" v="11630" actId="20577"/>
          <ac:spMkLst>
            <pc:docMk/>
            <pc:sldMk cId="3741373502" sldId="319"/>
            <ac:spMk id="3" creationId="{940A6D83-6E2B-7C68-A633-B77B496B2B66}"/>
          </ac:spMkLst>
        </pc:spChg>
        <pc:graphicFrameChg chg="modGraphic">
          <ac:chgData name="Richard Charnigo" userId="4fe029dc7930efe6" providerId="LiveId" clId="{3E0E3F36-D56B-476E-B729-A692B7A43279}" dt="2025-11-30T03:37:44.339" v="6604" actId="207"/>
          <ac:graphicFrameMkLst>
            <pc:docMk/>
            <pc:sldMk cId="3741373502" sldId="319"/>
            <ac:graphicFrameMk id="4" creationId="{5247D654-39A2-2FB7-16FC-D3C0DEDB9030}"/>
          </ac:graphicFrameMkLst>
        </pc:graphicFrameChg>
      </pc:sldChg>
      <pc:sldChg chg="del">
        <pc:chgData name="Richard Charnigo" userId="4fe029dc7930efe6" providerId="LiveId" clId="{3E0E3F36-D56B-476E-B729-A692B7A43279}" dt="2025-11-30T00:01:23.392" v="582" actId="2696"/>
        <pc:sldMkLst>
          <pc:docMk/>
          <pc:sldMk cId="738541301" sldId="320"/>
        </pc:sldMkLst>
      </pc:sldChg>
      <pc:sldChg chg="modSp add mod">
        <pc:chgData name="Richard Charnigo" userId="4fe029dc7930efe6" providerId="LiveId" clId="{3E0E3F36-D56B-476E-B729-A692B7A43279}" dt="2025-11-30T03:38:44.966" v="6637" actId="207"/>
        <pc:sldMkLst>
          <pc:docMk/>
          <pc:sldMk cId="3508465578" sldId="320"/>
        </pc:sldMkLst>
        <pc:spChg chg="mod">
          <ac:chgData name="Richard Charnigo" userId="4fe029dc7930efe6" providerId="LiveId" clId="{3E0E3F36-D56B-476E-B729-A692B7A43279}" dt="2025-11-30T00:55:17.296" v="6190" actId="20577"/>
          <ac:spMkLst>
            <pc:docMk/>
            <pc:sldMk cId="3508465578" sldId="320"/>
            <ac:spMk id="3" creationId="{940A6D83-6E2B-7C68-A633-B77B496B2B66}"/>
          </ac:spMkLst>
        </pc:spChg>
        <pc:graphicFrameChg chg="mod modGraphic">
          <ac:chgData name="Richard Charnigo" userId="4fe029dc7930efe6" providerId="LiveId" clId="{3E0E3F36-D56B-476E-B729-A692B7A43279}" dt="2025-11-30T03:38:44.966" v="6637" actId="207"/>
          <ac:graphicFrameMkLst>
            <pc:docMk/>
            <pc:sldMk cId="3508465578" sldId="320"/>
            <ac:graphicFrameMk id="4" creationId="{5247D654-39A2-2FB7-16FC-D3C0DEDB9030}"/>
          </ac:graphicFrameMkLst>
        </pc:graphicFrameChg>
      </pc:sldChg>
      <pc:sldChg chg="del">
        <pc:chgData name="Richard Charnigo" userId="4fe029dc7930efe6" providerId="LiveId" clId="{3E0E3F36-D56B-476E-B729-A692B7A43279}" dt="2025-11-30T00:01:23.856" v="583" actId="2696"/>
        <pc:sldMkLst>
          <pc:docMk/>
          <pc:sldMk cId="671283941" sldId="321"/>
        </pc:sldMkLst>
      </pc:sldChg>
      <pc:sldChg chg="delSp modSp add mod">
        <pc:chgData name="Richard Charnigo" userId="4fe029dc7930efe6" providerId="LiveId" clId="{3E0E3F36-D56B-476E-B729-A692B7A43279}" dt="2025-11-30T04:29:32.028" v="11635" actId="20577"/>
        <pc:sldMkLst>
          <pc:docMk/>
          <pc:sldMk cId="2617812428" sldId="321"/>
        </pc:sldMkLst>
        <pc:spChg chg="mod">
          <ac:chgData name="Richard Charnigo" userId="4fe029dc7930efe6" providerId="LiveId" clId="{3E0E3F36-D56B-476E-B729-A692B7A43279}" dt="2025-11-30T04:29:32.028" v="11635" actId="20577"/>
          <ac:spMkLst>
            <pc:docMk/>
            <pc:sldMk cId="2617812428" sldId="321"/>
            <ac:spMk id="3" creationId="{940A6D83-6E2B-7C68-A633-B77B496B2B66}"/>
          </ac:spMkLst>
        </pc:spChg>
        <pc:graphicFrameChg chg="del modGraphic">
          <ac:chgData name="Richard Charnigo" userId="4fe029dc7930efe6" providerId="LiveId" clId="{3E0E3F36-D56B-476E-B729-A692B7A43279}" dt="2025-11-30T03:39:57.541" v="6784" actId="478"/>
          <ac:graphicFrameMkLst>
            <pc:docMk/>
            <pc:sldMk cId="2617812428" sldId="321"/>
            <ac:graphicFrameMk id="4" creationId="{5247D654-39A2-2FB7-16FC-D3C0DEDB9030}"/>
          </ac:graphicFrameMkLst>
        </pc:graphicFrameChg>
      </pc:sldChg>
      <pc:sldChg chg="del">
        <pc:chgData name="Richard Charnigo" userId="4fe029dc7930efe6" providerId="LiveId" clId="{3E0E3F36-D56B-476E-B729-A692B7A43279}" dt="2025-11-30T00:01:24.159" v="584" actId="2696"/>
        <pc:sldMkLst>
          <pc:docMk/>
          <pc:sldMk cId="2033606747" sldId="322"/>
        </pc:sldMkLst>
      </pc:sldChg>
      <pc:sldChg chg="modSp add del mod">
        <pc:chgData name="Richard Charnigo" userId="4fe029dc7930efe6" providerId="LiveId" clId="{3E0E3F36-D56B-476E-B729-A692B7A43279}" dt="2025-11-30T03:49:03.353" v="7977" actId="2696"/>
        <pc:sldMkLst>
          <pc:docMk/>
          <pc:sldMk cId="3953571483" sldId="322"/>
        </pc:sldMkLst>
        <pc:spChg chg="mod">
          <ac:chgData name="Richard Charnigo" userId="4fe029dc7930efe6" providerId="LiveId" clId="{3E0E3F36-D56B-476E-B729-A692B7A43279}" dt="2025-11-30T03:45:32.379" v="7801" actId="20577"/>
          <ac:spMkLst>
            <pc:docMk/>
            <pc:sldMk cId="3953571483" sldId="322"/>
            <ac:spMk id="3" creationId="{940A6D83-6E2B-7C68-A633-B77B496B2B66}"/>
          </ac:spMkLst>
        </pc:spChg>
      </pc:sldChg>
      <pc:sldChg chg="modSp add mod">
        <pc:chgData name="Richard Charnigo" userId="4fe029dc7930efe6" providerId="LiveId" clId="{3E0E3F36-D56B-476E-B729-A692B7A43279}" dt="2025-11-30T03:58:23.907" v="9211" actId="114"/>
        <pc:sldMkLst>
          <pc:docMk/>
          <pc:sldMk cId="1896101325" sldId="323"/>
        </pc:sldMkLst>
        <pc:spChg chg="mod">
          <ac:chgData name="Richard Charnigo" userId="4fe029dc7930efe6" providerId="LiveId" clId="{3E0E3F36-D56B-476E-B729-A692B7A43279}" dt="2025-11-30T03:58:23.907" v="9211" actId="114"/>
          <ac:spMkLst>
            <pc:docMk/>
            <pc:sldMk cId="1896101325" sldId="323"/>
            <ac:spMk id="3" creationId="{940A6D83-6E2B-7C68-A633-B77B496B2B66}"/>
          </ac:spMkLst>
        </pc:spChg>
      </pc:sldChg>
      <pc:sldChg chg="del">
        <pc:chgData name="Richard Charnigo" userId="4fe029dc7930efe6" providerId="LiveId" clId="{3E0E3F36-D56B-476E-B729-A692B7A43279}" dt="2025-11-30T00:01:24.341" v="585" actId="2696"/>
        <pc:sldMkLst>
          <pc:docMk/>
          <pc:sldMk cId="2987236948" sldId="323"/>
        </pc:sldMkLst>
      </pc:sldChg>
      <pc:sldChg chg="add del">
        <pc:chgData name="Richard Charnigo" userId="4fe029dc7930efe6" providerId="LiveId" clId="{3E0E3F36-D56B-476E-B729-A692B7A43279}" dt="2025-11-30T03:48:56.446" v="7976" actId="2890"/>
        <pc:sldMkLst>
          <pc:docMk/>
          <pc:sldMk cId="996607593" sldId="324"/>
        </pc:sldMkLst>
      </pc:sldChg>
      <pc:sldChg chg="modSp add mod">
        <pc:chgData name="Richard Charnigo" userId="4fe029dc7930efe6" providerId="LiveId" clId="{3E0E3F36-D56B-476E-B729-A692B7A43279}" dt="2025-11-30T04:30:14.792" v="11644" actId="20577"/>
        <pc:sldMkLst>
          <pc:docMk/>
          <pc:sldMk cId="3640575360" sldId="324"/>
        </pc:sldMkLst>
        <pc:spChg chg="mod">
          <ac:chgData name="Richard Charnigo" userId="4fe029dc7930efe6" providerId="LiveId" clId="{3E0E3F36-D56B-476E-B729-A692B7A43279}" dt="2025-11-30T04:30:14.792" v="11644" actId="20577"/>
          <ac:spMkLst>
            <pc:docMk/>
            <pc:sldMk cId="3640575360" sldId="324"/>
            <ac:spMk id="3" creationId="{940A6D83-6E2B-7C68-A633-B77B496B2B66}"/>
          </ac:spMkLst>
        </pc:spChg>
      </pc:sldChg>
      <pc:sldChg chg="del">
        <pc:chgData name="Richard Charnigo" userId="4fe029dc7930efe6" providerId="LiveId" clId="{3E0E3F36-D56B-476E-B729-A692B7A43279}" dt="2025-11-30T00:01:25.004" v="586" actId="2696"/>
        <pc:sldMkLst>
          <pc:docMk/>
          <pc:sldMk cId="4061230281" sldId="324"/>
        </pc:sldMkLst>
      </pc:sldChg>
      <pc:sldChg chg="modSp add mod">
        <pc:chgData name="Richard Charnigo" userId="4fe029dc7930efe6" providerId="LiveId" clId="{3E0E3F36-D56B-476E-B729-A692B7A43279}" dt="2025-11-30T03:53:11.821" v="8698" actId="20577"/>
        <pc:sldMkLst>
          <pc:docMk/>
          <pc:sldMk cId="665867572" sldId="325"/>
        </pc:sldMkLst>
        <pc:spChg chg="mod">
          <ac:chgData name="Richard Charnigo" userId="4fe029dc7930efe6" providerId="LiveId" clId="{3E0E3F36-D56B-476E-B729-A692B7A43279}" dt="2025-11-30T03:53:11.821" v="8698" actId="20577"/>
          <ac:spMkLst>
            <pc:docMk/>
            <pc:sldMk cId="665867572" sldId="325"/>
            <ac:spMk id="3" creationId="{940A6D83-6E2B-7C68-A633-B77B496B2B66}"/>
          </ac:spMkLst>
        </pc:spChg>
      </pc:sldChg>
      <pc:sldChg chg="del">
        <pc:chgData name="Richard Charnigo" userId="4fe029dc7930efe6" providerId="LiveId" clId="{3E0E3F36-D56B-476E-B729-A692B7A43279}" dt="2025-11-30T00:01:25.220" v="587" actId="2696"/>
        <pc:sldMkLst>
          <pc:docMk/>
          <pc:sldMk cId="1092336129" sldId="325"/>
        </pc:sldMkLst>
      </pc:sldChg>
      <pc:sldChg chg="del">
        <pc:chgData name="Richard Charnigo" userId="4fe029dc7930efe6" providerId="LiveId" clId="{3E0E3F36-D56B-476E-B729-A692B7A43279}" dt="2025-11-30T00:01:25.389" v="588" actId="2696"/>
        <pc:sldMkLst>
          <pc:docMk/>
          <pc:sldMk cId="670910305" sldId="326"/>
        </pc:sldMkLst>
      </pc:sldChg>
      <pc:sldChg chg="modSp add mod">
        <pc:chgData name="Richard Charnigo" userId="4fe029dc7930efe6" providerId="LiveId" clId="{3E0E3F36-D56B-476E-B729-A692B7A43279}" dt="2025-11-30T04:31:15.862" v="11722" actId="20577"/>
        <pc:sldMkLst>
          <pc:docMk/>
          <pc:sldMk cId="2401821443" sldId="326"/>
        </pc:sldMkLst>
        <pc:spChg chg="mod">
          <ac:chgData name="Richard Charnigo" userId="4fe029dc7930efe6" providerId="LiveId" clId="{3E0E3F36-D56B-476E-B729-A692B7A43279}" dt="2025-11-30T04:31:15.862" v="11722" actId="20577"/>
          <ac:spMkLst>
            <pc:docMk/>
            <pc:sldMk cId="2401821443" sldId="326"/>
            <ac:spMk id="3" creationId="{940A6D83-6E2B-7C68-A633-B77B496B2B66}"/>
          </ac:spMkLst>
        </pc:spChg>
      </pc:sldChg>
      <pc:sldChg chg="del">
        <pc:chgData name="Richard Charnigo" userId="4fe029dc7930efe6" providerId="LiveId" clId="{3E0E3F36-D56B-476E-B729-A692B7A43279}" dt="2025-11-30T00:01:25.876" v="589" actId="2696"/>
        <pc:sldMkLst>
          <pc:docMk/>
          <pc:sldMk cId="1240043069" sldId="327"/>
        </pc:sldMkLst>
      </pc:sldChg>
      <pc:sldChg chg="modSp add mod">
        <pc:chgData name="Richard Charnigo" userId="4fe029dc7930efe6" providerId="LiveId" clId="{3E0E3F36-D56B-476E-B729-A692B7A43279}" dt="2025-11-30T04:33:22.256" v="12003" actId="20577"/>
        <pc:sldMkLst>
          <pc:docMk/>
          <pc:sldMk cId="3990057110" sldId="327"/>
        </pc:sldMkLst>
        <pc:spChg chg="mod">
          <ac:chgData name="Richard Charnigo" userId="4fe029dc7930efe6" providerId="LiveId" clId="{3E0E3F36-D56B-476E-B729-A692B7A43279}" dt="2025-11-30T04:33:22.256" v="12003" actId="20577"/>
          <ac:spMkLst>
            <pc:docMk/>
            <pc:sldMk cId="3990057110" sldId="327"/>
            <ac:spMk id="3" creationId="{940A6D83-6E2B-7C68-A633-B77B496B2B66}"/>
          </ac:spMkLst>
        </pc:spChg>
      </pc:sldChg>
      <pc:sldChg chg="del">
        <pc:chgData name="Richard Charnigo" userId="4fe029dc7930efe6" providerId="LiveId" clId="{3E0E3F36-D56B-476E-B729-A692B7A43279}" dt="2025-11-30T00:01:26.303" v="590" actId="2696"/>
        <pc:sldMkLst>
          <pc:docMk/>
          <pc:sldMk cId="1048325025" sldId="328"/>
        </pc:sldMkLst>
      </pc:sldChg>
      <pc:sldChg chg="modSp add mod">
        <pc:chgData name="Richard Charnigo" userId="4fe029dc7930efe6" providerId="LiveId" clId="{3E0E3F36-D56B-476E-B729-A692B7A43279}" dt="2025-11-30T04:33:48.302" v="12014" actId="20577"/>
        <pc:sldMkLst>
          <pc:docMk/>
          <pc:sldMk cId="2864198574" sldId="328"/>
        </pc:sldMkLst>
        <pc:spChg chg="mod">
          <ac:chgData name="Richard Charnigo" userId="4fe029dc7930efe6" providerId="LiveId" clId="{3E0E3F36-D56B-476E-B729-A692B7A43279}" dt="2025-11-30T04:33:48.302" v="12014" actId="20577"/>
          <ac:spMkLst>
            <pc:docMk/>
            <pc:sldMk cId="2864198574" sldId="328"/>
            <ac:spMk id="3" creationId="{940A6D83-6E2B-7C68-A633-B77B496B2B66}"/>
          </ac:spMkLst>
        </pc:spChg>
      </pc:sldChg>
      <pc:sldChg chg="modSp add mod">
        <pc:chgData name="Richard Charnigo" userId="4fe029dc7930efe6" providerId="LiveId" clId="{3E0E3F36-D56B-476E-B729-A692B7A43279}" dt="2025-11-30T04:42:49.320" v="12307" actId="20577"/>
        <pc:sldMkLst>
          <pc:docMk/>
          <pc:sldMk cId="2674969769" sldId="329"/>
        </pc:sldMkLst>
        <pc:spChg chg="mod">
          <ac:chgData name="Richard Charnigo" userId="4fe029dc7930efe6" providerId="LiveId" clId="{3E0E3F36-D56B-476E-B729-A692B7A43279}" dt="2025-11-30T04:42:49.320" v="12307" actId="20577"/>
          <ac:spMkLst>
            <pc:docMk/>
            <pc:sldMk cId="2674969769" sldId="329"/>
            <ac:spMk id="3" creationId="{940A6D83-6E2B-7C68-A633-B77B496B2B66}"/>
          </ac:spMkLst>
        </pc:spChg>
      </pc:sldChg>
      <pc:sldChg chg="del">
        <pc:chgData name="Richard Charnigo" userId="4fe029dc7930efe6" providerId="LiveId" clId="{3E0E3F36-D56B-476E-B729-A692B7A43279}" dt="2025-11-30T00:01:26.473" v="591" actId="2696"/>
        <pc:sldMkLst>
          <pc:docMk/>
          <pc:sldMk cId="3428001683" sldId="329"/>
        </pc:sldMkLst>
      </pc:sldChg>
      <pc:sldChg chg="del">
        <pc:chgData name="Richard Charnigo" userId="4fe029dc7930efe6" providerId="LiveId" clId="{3E0E3F36-D56B-476E-B729-A692B7A43279}" dt="2025-11-30T00:01:26.879" v="592" actId="2696"/>
        <pc:sldMkLst>
          <pc:docMk/>
          <pc:sldMk cId="4075286499" sldId="330"/>
        </pc:sldMkLst>
      </pc:sldChg>
      <pc:sldChg chg="del">
        <pc:chgData name="Richard Charnigo" userId="4fe029dc7930efe6" providerId="LiveId" clId="{3E0E3F36-D56B-476E-B729-A692B7A43279}" dt="2025-11-30T00:01:27.239" v="593" actId="2696"/>
        <pc:sldMkLst>
          <pc:docMk/>
          <pc:sldMk cId="32587244" sldId="331"/>
        </pc:sldMkLst>
      </pc:sldChg>
      <pc:sldChg chg="del">
        <pc:chgData name="Richard Charnigo" userId="4fe029dc7930efe6" providerId="LiveId" clId="{3E0E3F36-D56B-476E-B729-A692B7A43279}" dt="2025-11-30T00:01:28.400" v="594" actId="2696"/>
        <pc:sldMkLst>
          <pc:docMk/>
          <pc:sldMk cId="503584563" sldId="332"/>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A3114B-0CDD-4419-A4DE-E0C29A2AE1A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1FC25048-78D1-4821-8E2B-7A77CCA12F8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6252186-C111-43A8-A0F7-F77FFDE4DF82}" type="datetimeFigureOut">
              <a:rPr lang="en-US" smtClean="0"/>
              <a:t>11/29/2025</a:t>
            </a:fld>
            <a:endParaRPr lang="en-US" dirty="0"/>
          </a:p>
        </p:txBody>
      </p:sp>
      <p:sp>
        <p:nvSpPr>
          <p:cNvPr id="4" name="Footer Placeholder 3">
            <a:extLst>
              <a:ext uri="{FF2B5EF4-FFF2-40B4-BE49-F238E27FC236}">
                <a16:creationId xmlns:a16="http://schemas.microsoft.com/office/drawing/2014/main" id="{01924695-047D-4CC8-8801-1AA37457E73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F0F00293-63F6-438D-A9A8-024975FD55F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D56CFAD-C154-4C9C-AD01-665A5055065E}" type="slidenum">
              <a:rPr lang="en-US" smtClean="0"/>
              <a:t>‹#›</a:t>
            </a:fld>
            <a:endParaRPr lang="en-US" dirty="0"/>
          </a:p>
        </p:txBody>
      </p:sp>
    </p:spTree>
    <p:extLst>
      <p:ext uri="{BB962C8B-B14F-4D97-AF65-F5344CB8AC3E}">
        <p14:creationId xmlns:p14="http://schemas.microsoft.com/office/powerpoint/2010/main" val="39978791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2BBB5B-F3DE-41D7-B279-483D20E8E363}" type="datetimeFigureOut">
              <a:rPr lang="en-US" smtClean="0"/>
              <a:t>11/29/2025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B62BC0-7DC4-4569-951D-2BB9475345C6}" type="slidenum">
              <a:rPr lang="en-US" smtClean="0"/>
              <a:t>‹#›</a:t>
            </a:fld>
            <a:endParaRPr lang="en-US" dirty="0"/>
          </a:p>
        </p:txBody>
      </p:sp>
    </p:spTree>
    <p:extLst>
      <p:ext uri="{BB962C8B-B14F-4D97-AF65-F5344CB8AC3E}">
        <p14:creationId xmlns:p14="http://schemas.microsoft.com/office/powerpoint/2010/main" val="33446415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bg>
      <p:bgPr>
        <a:solidFill>
          <a:schemeClr val="accent4">
            <a:lumMod val="50000"/>
          </a:schemeClr>
        </a:solidFill>
        <a:effectLst/>
      </p:bgPr>
    </p:bg>
    <p:spTree>
      <p:nvGrpSpPr>
        <p:cNvPr id="1" name=""/>
        <p:cNvGrpSpPr/>
        <p:nvPr/>
      </p:nvGrpSpPr>
      <p:grpSpPr>
        <a:xfrm>
          <a:off x="0" y="0"/>
          <a:ext cx="0" cy="0"/>
          <a:chOff x="0" y="0"/>
          <a:chExt cx="0" cy="0"/>
        </a:xfrm>
      </p:grpSpPr>
      <p:sp>
        <p:nvSpPr>
          <p:cNvPr id="7" name="Picture Placeholder 7">
            <a:extLst>
              <a:ext uri="{FF2B5EF4-FFF2-40B4-BE49-F238E27FC236}">
                <a16:creationId xmlns:a16="http://schemas.microsoft.com/office/drawing/2014/main" id="{02728A58-8DE2-4B1C-B6CA-F2AED56F4504}"/>
              </a:ext>
            </a:extLst>
          </p:cNvPr>
          <p:cNvSpPr>
            <a:spLocks noGrp="1"/>
          </p:cNvSpPr>
          <p:nvPr>
            <p:ph type="pic" sz="quarter" idx="10" hasCustomPrompt="1"/>
          </p:nvPr>
        </p:nvSpPr>
        <p:spPr>
          <a:xfrm>
            <a:off x="0" y="-2"/>
            <a:ext cx="12192000" cy="6858000"/>
          </a:xfrm>
          <a:prstGeom prst="rect">
            <a:avLst/>
          </a:prstGeom>
        </p:spPr>
        <p:txBody>
          <a:bodyPr/>
          <a:lstStyle>
            <a:lvl1pPr marL="0" indent="0" algn="ctr">
              <a:buNone/>
              <a:defRPr>
                <a:solidFill>
                  <a:schemeClr val="bg1"/>
                </a:solidFill>
              </a:defRPr>
            </a:lvl1pPr>
          </a:lstStyle>
          <a:p>
            <a:r>
              <a:rPr lang="en-US" dirty="0"/>
              <a:t>Click to add photo</a:t>
            </a:r>
          </a:p>
        </p:txBody>
      </p:sp>
      <p:sp>
        <p:nvSpPr>
          <p:cNvPr id="2" name="Title 1">
            <a:extLst>
              <a:ext uri="{FF2B5EF4-FFF2-40B4-BE49-F238E27FC236}">
                <a16:creationId xmlns:a16="http://schemas.microsoft.com/office/drawing/2014/main" id="{B69D7CAC-EE78-4BAE-94EA-EBE4BB118115}"/>
              </a:ext>
            </a:extLst>
          </p:cNvPr>
          <p:cNvSpPr>
            <a:spLocks noGrp="1"/>
          </p:cNvSpPr>
          <p:nvPr>
            <p:ph type="title" hasCustomPrompt="1"/>
          </p:nvPr>
        </p:nvSpPr>
        <p:spPr>
          <a:xfrm>
            <a:off x="1199909" y="2335192"/>
            <a:ext cx="9792182" cy="2187616"/>
          </a:xfrm>
          <a:prstGeom prst="rect">
            <a:avLst/>
          </a:prstGeom>
          <a:noFill/>
          <a:ln w="38100">
            <a:solidFill>
              <a:schemeClr val="accent1"/>
            </a:solidFill>
          </a:ln>
        </p:spPr>
        <p:txBody>
          <a:bodyPr lIns="914400" tIns="91440" rIns="914400" anchor="ctr"/>
          <a:lstStyle>
            <a:lvl1pPr algn="ctr">
              <a:defRPr sz="5400" b="1" cap="all" spc="100" baseline="0">
                <a:solidFill>
                  <a:schemeClr val="accent1"/>
                </a:solidFill>
              </a:defRPr>
            </a:lvl1pPr>
          </a:lstStyle>
          <a:p>
            <a:r>
              <a:rPr lang="en-US" dirty="0"/>
              <a:t>Click to add title</a:t>
            </a:r>
          </a:p>
        </p:txBody>
      </p:sp>
    </p:spTree>
    <p:extLst>
      <p:ext uri="{BB962C8B-B14F-4D97-AF65-F5344CB8AC3E}">
        <p14:creationId xmlns:p14="http://schemas.microsoft.com/office/powerpoint/2010/main" val="11483287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Financial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E5E8994-67B0-7A02-C300-3232691564F0}"/>
              </a:ext>
              <a:ext uri="{C183D7F6-B498-43B3-948B-1728B52AA6E4}">
                <adec:decorative xmlns:adec="http://schemas.microsoft.com/office/drawing/2017/decorative" val="1"/>
              </a:ext>
            </a:extLst>
          </p:cNvPr>
          <p:cNvSpPr/>
          <p:nvPr userDrawn="1"/>
        </p:nvSpPr>
        <p:spPr>
          <a:xfrm>
            <a:off x="4532671" y="0"/>
            <a:ext cx="7659329" cy="6858000"/>
          </a:xfrm>
          <a:prstGeom prst="rect">
            <a:avLst/>
          </a:prstGeom>
          <a:solidFill>
            <a:schemeClr val="accent2">
              <a:lumMod val="40000"/>
              <a:lumOff val="60000"/>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DD96D4A-16D3-4C35-A383-2DF039D54CF4}"/>
              </a:ext>
            </a:extLst>
          </p:cNvPr>
          <p:cNvSpPr>
            <a:spLocks noGrp="1"/>
          </p:cNvSpPr>
          <p:nvPr>
            <p:ph type="title" hasCustomPrompt="1"/>
          </p:nvPr>
        </p:nvSpPr>
        <p:spPr>
          <a:xfrm>
            <a:off x="933791" y="787869"/>
            <a:ext cx="2743200" cy="2142144"/>
          </a:xfrm>
          <a:prstGeom prst="rect">
            <a:avLst/>
          </a:prstGeom>
          <a:ln w="28575">
            <a:solidFill>
              <a:schemeClr val="accent2"/>
            </a:solidFill>
          </a:ln>
        </p:spPr>
        <p:txBody>
          <a:bodyPr anchor="ctr"/>
          <a:lstStyle>
            <a:lvl1pPr algn="ctr">
              <a:lnSpc>
                <a:spcPct val="100000"/>
              </a:lnSpc>
              <a:defRPr sz="2400" cap="all" spc="100" baseline="0">
                <a:solidFill>
                  <a:schemeClr val="accent2"/>
                </a:solidFill>
              </a:defRPr>
            </a:lvl1pPr>
          </a:lstStyle>
          <a:p>
            <a:r>
              <a:rPr lang="en-US" dirty="0"/>
              <a:t>Click to add title</a:t>
            </a:r>
          </a:p>
        </p:txBody>
      </p:sp>
      <p:sp>
        <p:nvSpPr>
          <p:cNvPr id="12" name="Text Placeholder 11">
            <a:extLst>
              <a:ext uri="{FF2B5EF4-FFF2-40B4-BE49-F238E27FC236}">
                <a16:creationId xmlns:a16="http://schemas.microsoft.com/office/drawing/2014/main" id="{2EA6B5C4-24E3-C021-071B-DFF6C6CC497B}"/>
              </a:ext>
            </a:extLst>
          </p:cNvPr>
          <p:cNvSpPr>
            <a:spLocks noGrp="1"/>
          </p:cNvSpPr>
          <p:nvPr>
            <p:ph type="body" sz="quarter" idx="16" hasCustomPrompt="1"/>
          </p:nvPr>
        </p:nvSpPr>
        <p:spPr>
          <a:xfrm>
            <a:off x="933449" y="3429000"/>
            <a:ext cx="2920796" cy="2927350"/>
          </a:xfrm>
          <a:prstGeom prst="rect">
            <a:avLst/>
          </a:prstGeom>
        </p:spPr>
        <p:txBody>
          <a:bodyPr/>
          <a:lstStyle>
            <a:lvl1pPr marL="0" indent="0">
              <a:lnSpc>
                <a:spcPct val="125000"/>
              </a:lnSpc>
              <a:spcBef>
                <a:spcPts val="0"/>
              </a:spcBef>
              <a:spcAft>
                <a:spcPts val="600"/>
              </a:spcAft>
              <a:buNone/>
              <a:defRPr sz="1800" spc="100" baseline="0"/>
            </a:lvl1pPr>
            <a:lvl2pPr marL="457200" indent="0">
              <a:lnSpc>
                <a:spcPct val="125000"/>
              </a:lnSpc>
              <a:spcBef>
                <a:spcPts val="0"/>
              </a:spcBef>
              <a:spcAft>
                <a:spcPts val="600"/>
              </a:spcAft>
              <a:buNone/>
              <a:defRPr sz="1600" spc="100" baseline="0"/>
            </a:lvl2pPr>
            <a:lvl3pPr marL="914400" indent="0">
              <a:lnSpc>
                <a:spcPct val="125000"/>
              </a:lnSpc>
              <a:spcBef>
                <a:spcPts val="0"/>
              </a:spcBef>
              <a:spcAft>
                <a:spcPts val="600"/>
              </a:spcAft>
              <a:buNone/>
              <a:defRPr sz="1400" spc="100" baseline="0"/>
            </a:lvl3pPr>
            <a:lvl4pPr marL="1371600" indent="0">
              <a:lnSpc>
                <a:spcPct val="125000"/>
              </a:lnSpc>
              <a:spcBef>
                <a:spcPts val="0"/>
              </a:spcBef>
              <a:spcAft>
                <a:spcPts val="600"/>
              </a:spcAft>
              <a:buNone/>
              <a:defRPr sz="1200" spc="100" baseline="0"/>
            </a:lvl4pPr>
            <a:lvl5pPr marL="1828800" indent="0">
              <a:lnSpc>
                <a:spcPct val="125000"/>
              </a:lnSpc>
              <a:spcBef>
                <a:spcPts val="0"/>
              </a:spcBef>
              <a:spcAft>
                <a:spcPts val="600"/>
              </a:spcAft>
              <a:buNone/>
              <a:defRPr sz="1200" spc="10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9">
            <a:extLst>
              <a:ext uri="{FF2B5EF4-FFF2-40B4-BE49-F238E27FC236}">
                <a16:creationId xmlns:a16="http://schemas.microsoft.com/office/drawing/2014/main" id="{FF255611-8280-41F3-A5FA-821E144AEAE7}"/>
              </a:ext>
            </a:extLst>
          </p:cNvPr>
          <p:cNvSpPr>
            <a:spLocks noGrp="1"/>
          </p:cNvSpPr>
          <p:nvPr>
            <p:ph sz="quarter" idx="15" hasCustomPrompt="1"/>
          </p:nvPr>
        </p:nvSpPr>
        <p:spPr>
          <a:xfrm>
            <a:off x="5220928" y="787869"/>
            <a:ext cx="6292646" cy="5432263"/>
          </a:xfrm>
          <a:prstGeom prst="rect">
            <a:avLst/>
          </a:prstGeom>
        </p:spPr>
        <p:txBody>
          <a:bodyPr/>
          <a:lstStyle>
            <a:lvl1pPr marL="0" indent="0" algn="ctr">
              <a:buNone/>
              <a:defRPr sz="1800" cap="all" baseline="0">
                <a:solidFill>
                  <a:schemeClr val="tx1"/>
                </a:solidFill>
              </a:defRPr>
            </a:lvl1pPr>
            <a:lvl2pPr marL="457200" indent="0">
              <a:buNone/>
              <a:defRPr sz="1600" cap="all" baseline="0">
                <a:solidFill>
                  <a:schemeClr val="accent5">
                    <a:lumMod val="50000"/>
                  </a:schemeClr>
                </a:solidFill>
              </a:defRPr>
            </a:lvl2pPr>
            <a:lvl3pPr marL="914400" indent="0">
              <a:buNone/>
              <a:defRPr sz="1400" cap="all" baseline="0">
                <a:solidFill>
                  <a:schemeClr val="accent5">
                    <a:lumMod val="50000"/>
                  </a:schemeClr>
                </a:solidFill>
              </a:defRPr>
            </a:lvl3pPr>
            <a:lvl4pPr marL="1371600" indent="0">
              <a:buNone/>
              <a:defRPr sz="1200" cap="all" baseline="0">
                <a:solidFill>
                  <a:schemeClr val="accent5">
                    <a:lumMod val="50000"/>
                  </a:schemeClr>
                </a:solidFill>
              </a:defRPr>
            </a:lvl4pPr>
            <a:lvl5pPr marL="1828800" indent="0">
              <a:buNone/>
              <a:defRPr sz="1200" cap="all" baseline="0">
                <a:solidFill>
                  <a:schemeClr val="accent5">
                    <a:lumMod val="50000"/>
                  </a:schemeClr>
                </a:solidFill>
              </a:defRPr>
            </a:lvl5pPr>
          </a:lstStyle>
          <a:p>
            <a:pPr lvl="0"/>
            <a:r>
              <a:rPr lang="en-US" dirty="0"/>
              <a:t>Click to add content</a:t>
            </a:r>
          </a:p>
        </p:txBody>
      </p:sp>
      <p:sp>
        <p:nvSpPr>
          <p:cNvPr id="3" name="Date Placeholder 2">
            <a:extLst>
              <a:ext uri="{FF2B5EF4-FFF2-40B4-BE49-F238E27FC236}">
                <a16:creationId xmlns:a16="http://schemas.microsoft.com/office/drawing/2014/main" id="{33453DB9-3C4B-4136-96D2-08A7D5AD418F}"/>
              </a:ext>
            </a:extLst>
          </p:cNvPr>
          <p:cNvSpPr>
            <a:spLocks noGrp="1"/>
          </p:cNvSpPr>
          <p:nvPr>
            <p:ph type="dt" sz="half" idx="10"/>
          </p:nvPr>
        </p:nvSpPr>
        <p:spPr>
          <a:xfrm>
            <a:off x="838200" y="6356350"/>
            <a:ext cx="2743200" cy="365125"/>
          </a:xfrm>
          <a:prstGeom prst="rect">
            <a:avLst/>
          </a:prstGeom>
        </p:spPr>
        <p:txBody>
          <a:bodyPr/>
          <a:lstStyle/>
          <a:p>
            <a:r>
              <a:rPr lang="en-US" dirty="0"/>
              <a:t>20XX</a:t>
            </a:r>
          </a:p>
        </p:txBody>
      </p:sp>
      <p:sp>
        <p:nvSpPr>
          <p:cNvPr id="4" name="Footer Placeholder 3">
            <a:extLst>
              <a:ext uri="{FF2B5EF4-FFF2-40B4-BE49-F238E27FC236}">
                <a16:creationId xmlns:a16="http://schemas.microsoft.com/office/drawing/2014/main" id="{81464841-801A-499A-BFD2-9731D2D89C25}"/>
              </a:ext>
            </a:extLst>
          </p:cNvPr>
          <p:cNvSpPr>
            <a:spLocks noGrp="1"/>
          </p:cNvSpPr>
          <p:nvPr>
            <p:ph type="ftr" sz="quarter" idx="11"/>
          </p:nvPr>
        </p:nvSpPr>
        <p:spPr>
          <a:xfrm>
            <a:off x="4038600" y="6356350"/>
            <a:ext cx="4114800" cy="365125"/>
          </a:xfrm>
          <a:prstGeom prst="rect">
            <a:avLst/>
          </a:prstGeom>
        </p:spPr>
        <p:txBody>
          <a:bodyPr/>
          <a:lstStyle/>
          <a:p>
            <a:r>
              <a:rPr lang="en-US" dirty="0"/>
              <a:t>Pitch deck</a:t>
            </a:r>
          </a:p>
        </p:txBody>
      </p:sp>
      <p:sp>
        <p:nvSpPr>
          <p:cNvPr id="5" name="Slide Number Placeholder 4">
            <a:extLst>
              <a:ext uri="{FF2B5EF4-FFF2-40B4-BE49-F238E27FC236}">
                <a16:creationId xmlns:a16="http://schemas.microsoft.com/office/drawing/2014/main" id="{F9C78F9D-CD73-4D53-A871-D6C0B643A68D}"/>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bg1"/>
                </a:solidFill>
                <a:effectLst>
                  <a:outerShdw blurRad="38100" dist="38100" dir="2700000" algn="tl">
                    <a:srgbClr val="000000">
                      <a:alpha val="43137"/>
                    </a:srgbClr>
                  </a:outerShdw>
                </a:effectLst>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13788064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Our Competi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1225E-57F6-4605-A684-F9B30F1F664E}"/>
              </a:ext>
            </a:extLst>
          </p:cNvPr>
          <p:cNvSpPr>
            <a:spLocks noGrp="1"/>
          </p:cNvSpPr>
          <p:nvPr>
            <p:ph type="title" hasCustomPrompt="1"/>
          </p:nvPr>
        </p:nvSpPr>
        <p:spPr>
          <a:xfrm>
            <a:off x="-10559" y="1"/>
            <a:ext cx="4952999" cy="2182482"/>
          </a:xfrm>
          <a:prstGeom prst="rect">
            <a:avLst/>
          </a:prstGeom>
          <a:solidFill>
            <a:schemeClr val="accent2">
              <a:alpha val="92000"/>
            </a:schemeClr>
          </a:solidFill>
        </p:spPr>
        <p:txBody>
          <a:bodyPr lIns="731520" rIns="731520" anchor="ctr"/>
          <a:lstStyle>
            <a:lvl1pPr algn="ctr">
              <a:defRPr sz="2400" cap="all" spc="100" baseline="0">
                <a:solidFill>
                  <a:schemeClr val="bg1"/>
                </a:solidFill>
              </a:defRPr>
            </a:lvl1pPr>
          </a:lstStyle>
          <a:p>
            <a:r>
              <a:rPr lang="en-US" dirty="0"/>
              <a:t>Click to add title</a:t>
            </a:r>
          </a:p>
        </p:txBody>
      </p:sp>
      <p:sp>
        <p:nvSpPr>
          <p:cNvPr id="7" name="Picture Placeholder 8">
            <a:extLst>
              <a:ext uri="{FF2B5EF4-FFF2-40B4-BE49-F238E27FC236}">
                <a16:creationId xmlns:a16="http://schemas.microsoft.com/office/drawing/2014/main" id="{C93927AF-DF09-4CE5-8767-B2ECF0215BF5}"/>
              </a:ext>
            </a:extLst>
          </p:cNvPr>
          <p:cNvSpPr>
            <a:spLocks noGrp="1"/>
          </p:cNvSpPr>
          <p:nvPr>
            <p:ph type="pic" sz="quarter" idx="10" hasCustomPrompt="1"/>
          </p:nvPr>
        </p:nvSpPr>
        <p:spPr>
          <a:xfrm>
            <a:off x="4942932" y="0"/>
            <a:ext cx="7249067" cy="2182483"/>
          </a:xfrm>
          <a:prstGeom prst="rect">
            <a:avLst/>
          </a:prstGeom>
        </p:spPr>
        <p:txBody>
          <a:bodyPr/>
          <a:lstStyle>
            <a:lvl1pPr marL="0" indent="0" algn="ctr">
              <a:buNone/>
              <a:defRPr/>
            </a:lvl1pPr>
          </a:lstStyle>
          <a:p>
            <a:r>
              <a:rPr lang="en-US" dirty="0"/>
              <a:t>Click to add photo</a:t>
            </a:r>
          </a:p>
        </p:txBody>
      </p:sp>
      <p:sp>
        <p:nvSpPr>
          <p:cNvPr id="11" name="Text Placeholder 10">
            <a:extLst>
              <a:ext uri="{FF2B5EF4-FFF2-40B4-BE49-F238E27FC236}">
                <a16:creationId xmlns:a16="http://schemas.microsoft.com/office/drawing/2014/main" id="{FE8D114B-8AAB-41D6-AFCF-750066A65291}"/>
              </a:ext>
            </a:extLst>
          </p:cNvPr>
          <p:cNvSpPr>
            <a:spLocks noGrp="1"/>
          </p:cNvSpPr>
          <p:nvPr>
            <p:ph type="body" sz="quarter" idx="12" hasCustomPrompt="1"/>
          </p:nvPr>
        </p:nvSpPr>
        <p:spPr>
          <a:xfrm>
            <a:off x="819728" y="2924355"/>
            <a:ext cx="3769525" cy="3300645"/>
          </a:xfrm>
          <a:prstGeom prst="rect">
            <a:avLst/>
          </a:prstGeom>
        </p:spPr>
        <p:txBody>
          <a:bodyPr anchor="t"/>
          <a:lstStyle>
            <a:lvl1pPr marL="0" indent="0" algn="l">
              <a:lnSpc>
                <a:spcPct val="125000"/>
              </a:lnSpc>
              <a:spcBef>
                <a:spcPts val="0"/>
              </a:spcBef>
              <a:spcAft>
                <a:spcPts val="600"/>
              </a:spcAft>
              <a:buNone/>
              <a:defRPr sz="1800" cap="none" spc="100" baseline="0">
                <a:solidFill>
                  <a:schemeClr val="tx1"/>
                </a:solidFill>
                <a:latin typeface="+mn-lt"/>
              </a:defRPr>
            </a:lvl1pPr>
          </a:lstStyle>
          <a:p>
            <a:pPr lvl="0"/>
            <a:r>
              <a:rPr lang="en-US" dirty="0"/>
              <a:t>Click to add text</a:t>
            </a:r>
          </a:p>
        </p:txBody>
      </p:sp>
      <p:sp>
        <p:nvSpPr>
          <p:cNvPr id="6" name="Content Placeholder 5">
            <a:extLst>
              <a:ext uri="{FF2B5EF4-FFF2-40B4-BE49-F238E27FC236}">
                <a16:creationId xmlns:a16="http://schemas.microsoft.com/office/drawing/2014/main" id="{46E5C19A-AE6A-FEDE-6B3C-9B1701F4C501}"/>
              </a:ext>
            </a:extLst>
          </p:cNvPr>
          <p:cNvSpPr>
            <a:spLocks noGrp="1"/>
          </p:cNvSpPr>
          <p:nvPr>
            <p:ph sz="quarter" idx="13" hasCustomPrompt="1"/>
          </p:nvPr>
        </p:nvSpPr>
        <p:spPr>
          <a:xfrm>
            <a:off x="4933262" y="2932801"/>
            <a:ext cx="6411912" cy="3300851"/>
          </a:xfrm>
          <a:prstGeom prst="rect">
            <a:avLst/>
          </a:prstGeom>
        </p:spPr>
        <p:txBody>
          <a:bodyPr/>
          <a:lstStyle>
            <a:lvl1pPr marL="283464" indent="-283464">
              <a:lnSpc>
                <a:spcPct val="125000"/>
              </a:lnSpc>
              <a:spcBef>
                <a:spcPts val="0"/>
              </a:spcBef>
              <a:spcAft>
                <a:spcPts val="0"/>
              </a:spcAft>
              <a:defRPr sz="1800" spc="100" baseline="0"/>
            </a:lvl1pPr>
            <a:lvl2pPr marL="914400" indent="-283464">
              <a:lnSpc>
                <a:spcPct val="125000"/>
              </a:lnSpc>
              <a:spcBef>
                <a:spcPts val="0"/>
              </a:spcBef>
              <a:spcAft>
                <a:spcPts val="0"/>
              </a:spcAft>
              <a:defRPr sz="1800" spc="100" baseline="0"/>
            </a:lvl2pPr>
            <a:lvl3pPr marL="1371600" indent="-283464">
              <a:lnSpc>
                <a:spcPct val="125000"/>
              </a:lnSpc>
              <a:spcBef>
                <a:spcPts val="0"/>
              </a:spcBef>
              <a:spcAft>
                <a:spcPts val="0"/>
              </a:spcAft>
              <a:defRPr sz="1800" spc="100" baseline="0"/>
            </a:lvl3pPr>
            <a:lvl4pPr marL="1828800" indent="-283464">
              <a:lnSpc>
                <a:spcPct val="125000"/>
              </a:lnSpc>
              <a:spcBef>
                <a:spcPts val="0"/>
              </a:spcBef>
              <a:spcAft>
                <a:spcPts val="0"/>
              </a:spcAft>
              <a:defRPr sz="1800" spc="100" baseline="0"/>
            </a:lvl4pPr>
            <a:lvl5pPr marL="2286000" indent="-283464">
              <a:lnSpc>
                <a:spcPct val="125000"/>
              </a:lnSpc>
              <a:spcBef>
                <a:spcPts val="0"/>
              </a:spcBef>
              <a:spcAft>
                <a:spcPts val="0"/>
              </a:spcAft>
              <a:defRPr sz="1800" spc="10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3">
            <a:extLst>
              <a:ext uri="{FF2B5EF4-FFF2-40B4-BE49-F238E27FC236}">
                <a16:creationId xmlns:a16="http://schemas.microsoft.com/office/drawing/2014/main" id="{8751D887-2419-4911-A7CC-9B5A598D71E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spc="100" baseline="0">
                <a:solidFill>
                  <a:schemeClr val="bg2">
                    <a:lumMod val="50000"/>
                  </a:schemeClr>
                </a:solidFill>
              </a:defRPr>
            </a:lvl1pPr>
          </a:lstStyle>
          <a:p>
            <a:r>
              <a:rPr lang="en-US" dirty="0"/>
              <a:t>20XX</a:t>
            </a:r>
          </a:p>
        </p:txBody>
      </p:sp>
      <p:sp>
        <p:nvSpPr>
          <p:cNvPr id="9" name="Footer Placeholder 4">
            <a:extLst>
              <a:ext uri="{FF2B5EF4-FFF2-40B4-BE49-F238E27FC236}">
                <a16:creationId xmlns:a16="http://schemas.microsoft.com/office/drawing/2014/main" id="{B8B214E0-C574-4CE5-8FF0-E0F965A4A0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bg2">
                    <a:lumMod val="50000"/>
                  </a:schemeClr>
                </a:solidFill>
                <a:latin typeface="+mj-lt"/>
              </a:defRPr>
            </a:lvl1pPr>
          </a:lstStyle>
          <a:p>
            <a:r>
              <a:rPr lang="en-US" dirty="0"/>
              <a:t>Pitch deck</a:t>
            </a:r>
          </a:p>
        </p:txBody>
      </p:sp>
      <p:sp>
        <p:nvSpPr>
          <p:cNvPr id="10" name="Slide Number Placeholder 5">
            <a:extLst>
              <a:ext uri="{FF2B5EF4-FFF2-40B4-BE49-F238E27FC236}">
                <a16:creationId xmlns:a16="http://schemas.microsoft.com/office/drawing/2014/main" id="{6C033920-FB08-49F3-8A75-14E68EF78DB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spc="100" baseline="0">
                <a:solidFill>
                  <a:schemeClr val="bg2">
                    <a:lumMod val="50000"/>
                  </a:schemeClr>
                </a:solidFill>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26519510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96722F2-1968-8B82-9382-187D808D9CAE}"/>
              </a:ext>
              <a:ext uri="{C183D7F6-B498-43B3-948B-1728B52AA6E4}">
                <adec:decorative xmlns:adec="http://schemas.microsoft.com/office/drawing/2017/decorative" val="1"/>
              </a:ext>
            </a:extLst>
          </p:cNvPr>
          <p:cNvSpPr/>
          <p:nvPr userDrawn="1"/>
        </p:nvSpPr>
        <p:spPr>
          <a:xfrm>
            <a:off x="0" y="0"/>
            <a:ext cx="12192000" cy="2170545"/>
          </a:xfrm>
          <a:prstGeom prst="rect">
            <a:avLst/>
          </a:prstGeom>
          <a:solidFill>
            <a:schemeClr val="accent2">
              <a:lumMod val="20000"/>
              <a:lumOff val="8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9">
            <a:extLst>
              <a:ext uri="{FF2B5EF4-FFF2-40B4-BE49-F238E27FC236}">
                <a16:creationId xmlns:a16="http://schemas.microsoft.com/office/drawing/2014/main" id="{8F6663C8-5425-48D7-9E9D-F2B794222FA5}"/>
              </a:ext>
            </a:extLst>
          </p:cNvPr>
          <p:cNvSpPr>
            <a:spLocks noGrp="1"/>
          </p:cNvSpPr>
          <p:nvPr>
            <p:ph type="title" hasCustomPrompt="1"/>
          </p:nvPr>
        </p:nvSpPr>
        <p:spPr>
          <a:xfrm>
            <a:off x="838200" y="241541"/>
            <a:ext cx="10515600" cy="1215894"/>
          </a:xfrm>
          <a:prstGeom prst="rect">
            <a:avLst/>
          </a:prstGeom>
        </p:spPr>
        <p:txBody>
          <a:bodyPr anchor="b"/>
          <a:lstStyle>
            <a:lvl1pPr algn="ctr">
              <a:defRPr sz="2400" cap="all" spc="100" baseline="0">
                <a:solidFill>
                  <a:schemeClr val="tx2"/>
                </a:solidFill>
              </a:defRPr>
            </a:lvl1pPr>
          </a:lstStyle>
          <a:p>
            <a:r>
              <a:rPr lang="en-US" dirty="0"/>
              <a:t>CLICK TO add title</a:t>
            </a:r>
          </a:p>
        </p:txBody>
      </p:sp>
      <p:sp>
        <p:nvSpPr>
          <p:cNvPr id="30" name="Content Placeholder 29">
            <a:extLst>
              <a:ext uri="{FF2B5EF4-FFF2-40B4-BE49-F238E27FC236}">
                <a16:creationId xmlns:a16="http://schemas.microsoft.com/office/drawing/2014/main" id="{E7176063-74EF-4FC1-A687-2F5900412F55}"/>
              </a:ext>
            </a:extLst>
          </p:cNvPr>
          <p:cNvSpPr>
            <a:spLocks noGrp="1"/>
          </p:cNvSpPr>
          <p:nvPr>
            <p:ph sz="quarter" idx="35" hasCustomPrompt="1"/>
          </p:nvPr>
        </p:nvSpPr>
        <p:spPr>
          <a:xfrm>
            <a:off x="859468" y="2674190"/>
            <a:ext cx="10494331" cy="3605840"/>
          </a:xfrm>
          <a:prstGeom prst="rect">
            <a:avLst/>
          </a:prstGeom>
        </p:spPr>
        <p:txBody>
          <a:bodyPr/>
          <a:lstStyle>
            <a:lvl1pPr marL="0" indent="0">
              <a:buNone/>
              <a:defRPr sz="1400"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39058ECB-2935-45B1-80F1-ED38302C2759}"/>
              </a:ext>
            </a:extLst>
          </p:cNvPr>
          <p:cNvSpPr>
            <a:spLocks noGrp="1"/>
          </p:cNvSpPr>
          <p:nvPr>
            <p:ph type="dt" sz="half" idx="10"/>
          </p:nvPr>
        </p:nvSpPr>
        <p:spPr>
          <a:xfrm>
            <a:off x="838200" y="6356350"/>
            <a:ext cx="2743200" cy="365125"/>
          </a:xfrm>
          <a:prstGeom prst="rect">
            <a:avLst/>
          </a:prstGeom>
        </p:spPr>
        <p:txBody>
          <a:bodyPr/>
          <a:lstStyle/>
          <a:p>
            <a:r>
              <a:rPr lang="en-US" dirty="0"/>
              <a:t>20XX</a:t>
            </a:r>
          </a:p>
        </p:txBody>
      </p:sp>
      <p:sp>
        <p:nvSpPr>
          <p:cNvPr id="4" name="Footer Placeholder 3">
            <a:extLst>
              <a:ext uri="{FF2B5EF4-FFF2-40B4-BE49-F238E27FC236}">
                <a16:creationId xmlns:a16="http://schemas.microsoft.com/office/drawing/2014/main" id="{B8FC42CC-A62B-40E8-907A-F15D7C216F8A}"/>
              </a:ext>
            </a:extLst>
          </p:cNvPr>
          <p:cNvSpPr>
            <a:spLocks noGrp="1"/>
          </p:cNvSpPr>
          <p:nvPr>
            <p:ph type="ftr" sz="quarter" idx="11"/>
          </p:nvPr>
        </p:nvSpPr>
        <p:spPr>
          <a:xfrm>
            <a:off x="4038600" y="6356350"/>
            <a:ext cx="4114800" cy="365125"/>
          </a:xfrm>
          <a:prstGeom prst="rect">
            <a:avLst/>
          </a:prstGeom>
        </p:spPr>
        <p:txBody>
          <a:bodyPr/>
          <a:lstStyle/>
          <a:p>
            <a:r>
              <a:rPr lang="en-US" dirty="0"/>
              <a:t>Pitch deck</a:t>
            </a:r>
          </a:p>
        </p:txBody>
      </p:sp>
      <p:sp>
        <p:nvSpPr>
          <p:cNvPr id="5" name="Slide Number Placeholder 4">
            <a:extLst>
              <a:ext uri="{FF2B5EF4-FFF2-40B4-BE49-F238E27FC236}">
                <a16:creationId xmlns:a16="http://schemas.microsoft.com/office/drawing/2014/main" id="{333E0735-85DE-48C3-8FE9-0754F9ABD6C1}"/>
              </a:ext>
            </a:extLst>
          </p:cNvPr>
          <p:cNvSpPr>
            <a:spLocks noGrp="1"/>
          </p:cNvSpPr>
          <p:nvPr>
            <p:ph type="sldNum" sz="quarter" idx="12"/>
          </p:nvPr>
        </p:nvSpPr>
        <p:spPr>
          <a:xfrm>
            <a:off x="8610600" y="6356350"/>
            <a:ext cx="2743200" cy="365125"/>
          </a:xfrm>
          <a:prstGeom prst="rect">
            <a:avLst/>
          </a:prstGeom>
        </p:spPr>
        <p:txBody>
          <a:body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781160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hank you 2">
    <p:bg>
      <p:bgPr>
        <a:solidFill>
          <a:schemeClr val="accent5">
            <a:alpha val="1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906EC1-D867-4113-B1E4-72ADCC4B1586}"/>
              </a:ext>
            </a:extLst>
          </p:cNvPr>
          <p:cNvSpPr>
            <a:spLocks noGrp="1"/>
          </p:cNvSpPr>
          <p:nvPr>
            <p:ph type="title" hasCustomPrompt="1"/>
          </p:nvPr>
        </p:nvSpPr>
        <p:spPr>
          <a:xfrm>
            <a:off x="1130061" y="1541398"/>
            <a:ext cx="4442603" cy="2124827"/>
          </a:xfrm>
          <a:prstGeom prst="rect">
            <a:avLst/>
          </a:prstGeom>
          <a:noFill/>
          <a:ln w="28575">
            <a:solidFill>
              <a:schemeClr val="tx1"/>
            </a:solidFill>
          </a:ln>
        </p:spPr>
        <p:txBody>
          <a:bodyPr anchor="ctr"/>
          <a:lstStyle>
            <a:lvl1pPr algn="ctr">
              <a:defRPr sz="2400" cap="all" spc="100" baseline="0">
                <a:solidFill>
                  <a:schemeClr val="tx1"/>
                </a:solidFill>
              </a:defRPr>
            </a:lvl1pPr>
          </a:lstStyle>
          <a:p>
            <a:r>
              <a:rPr lang="en-US" dirty="0"/>
              <a:t>Add title</a:t>
            </a:r>
          </a:p>
        </p:txBody>
      </p:sp>
      <p:sp>
        <p:nvSpPr>
          <p:cNvPr id="38" name="Text Placeholder 10">
            <a:extLst>
              <a:ext uri="{FF2B5EF4-FFF2-40B4-BE49-F238E27FC236}">
                <a16:creationId xmlns:a16="http://schemas.microsoft.com/office/drawing/2014/main" id="{34C23C4D-3C16-4A17-BF8A-A9C4E2F013E3}"/>
              </a:ext>
            </a:extLst>
          </p:cNvPr>
          <p:cNvSpPr>
            <a:spLocks noGrp="1"/>
          </p:cNvSpPr>
          <p:nvPr>
            <p:ph type="body" sz="quarter" idx="19" hasCustomPrompt="1"/>
          </p:nvPr>
        </p:nvSpPr>
        <p:spPr>
          <a:xfrm>
            <a:off x="1130061" y="3984426"/>
            <a:ext cx="4442603" cy="2424999"/>
          </a:xfrm>
          <a:prstGeom prst="rect">
            <a:avLst/>
          </a:prstGeom>
        </p:spPr>
        <p:txBody>
          <a:bodyPr anchor="t"/>
          <a:lstStyle>
            <a:lvl1pPr marL="0" indent="0" algn="ctr">
              <a:lnSpc>
                <a:spcPct val="125000"/>
              </a:lnSpc>
              <a:spcBef>
                <a:spcPts val="0"/>
              </a:spcBef>
              <a:spcAft>
                <a:spcPts val="600"/>
              </a:spcAft>
              <a:buNone/>
              <a:defRPr sz="1800" cap="none" spc="100" baseline="0">
                <a:solidFill>
                  <a:schemeClr val="tx1"/>
                </a:solidFill>
                <a:latin typeface="+mn-lt"/>
              </a:defRPr>
            </a:lvl1pPr>
          </a:lstStyle>
          <a:p>
            <a:pPr lvl="0"/>
            <a:r>
              <a:rPr lang="en-US" dirty="0"/>
              <a:t>Click to add text</a:t>
            </a:r>
          </a:p>
        </p:txBody>
      </p:sp>
      <p:sp>
        <p:nvSpPr>
          <p:cNvPr id="11" name="Picture Placeholder 8">
            <a:extLst>
              <a:ext uri="{FF2B5EF4-FFF2-40B4-BE49-F238E27FC236}">
                <a16:creationId xmlns:a16="http://schemas.microsoft.com/office/drawing/2014/main" id="{50298920-F98C-4AFF-A39F-BB5644F96EBA}"/>
              </a:ext>
            </a:extLst>
          </p:cNvPr>
          <p:cNvSpPr>
            <a:spLocks noGrp="1"/>
          </p:cNvSpPr>
          <p:nvPr>
            <p:ph type="pic" sz="quarter" idx="10" hasCustomPrompt="1"/>
          </p:nvPr>
        </p:nvSpPr>
        <p:spPr>
          <a:xfrm>
            <a:off x="6771736" y="0"/>
            <a:ext cx="5420263" cy="6858000"/>
          </a:xfrm>
          <a:prstGeom prst="rect">
            <a:avLst/>
          </a:prstGeom>
        </p:spPr>
        <p:txBody>
          <a:bodyPr/>
          <a:lstStyle>
            <a:lvl1pPr marL="0" indent="0" algn="ctr">
              <a:buNone/>
              <a:defRPr/>
            </a:lvl1pPr>
          </a:lstStyle>
          <a:p>
            <a:r>
              <a:rPr lang="en-US" dirty="0"/>
              <a:t>Click to add photo</a:t>
            </a:r>
          </a:p>
        </p:txBody>
      </p:sp>
    </p:spTree>
    <p:extLst>
      <p:ext uri="{BB962C8B-B14F-4D97-AF65-F5344CB8AC3E}">
        <p14:creationId xmlns:p14="http://schemas.microsoft.com/office/powerpoint/2010/main" val="42577993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75558-A264-444E-829B-51AAE6B4BFCE}"/>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908D9373-37D1-4135-8D34-755E139F79DD}"/>
              </a:ext>
            </a:extLst>
          </p:cNvPr>
          <p:cNvSpPr>
            <a:spLocks noGrp="1"/>
          </p:cNvSpPr>
          <p:nvPr>
            <p:ph idx="1"/>
          </p:nvPr>
        </p:nvSpPr>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55E4A6B-1966-4E57-9FB8-8B111E97BC11}"/>
              </a:ext>
            </a:extLst>
          </p:cNvPr>
          <p:cNvSpPr>
            <a:spLocks noGrp="1"/>
          </p:cNvSpPr>
          <p:nvPr>
            <p:ph type="dt" sz="half" idx="10"/>
          </p:nvPr>
        </p:nvSpPr>
        <p:spPr/>
        <p:txBody>
          <a:bodyPr/>
          <a:lstStyle/>
          <a:p>
            <a:fld id="{D6D8061D-18C3-4F4F-85EF-561633F58754}" type="datetimeFigureOut">
              <a:rPr lang="en-US" smtClean="0"/>
              <a:t>11/29/2025</a:t>
            </a:fld>
            <a:endParaRPr lang="en-US"/>
          </a:p>
        </p:txBody>
      </p:sp>
      <p:sp>
        <p:nvSpPr>
          <p:cNvPr id="5" name="Footer Placeholder 4">
            <a:extLst>
              <a:ext uri="{FF2B5EF4-FFF2-40B4-BE49-F238E27FC236}">
                <a16:creationId xmlns:a16="http://schemas.microsoft.com/office/drawing/2014/main" id="{133FC3DD-F2BE-41FF-895B-00129AAB15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1F830C-8424-4FAF-A011-605AE1D147FC}"/>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25282918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
    <p:bg>
      <p:bgPr>
        <a:solidFill>
          <a:schemeClr val="accent5">
            <a:alpha val="10000"/>
          </a:schemeClr>
        </a:solidFill>
        <a:effectLst/>
      </p:bgPr>
    </p:bg>
    <p:spTree>
      <p:nvGrpSpPr>
        <p:cNvPr id="1" name=""/>
        <p:cNvGrpSpPr/>
        <p:nvPr/>
      </p:nvGrpSpPr>
      <p:grpSpPr>
        <a:xfrm>
          <a:off x="0" y="0"/>
          <a:ext cx="0" cy="0"/>
          <a:chOff x="0" y="0"/>
          <a:chExt cx="0" cy="0"/>
        </a:xfrm>
      </p:grpSpPr>
      <p:sp>
        <p:nvSpPr>
          <p:cNvPr id="11" name="Picture Placeholder 8">
            <a:extLst>
              <a:ext uri="{FF2B5EF4-FFF2-40B4-BE49-F238E27FC236}">
                <a16:creationId xmlns:a16="http://schemas.microsoft.com/office/drawing/2014/main" id="{50298920-F98C-4AFF-A39F-BB5644F96EBA}"/>
              </a:ext>
            </a:extLst>
          </p:cNvPr>
          <p:cNvSpPr>
            <a:spLocks noGrp="1"/>
          </p:cNvSpPr>
          <p:nvPr>
            <p:ph type="pic" sz="quarter" idx="10" hasCustomPrompt="1"/>
          </p:nvPr>
        </p:nvSpPr>
        <p:spPr>
          <a:xfrm>
            <a:off x="0" y="0"/>
            <a:ext cx="6772276" cy="6858000"/>
          </a:xfrm>
          <a:prstGeom prst="rect">
            <a:avLst/>
          </a:prstGeom>
          <a:solidFill>
            <a:schemeClr val="accent4">
              <a:lumMod val="60000"/>
              <a:lumOff val="40000"/>
            </a:schemeClr>
          </a:solidFill>
        </p:spPr>
        <p:txBody>
          <a:bodyPr/>
          <a:lstStyle>
            <a:lvl1pPr marL="0" indent="0" algn="ctr">
              <a:buNone/>
              <a:defRPr>
                <a:solidFill>
                  <a:schemeClr val="tx1"/>
                </a:solidFill>
              </a:defRPr>
            </a:lvl1pPr>
          </a:lstStyle>
          <a:p>
            <a:r>
              <a:rPr lang="en-US" dirty="0"/>
              <a:t>Click to add photo</a:t>
            </a:r>
          </a:p>
        </p:txBody>
      </p:sp>
      <p:sp>
        <p:nvSpPr>
          <p:cNvPr id="2" name="Title 1">
            <a:extLst>
              <a:ext uri="{FF2B5EF4-FFF2-40B4-BE49-F238E27FC236}">
                <a16:creationId xmlns:a16="http://schemas.microsoft.com/office/drawing/2014/main" id="{7D906EC1-D867-4113-B1E4-72ADCC4B1586}"/>
              </a:ext>
            </a:extLst>
          </p:cNvPr>
          <p:cNvSpPr>
            <a:spLocks noGrp="1"/>
          </p:cNvSpPr>
          <p:nvPr>
            <p:ph type="title" hasCustomPrompt="1"/>
          </p:nvPr>
        </p:nvSpPr>
        <p:spPr>
          <a:xfrm>
            <a:off x="1224747" y="2365057"/>
            <a:ext cx="4377400" cy="2160644"/>
          </a:xfrm>
          <a:prstGeom prst="rect">
            <a:avLst/>
          </a:prstGeom>
          <a:gradFill>
            <a:gsLst>
              <a:gs pos="50000">
                <a:schemeClr val="accent1">
                  <a:lumMod val="5000"/>
                  <a:lumOff val="95000"/>
                  <a:alpha val="0"/>
                </a:schemeClr>
              </a:gs>
              <a:gs pos="50000">
                <a:schemeClr val="accent5">
                  <a:alpha val="10000"/>
                </a:schemeClr>
              </a:gs>
            </a:gsLst>
            <a:lin ang="0" scaled="0"/>
          </a:gradFill>
          <a:ln w="28575">
            <a:solidFill>
              <a:schemeClr val="bg1"/>
            </a:solidFill>
          </a:ln>
        </p:spPr>
        <p:txBody>
          <a:bodyPr anchor="ctr"/>
          <a:lstStyle>
            <a:lvl1pPr algn="ctr">
              <a:defRPr sz="2400" cap="all" spc="100" baseline="0">
                <a:solidFill>
                  <a:schemeClr val="bg1"/>
                </a:solidFill>
              </a:defRPr>
            </a:lvl1pPr>
          </a:lstStyle>
          <a:p>
            <a:r>
              <a:rPr lang="en-US" dirty="0"/>
              <a:t>Add title</a:t>
            </a:r>
          </a:p>
        </p:txBody>
      </p:sp>
      <p:sp>
        <p:nvSpPr>
          <p:cNvPr id="12" name="Text Placeholder 11">
            <a:extLst>
              <a:ext uri="{FF2B5EF4-FFF2-40B4-BE49-F238E27FC236}">
                <a16:creationId xmlns:a16="http://schemas.microsoft.com/office/drawing/2014/main" id="{FB3EFFF7-FFC6-16DF-B4AB-DD5A1A1DA92A}"/>
              </a:ext>
            </a:extLst>
          </p:cNvPr>
          <p:cNvSpPr>
            <a:spLocks noGrp="1"/>
          </p:cNvSpPr>
          <p:nvPr>
            <p:ph type="body" sz="quarter" idx="12" hasCustomPrompt="1"/>
          </p:nvPr>
        </p:nvSpPr>
        <p:spPr>
          <a:xfrm>
            <a:off x="3427896" y="0"/>
            <a:ext cx="3344379" cy="6858000"/>
          </a:xfrm>
          <a:custGeom>
            <a:avLst/>
            <a:gdLst>
              <a:gd name="connsiteX0" fmla="*/ 0 w 3344379"/>
              <a:gd name="connsiteY0" fmla="*/ 0 h 6858000"/>
              <a:gd name="connsiteX1" fmla="*/ 3344379 w 3344379"/>
              <a:gd name="connsiteY1" fmla="*/ 0 h 6858000"/>
              <a:gd name="connsiteX2" fmla="*/ 3344379 w 3344379"/>
              <a:gd name="connsiteY2" fmla="*/ 6858000 h 6858000"/>
              <a:gd name="connsiteX3" fmla="*/ 0 w 334437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344379" h="6858000">
                <a:moveTo>
                  <a:pt x="0" y="0"/>
                </a:moveTo>
                <a:lnTo>
                  <a:pt x="3344379" y="0"/>
                </a:lnTo>
                <a:lnTo>
                  <a:pt x="3344379" y="6858000"/>
                </a:lnTo>
                <a:lnTo>
                  <a:pt x="0" y="6858000"/>
                </a:lnTo>
                <a:close/>
              </a:path>
            </a:pathLst>
          </a:custGeom>
          <a:solidFill>
            <a:schemeClr val="accent5">
              <a:alpha val="10000"/>
            </a:schemeClr>
          </a:solidFill>
        </p:spPr>
        <p:txBody>
          <a:bodyPr wrap="square">
            <a:noAutofit/>
          </a:bodyPr>
          <a:lstStyle>
            <a:lvl1pPr marL="0" indent="0">
              <a:buNone/>
              <a:defRPr>
                <a:noFill/>
              </a:defRPr>
            </a:lvl1pPr>
          </a:lstStyle>
          <a:p>
            <a:pPr lvl="0"/>
            <a:r>
              <a:rPr lang="en-US" dirty="0"/>
              <a:t>Blank</a:t>
            </a:r>
          </a:p>
        </p:txBody>
      </p:sp>
      <p:sp>
        <p:nvSpPr>
          <p:cNvPr id="6" name="Text Placeholder 5">
            <a:extLst>
              <a:ext uri="{FF2B5EF4-FFF2-40B4-BE49-F238E27FC236}">
                <a16:creationId xmlns:a16="http://schemas.microsoft.com/office/drawing/2014/main" id="{DE6E802E-B214-0AE3-69C8-CBCA885C703A}"/>
              </a:ext>
            </a:extLst>
          </p:cNvPr>
          <p:cNvSpPr>
            <a:spLocks noGrp="1"/>
          </p:cNvSpPr>
          <p:nvPr>
            <p:ph type="body" sz="quarter" idx="11" hasCustomPrompt="1"/>
          </p:nvPr>
        </p:nvSpPr>
        <p:spPr>
          <a:xfrm>
            <a:off x="7835900" y="2071688"/>
            <a:ext cx="3773488" cy="2732087"/>
          </a:xfrm>
          <a:prstGeom prst="rect">
            <a:avLst/>
          </a:prstGeom>
        </p:spPr>
        <p:txBody>
          <a:bodyPr anchor="ctr"/>
          <a:lstStyle>
            <a:lvl1pPr marL="0" indent="0">
              <a:lnSpc>
                <a:spcPct val="125000"/>
              </a:lnSpc>
              <a:spcBef>
                <a:spcPts val="0"/>
              </a:spcBef>
              <a:spcAft>
                <a:spcPts val="600"/>
              </a:spcAft>
              <a:buNone/>
              <a:defRPr sz="1800" spc="100" baseline="0"/>
            </a:lvl1pPr>
            <a:lvl2pPr marL="457200" indent="0">
              <a:lnSpc>
                <a:spcPct val="125000"/>
              </a:lnSpc>
              <a:spcBef>
                <a:spcPts val="0"/>
              </a:spcBef>
              <a:spcAft>
                <a:spcPts val="600"/>
              </a:spcAft>
              <a:buNone/>
              <a:defRPr sz="1800" spc="100" baseline="0"/>
            </a:lvl2pPr>
            <a:lvl3pPr marL="914400" indent="0">
              <a:lnSpc>
                <a:spcPct val="125000"/>
              </a:lnSpc>
              <a:spcBef>
                <a:spcPts val="0"/>
              </a:spcBef>
              <a:spcAft>
                <a:spcPts val="600"/>
              </a:spcAft>
              <a:buNone/>
              <a:defRPr sz="1800" spc="100" baseline="0"/>
            </a:lvl3pPr>
            <a:lvl4pPr marL="1371600" indent="0">
              <a:lnSpc>
                <a:spcPct val="125000"/>
              </a:lnSpc>
              <a:spcBef>
                <a:spcPts val="0"/>
              </a:spcBef>
              <a:spcAft>
                <a:spcPts val="600"/>
              </a:spcAft>
              <a:buNone/>
              <a:defRPr sz="1800" spc="100" baseline="0"/>
            </a:lvl4pPr>
            <a:lvl5pPr marL="1828800" indent="0">
              <a:lnSpc>
                <a:spcPct val="125000"/>
              </a:lnSpc>
              <a:spcBef>
                <a:spcPts val="0"/>
              </a:spcBef>
              <a:spcAft>
                <a:spcPts val="600"/>
              </a:spcAft>
              <a:buNone/>
              <a:defRPr sz="1800" spc="100" baseline="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3">
            <a:extLst>
              <a:ext uri="{FF2B5EF4-FFF2-40B4-BE49-F238E27FC236}">
                <a16:creationId xmlns:a16="http://schemas.microsoft.com/office/drawing/2014/main" id="{E0398655-42A6-4DBC-9542-9A8D10B44A63}"/>
              </a:ext>
            </a:extLst>
          </p:cNvPr>
          <p:cNvSpPr>
            <a:spLocks noGrp="1"/>
          </p:cNvSpPr>
          <p:nvPr>
            <p:ph type="dt" sz="half" idx="2"/>
          </p:nvPr>
        </p:nvSpPr>
        <p:spPr>
          <a:xfrm>
            <a:off x="838200" y="6356350"/>
            <a:ext cx="1590675" cy="365125"/>
          </a:xfrm>
          <a:prstGeom prst="rect">
            <a:avLst/>
          </a:prstGeom>
        </p:spPr>
        <p:txBody>
          <a:bodyPr vert="horz" lIns="91440" tIns="45720" rIns="91440" bIns="45720" rtlCol="0" anchor="ctr"/>
          <a:lstStyle>
            <a:lvl1pPr algn="l">
              <a:defRPr sz="1200" spc="100" baseline="0">
                <a:solidFill>
                  <a:schemeClr val="bg1"/>
                </a:solidFill>
                <a:effectLst>
                  <a:outerShdw blurRad="38100" dist="38100" dir="2700000" algn="tl">
                    <a:srgbClr val="000000">
                      <a:alpha val="43137"/>
                    </a:srgbClr>
                  </a:outerShdw>
                </a:effectLst>
              </a:defRPr>
            </a:lvl1pPr>
          </a:lstStyle>
          <a:p>
            <a:r>
              <a:rPr lang="en-US" dirty="0"/>
              <a:t>20XX</a:t>
            </a:r>
          </a:p>
        </p:txBody>
      </p:sp>
      <p:sp>
        <p:nvSpPr>
          <p:cNvPr id="9" name="Footer Placeholder 4">
            <a:extLst>
              <a:ext uri="{FF2B5EF4-FFF2-40B4-BE49-F238E27FC236}">
                <a16:creationId xmlns:a16="http://schemas.microsoft.com/office/drawing/2014/main" id="{1FF7C44B-1689-4CA8-B0BC-0671EA12750F}"/>
              </a:ext>
            </a:extLst>
          </p:cNvPr>
          <p:cNvSpPr>
            <a:spLocks noGrp="1"/>
          </p:cNvSpPr>
          <p:nvPr>
            <p:ph type="ftr" sz="quarter" idx="3"/>
          </p:nvPr>
        </p:nvSpPr>
        <p:spPr>
          <a:xfrm>
            <a:off x="6473608" y="6356350"/>
            <a:ext cx="2743200" cy="365125"/>
          </a:xfrm>
          <a:prstGeom prst="rect">
            <a:avLst/>
          </a:prstGeom>
        </p:spPr>
        <p:txBody>
          <a:bodyPr vert="horz" lIns="91440" tIns="45720" rIns="91440" bIns="45720" rtlCol="0" anchor="ctr"/>
          <a:lstStyle>
            <a:lvl1pPr algn="ctr">
              <a:defRPr sz="1200" b="1" i="0" cap="all" spc="100" baseline="0">
                <a:solidFill>
                  <a:schemeClr val="bg2">
                    <a:lumMod val="50000"/>
                  </a:schemeClr>
                </a:solidFill>
                <a:effectLst/>
                <a:latin typeface="+mj-lt"/>
              </a:defRPr>
            </a:lvl1pPr>
          </a:lstStyle>
          <a:p>
            <a:r>
              <a:rPr lang="en-US" dirty="0"/>
              <a:t>Pitch deck</a:t>
            </a:r>
          </a:p>
        </p:txBody>
      </p:sp>
      <p:sp>
        <p:nvSpPr>
          <p:cNvPr id="10" name="Slide Number Placeholder 5">
            <a:extLst>
              <a:ext uri="{FF2B5EF4-FFF2-40B4-BE49-F238E27FC236}">
                <a16:creationId xmlns:a16="http://schemas.microsoft.com/office/drawing/2014/main" id="{7D6105C8-7607-448C-9CD2-9CA33B49B4DB}"/>
              </a:ext>
            </a:extLst>
          </p:cNvPr>
          <p:cNvSpPr>
            <a:spLocks noGrp="1"/>
          </p:cNvSpPr>
          <p:nvPr>
            <p:ph type="sldNum" sz="quarter" idx="4"/>
          </p:nvPr>
        </p:nvSpPr>
        <p:spPr>
          <a:xfrm>
            <a:off x="9791700" y="6356350"/>
            <a:ext cx="1562100" cy="365125"/>
          </a:xfrm>
          <a:prstGeom prst="rect">
            <a:avLst/>
          </a:prstGeom>
        </p:spPr>
        <p:txBody>
          <a:bodyPr vert="horz" lIns="91440" tIns="45720" rIns="91440" bIns="45720" rtlCol="0" anchor="ctr"/>
          <a:lstStyle>
            <a:lvl1pPr algn="r">
              <a:defRPr sz="1200" spc="100" baseline="0">
                <a:solidFill>
                  <a:schemeClr val="bg2">
                    <a:lumMod val="50000"/>
                  </a:schemeClr>
                </a:solidFill>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20042380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Slide 2">
    <p:bg>
      <p:bgPr>
        <a:solidFill>
          <a:schemeClr val="accent4">
            <a:lumMod val="50000"/>
          </a:schemeClr>
        </a:solidFill>
        <a:effectLst/>
      </p:bgPr>
    </p:bg>
    <p:spTree>
      <p:nvGrpSpPr>
        <p:cNvPr id="1" name=""/>
        <p:cNvGrpSpPr/>
        <p:nvPr/>
      </p:nvGrpSpPr>
      <p:grpSpPr>
        <a:xfrm>
          <a:off x="0" y="0"/>
          <a:ext cx="0" cy="0"/>
          <a:chOff x="0" y="0"/>
          <a:chExt cx="0" cy="0"/>
        </a:xfrm>
      </p:grpSpPr>
      <p:sp>
        <p:nvSpPr>
          <p:cNvPr id="7" name="Picture Placeholder 7">
            <a:extLst>
              <a:ext uri="{FF2B5EF4-FFF2-40B4-BE49-F238E27FC236}">
                <a16:creationId xmlns:a16="http://schemas.microsoft.com/office/drawing/2014/main" id="{02728A58-8DE2-4B1C-B6CA-F2AED56F4504}"/>
              </a:ext>
            </a:extLst>
          </p:cNvPr>
          <p:cNvSpPr>
            <a:spLocks noGrp="1"/>
          </p:cNvSpPr>
          <p:nvPr>
            <p:ph type="pic" sz="quarter" idx="10" hasCustomPrompt="1"/>
          </p:nvPr>
        </p:nvSpPr>
        <p:spPr>
          <a:xfrm>
            <a:off x="0" y="-2"/>
            <a:ext cx="12192000" cy="6858000"/>
          </a:xfrm>
          <a:prstGeom prst="rect">
            <a:avLst/>
          </a:prstGeom>
        </p:spPr>
        <p:txBody>
          <a:bodyPr/>
          <a:lstStyle>
            <a:lvl1pPr marL="0" indent="0" algn="ctr">
              <a:buNone/>
              <a:defRPr>
                <a:solidFill>
                  <a:schemeClr val="bg1"/>
                </a:solidFill>
              </a:defRPr>
            </a:lvl1pPr>
          </a:lstStyle>
          <a:p>
            <a:r>
              <a:rPr lang="en-US" dirty="0"/>
              <a:t>Click to add photo</a:t>
            </a:r>
          </a:p>
        </p:txBody>
      </p:sp>
      <p:sp>
        <p:nvSpPr>
          <p:cNvPr id="2" name="Title 1">
            <a:extLst>
              <a:ext uri="{FF2B5EF4-FFF2-40B4-BE49-F238E27FC236}">
                <a16:creationId xmlns:a16="http://schemas.microsoft.com/office/drawing/2014/main" id="{B69D7CAC-EE78-4BAE-94EA-EBE4BB118115}"/>
              </a:ext>
            </a:extLst>
          </p:cNvPr>
          <p:cNvSpPr>
            <a:spLocks noGrp="1"/>
          </p:cNvSpPr>
          <p:nvPr>
            <p:ph type="title" hasCustomPrompt="1"/>
          </p:nvPr>
        </p:nvSpPr>
        <p:spPr>
          <a:xfrm>
            <a:off x="1199909" y="2335192"/>
            <a:ext cx="9792182" cy="2187616"/>
          </a:xfrm>
          <a:prstGeom prst="rect">
            <a:avLst/>
          </a:prstGeom>
          <a:noFill/>
          <a:ln w="38100">
            <a:solidFill>
              <a:schemeClr val="accent5"/>
            </a:solidFill>
          </a:ln>
        </p:spPr>
        <p:txBody>
          <a:bodyPr lIns="914400" tIns="182880" rIns="914400" anchor="ctr"/>
          <a:lstStyle>
            <a:lvl1pPr algn="ctr">
              <a:defRPr sz="5400" b="1" cap="all" spc="100" baseline="0">
                <a:solidFill>
                  <a:schemeClr val="accent5"/>
                </a:solidFill>
              </a:defRPr>
            </a:lvl1pPr>
          </a:lstStyle>
          <a:p>
            <a:r>
              <a:rPr lang="en-US" dirty="0"/>
              <a:t>Click to add title</a:t>
            </a:r>
          </a:p>
        </p:txBody>
      </p:sp>
    </p:spTree>
    <p:extLst>
      <p:ext uri="{BB962C8B-B14F-4D97-AF65-F5344CB8AC3E}">
        <p14:creationId xmlns:p14="http://schemas.microsoft.com/office/powerpoint/2010/main" val="1737129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accent5">
            <a:alpha val="10000"/>
          </a:scheme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C6C658-B6F5-98D2-4D95-EA3030D6F090}"/>
              </a:ext>
              <a:ext uri="{C183D7F6-B498-43B3-948B-1728B52AA6E4}">
                <adec:decorative xmlns:adec="http://schemas.microsoft.com/office/drawing/2017/decorative" val="1"/>
              </a:ext>
            </a:extLst>
          </p:cNvPr>
          <p:cNvSpPr/>
          <p:nvPr userDrawn="1"/>
        </p:nvSpPr>
        <p:spPr>
          <a:xfrm>
            <a:off x="-20322" y="-7084"/>
            <a:ext cx="12212321" cy="6858000"/>
          </a:xfrm>
          <a:prstGeom prst="rect">
            <a:avLst/>
          </a:prstGeom>
          <a:solidFill>
            <a:schemeClr val="accent5">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39AED10-F37C-48B3-A407-EDC6878C712E}"/>
              </a:ext>
            </a:extLst>
          </p:cNvPr>
          <p:cNvSpPr>
            <a:spLocks noGrp="1"/>
          </p:cNvSpPr>
          <p:nvPr>
            <p:ph type="title" hasCustomPrompt="1"/>
          </p:nvPr>
        </p:nvSpPr>
        <p:spPr>
          <a:xfrm>
            <a:off x="1250065" y="2372810"/>
            <a:ext cx="4352081" cy="2129742"/>
          </a:xfrm>
          <a:prstGeom prst="rect">
            <a:avLst/>
          </a:prstGeom>
          <a:ln w="28575">
            <a:solidFill>
              <a:schemeClr val="accent4">
                <a:lumMod val="50000"/>
              </a:schemeClr>
            </a:solidFill>
          </a:ln>
        </p:spPr>
        <p:txBody>
          <a:bodyPr anchor="ctr"/>
          <a:lstStyle>
            <a:lvl1pPr algn="ctr">
              <a:defRPr sz="2400" cap="all" spc="100" baseline="0">
                <a:solidFill>
                  <a:schemeClr val="accent4">
                    <a:lumMod val="50000"/>
                  </a:schemeClr>
                </a:solidFill>
              </a:defRPr>
            </a:lvl1pPr>
          </a:lstStyle>
          <a:p>
            <a:r>
              <a:rPr lang="en-US" dirty="0"/>
              <a:t>Add title</a:t>
            </a:r>
          </a:p>
        </p:txBody>
      </p:sp>
      <p:sp>
        <p:nvSpPr>
          <p:cNvPr id="9" name="Picture Placeholder 8">
            <a:extLst>
              <a:ext uri="{FF2B5EF4-FFF2-40B4-BE49-F238E27FC236}">
                <a16:creationId xmlns:a16="http://schemas.microsoft.com/office/drawing/2014/main" id="{0ED8B338-CD86-47FF-A4B9-9EE6A11AFBFD}"/>
              </a:ext>
            </a:extLst>
          </p:cNvPr>
          <p:cNvSpPr>
            <a:spLocks noGrp="1"/>
          </p:cNvSpPr>
          <p:nvPr>
            <p:ph type="pic" sz="quarter" idx="15" hasCustomPrompt="1"/>
          </p:nvPr>
        </p:nvSpPr>
        <p:spPr>
          <a:xfrm>
            <a:off x="6789480" y="0"/>
            <a:ext cx="5394960" cy="6858000"/>
          </a:xfrm>
          <a:prstGeom prst="rect">
            <a:avLst/>
          </a:prstGeom>
        </p:spPr>
        <p:txBody>
          <a:bodyPr/>
          <a:lstStyle>
            <a:lvl1pPr marL="0" indent="0" algn="ctr">
              <a:buNone/>
              <a:defRPr/>
            </a:lvl1pPr>
          </a:lstStyle>
          <a:p>
            <a:r>
              <a:rPr lang="en-US" dirty="0"/>
              <a:t>Click to add photo</a:t>
            </a:r>
          </a:p>
        </p:txBody>
      </p:sp>
      <p:sp>
        <p:nvSpPr>
          <p:cNvPr id="15" name="Date Placeholder 2">
            <a:extLst>
              <a:ext uri="{FF2B5EF4-FFF2-40B4-BE49-F238E27FC236}">
                <a16:creationId xmlns:a16="http://schemas.microsoft.com/office/drawing/2014/main" id="{19507D12-915D-42C7-9250-F3912C1CAEBE}"/>
              </a:ext>
            </a:extLst>
          </p:cNvPr>
          <p:cNvSpPr>
            <a:spLocks noGrp="1"/>
          </p:cNvSpPr>
          <p:nvPr>
            <p:ph type="dt" sz="half" idx="10"/>
          </p:nvPr>
        </p:nvSpPr>
        <p:spPr>
          <a:xfrm>
            <a:off x="838200" y="6356350"/>
            <a:ext cx="2743200" cy="365125"/>
          </a:xfrm>
          <a:prstGeom prst="rect">
            <a:avLst/>
          </a:prstGeom>
        </p:spPr>
        <p:txBody>
          <a:bodyPr/>
          <a:lstStyle>
            <a:lvl1pPr>
              <a:defRPr/>
            </a:lvl1pPr>
          </a:lstStyle>
          <a:p>
            <a:r>
              <a:rPr lang="en-US" dirty="0"/>
              <a:t>20XX</a:t>
            </a:r>
          </a:p>
        </p:txBody>
      </p:sp>
      <p:sp>
        <p:nvSpPr>
          <p:cNvPr id="12" name="Footer Placeholder 4">
            <a:extLst>
              <a:ext uri="{FF2B5EF4-FFF2-40B4-BE49-F238E27FC236}">
                <a16:creationId xmlns:a16="http://schemas.microsoft.com/office/drawing/2014/main" id="{14520C17-104B-4F9D-B1D8-2FA4676B3C15}"/>
              </a:ext>
            </a:extLst>
          </p:cNvPr>
          <p:cNvSpPr>
            <a:spLocks noGrp="1"/>
          </p:cNvSpPr>
          <p:nvPr>
            <p:ph type="ftr" sz="quarter" idx="3"/>
          </p:nvPr>
        </p:nvSpPr>
        <p:spPr>
          <a:xfrm>
            <a:off x="6473608" y="6356350"/>
            <a:ext cx="2743200" cy="365125"/>
          </a:xfrm>
          <a:prstGeom prst="rect">
            <a:avLst/>
          </a:prstGeom>
        </p:spPr>
        <p:txBody>
          <a:bodyPr vert="horz" lIns="91440" tIns="45720" rIns="91440" bIns="45720" rtlCol="0" anchor="ctr"/>
          <a:lstStyle>
            <a:lvl1pPr algn="ctr">
              <a:defRPr sz="1200" b="1" i="0" cap="all" spc="100" baseline="0">
                <a:solidFill>
                  <a:schemeClr val="bg1"/>
                </a:solidFill>
                <a:effectLst>
                  <a:outerShdw blurRad="38100" dist="38100" dir="2700000" algn="tl">
                    <a:srgbClr val="000000">
                      <a:alpha val="43137"/>
                    </a:srgbClr>
                  </a:outerShdw>
                </a:effectLst>
                <a:latin typeface="+mj-lt"/>
              </a:defRPr>
            </a:lvl1pPr>
          </a:lstStyle>
          <a:p>
            <a:r>
              <a:rPr lang="en-US" dirty="0"/>
              <a:t>Pitch deck</a:t>
            </a:r>
          </a:p>
        </p:txBody>
      </p:sp>
      <p:sp>
        <p:nvSpPr>
          <p:cNvPr id="13" name="Slide Number Placeholder 5">
            <a:extLst>
              <a:ext uri="{FF2B5EF4-FFF2-40B4-BE49-F238E27FC236}">
                <a16:creationId xmlns:a16="http://schemas.microsoft.com/office/drawing/2014/main" id="{219F9CF7-C4CD-4EEB-A49F-1820A981A249}"/>
              </a:ext>
            </a:extLst>
          </p:cNvPr>
          <p:cNvSpPr>
            <a:spLocks noGrp="1"/>
          </p:cNvSpPr>
          <p:nvPr>
            <p:ph type="sldNum" sz="quarter" idx="4"/>
          </p:nvPr>
        </p:nvSpPr>
        <p:spPr>
          <a:xfrm>
            <a:off x="9791700" y="6356350"/>
            <a:ext cx="1562100" cy="365125"/>
          </a:xfrm>
          <a:prstGeom prst="rect">
            <a:avLst/>
          </a:prstGeom>
        </p:spPr>
        <p:txBody>
          <a:bodyPr vert="horz" lIns="91440" tIns="45720" rIns="91440" bIns="45720" rtlCol="0" anchor="ctr"/>
          <a:lstStyle>
            <a:lvl1pPr algn="r">
              <a:defRPr sz="1200" spc="100" baseline="0">
                <a:solidFill>
                  <a:schemeClr val="bg1"/>
                </a:solidFill>
                <a:effectLst>
                  <a:outerShdw blurRad="38100" dist="38100" dir="2700000" algn="tl">
                    <a:srgbClr val="000000">
                      <a:alpha val="43137"/>
                    </a:srgbClr>
                  </a:outerShdw>
                </a:effectLst>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26713335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roblem">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3FAF69-7EBE-817B-DCEA-4A1595820E3E}"/>
              </a:ext>
              <a:ext uri="{C183D7F6-B498-43B3-948B-1728B52AA6E4}">
                <adec:decorative xmlns:adec="http://schemas.microsoft.com/office/drawing/2017/decorative" val="1"/>
              </a:ext>
            </a:extLst>
          </p:cNvPr>
          <p:cNvSpPr/>
          <p:nvPr userDrawn="1"/>
        </p:nvSpPr>
        <p:spPr>
          <a:xfrm>
            <a:off x="-1" y="-7515"/>
            <a:ext cx="4661648" cy="6871651"/>
          </a:xfrm>
          <a:prstGeom prst="rect">
            <a:avLst/>
          </a:prstGeom>
          <a:solidFill>
            <a:srgbClr val="4769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720FC4D-FDE2-42C3-B907-27B071B649CC}"/>
              </a:ext>
            </a:extLst>
          </p:cNvPr>
          <p:cNvSpPr>
            <a:spLocks noGrp="1"/>
          </p:cNvSpPr>
          <p:nvPr>
            <p:ph type="title" hasCustomPrompt="1"/>
          </p:nvPr>
        </p:nvSpPr>
        <p:spPr>
          <a:xfrm>
            <a:off x="636608" y="804862"/>
            <a:ext cx="3401992" cy="5121375"/>
          </a:xfrm>
          <a:prstGeom prst="rect">
            <a:avLst/>
          </a:prstGeom>
          <a:ln w="28575">
            <a:noFill/>
          </a:ln>
        </p:spPr>
        <p:txBody>
          <a:bodyPr anchor="ctr"/>
          <a:lstStyle>
            <a:lvl1pPr algn="ctr">
              <a:defRPr sz="2400" cap="all" spc="100" baseline="0">
                <a:solidFill>
                  <a:schemeClr val="bg1"/>
                </a:solidFill>
              </a:defRPr>
            </a:lvl1pPr>
          </a:lstStyle>
          <a:p>
            <a:r>
              <a:rPr lang="en-US" dirty="0"/>
              <a:t>Title</a:t>
            </a:r>
          </a:p>
        </p:txBody>
      </p:sp>
      <p:sp>
        <p:nvSpPr>
          <p:cNvPr id="6" name="Content Placeholder 5">
            <a:extLst>
              <a:ext uri="{FF2B5EF4-FFF2-40B4-BE49-F238E27FC236}">
                <a16:creationId xmlns:a16="http://schemas.microsoft.com/office/drawing/2014/main" id="{6F4F9403-8AE5-DF79-EFCF-E99EABB83417}"/>
              </a:ext>
            </a:extLst>
          </p:cNvPr>
          <p:cNvSpPr>
            <a:spLocks noGrp="1"/>
          </p:cNvSpPr>
          <p:nvPr>
            <p:ph sz="quarter" idx="10" hasCustomPrompt="1"/>
          </p:nvPr>
        </p:nvSpPr>
        <p:spPr>
          <a:xfrm>
            <a:off x="5579338" y="804863"/>
            <a:ext cx="5716587" cy="5248276"/>
          </a:xfrm>
          <a:prstGeom prst="rect">
            <a:avLst/>
          </a:prstGeom>
        </p:spPr>
        <p:txBody>
          <a:bodyPr anchor="ctr"/>
          <a:lstStyle>
            <a:lvl1pPr marL="283464" indent="-283464">
              <a:lnSpc>
                <a:spcPct val="125000"/>
              </a:lnSpc>
              <a:spcBef>
                <a:spcPts val="0"/>
              </a:spcBef>
              <a:spcAft>
                <a:spcPts val="600"/>
              </a:spcAft>
              <a:defRPr sz="1800"/>
            </a:lvl1pPr>
            <a:lvl2pPr marL="731520" indent="-283464">
              <a:lnSpc>
                <a:spcPct val="125000"/>
              </a:lnSpc>
              <a:spcBef>
                <a:spcPts val="0"/>
              </a:spcBef>
              <a:spcAft>
                <a:spcPts val="600"/>
              </a:spcAft>
              <a:defRPr sz="1800"/>
            </a:lvl2pPr>
            <a:lvl3pPr marL="1097280" indent="-283464">
              <a:lnSpc>
                <a:spcPct val="125000"/>
              </a:lnSpc>
              <a:spcBef>
                <a:spcPts val="0"/>
              </a:spcBef>
              <a:spcAft>
                <a:spcPts val="600"/>
              </a:spcAft>
              <a:defRPr sz="1800"/>
            </a:lvl3pPr>
            <a:lvl4pPr marL="1463040" indent="-283464">
              <a:lnSpc>
                <a:spcPct val="125000"/>
              </a:lnSpc>
              <a:spcBef>
                <a:spcPts val="0"/>
              </a:spcBef>
              <a:spcAft>
                <a:spcPts val="600"/>
              </a:spcAft>
              <a:defRPr sz="1800"/>
            </a:lvl4pPr>
            <a:lvl5pPr marL="1828800" indent="-283464">
              <a:lnSpc>
                <a:spcPct val="125000"/>
              </a:lnSpc>
              <a:spcBef>
                <a:spcPts val="0"/>
              </a:spcBef>
              <a:spcAft>
                <a:spcPts val="600"/>
              </a:spcAft>
              <a:defRPr sz="18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Date Placeholder 3">
            <a:extLst>
              <a:ext uri="{FF2B5EF4-FFF2-40B4-BE49-F238E27FC236}">
                <a16:creationId xmlns:a16="http://schemas.microsoft.com/office/drawing/2014/main" id="{D38E30C9-543F-4532-B571-2F2EF52E7A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spc="100" baseline="0">
                <a:solidFill>
                  <a:schemeClr val="bg2">
                    <a:lumMod val="50000"/>
                  </a:schemeClr>
                </a:solidFill>
              </a:defRPr>
            </a:lvl1pPr>
          </a:lstStyle>
          <a:p>
            <a:r>
              <a:rPr lang="en-US" dirty="0"/>
              <a:t>20XX</a:t>
            </a:r>
          </a:p>
        </p:txBody>
      </p:sp>
      <p:sp>
        <p:nvSpPr>
          <p:cNvPr id="17" name="Footer Placeholder 4">
            <a:extLst>
              <a:ext uri="{FF2B5EF4-FFF2-40B4-BE49-F238E27FC236}">
                <a16:creationId xmlns:a16="http://schemas.microsoft.com/office/drawing/2014/main" id="{9E2F8B6B-A63E-448F-86E5-CF3F12A297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bg2">
                    <a:lumMod val="50000"/>
                  </a:schemeClr>
                </a:solidFill>
                <a:latin typeface="+mj-lt"/>
              </a:defRPr>
            </a:lvl1pPr>
          </a:lstStyle>
          <a:p>
            <a:r>
              <a:rPr lang="en-US" dirty="0"/>
              <a:t>Pitch deck</a:t>
            </a:r>
          </a:p>
        </p:txBody>
      </p:sp>
      <p:sp>
        <p:nvSpPr>
          <p:cNvPr id="18" name="Slide Number Placeholder 5">
            <a:extLst>
              <a:ext uri="{FF2B5EF4-FFF2-40B4-BE49-F238E27FC236}">
                <a16:creationId xmlns:a16="http://schemas.microsoft.com/office/drawing/2014/main" id="{5EC1D779-DE8A-45DF-9A79-70F63DD68BA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spc="100" baseline="0">
                <a:solidFill>
                  <a:schemeClr val="bg2">
                    <a:lumMod val="50000"/>
                  </a:schemeClr>
                </a:solidFill>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34764910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Picture">
    <p:bg>
      <p:bgPr>
        <a:solidFill>
          <a:schemeClr val="accent5">
            <a:alpha val="1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9AED10-F37C-48B3-A407-EDC6878C712E}"/>
              </a:ext>
            </a:extLst>
          </p:cNvPr>
          <p:cNvSpPr>
            <a:spLocks noGrp="1"/>
          </p:cNvSpPr>
          <p:nvPr>
            <p:ph type="title" hasCustomPrompt="1"/>
          </p:nvPr>
        </p:nvSpPr>
        <p:spPr>
          <a:xfrm>
            <a:off x="6647727" y="2060294"/>
            <a:ext cx="4359795" cy="2141316"/>
          </a:xfrm>
          <a:prstGeom prst="rect">
            <a:avLst/>
          </a:prstGeom>
          <a:ln w="28575">
            <a:solidFill>
              <a:schemeClr val="accent4">
                <a:lumMod val="50000"/>
              </a:schemeClr>
            </a:solidFill>
          </a:ln>
        </p:spPr>
        <p:txBody>
          <a:bodyPr anchor="ctr"/>
          <a:lstStyle>
            <a:lvl1pPr algn="ctr">
              <a:defRPr sz="2400" cap="all" spc="100" baseline="0">
                <a:solidFill>
                  <a:schemeClr val="accent4">
                    <a:lumMod val="50000"/>
                  </a:schemeClr>
                </a:solidFill>
              </a:defRPr>
            </a:lvl1pPr>
          </a:lstStyle>
          <a:p>
            <a:r>
              <a:rPr lang="en-US" dirty="0"/>
              <a:t>Add title</a:t>
            </a:r>
          </a:p>
        </p:txBody>
      </p:sp>
      <p:sp>
        <p:nvSpPr>
          <p:cNvPr id="9" name="Picture Placeholder 8">
            <a:extLst>
              <a:ext uri="{FF2B5EF4-FFF2-40B4-BE49-F238E27FC236}">
                <a16:creationId xmlns:a16="http://schemas.microsoft.com/office/drawing/2014/main" id="{0ED8B338-CD86-47FF-A4B9-9EE6A11AFBFD}"/>
              </a:ext>
            </a:extLst>
          </p:cNvPr>
          <p:cNvSpPr>
            <a:spLocks noGrp="1"/>
          </p:cNvSpPr>
          <p:nvPr>
            <p:ph type="pic" sz="quarter" idx="15" hasCustomPrompt="1"/>
          </p:nvPr>
        </p:nvSpPr>
        <p:spPr>
          <a:xfrm>
            <a:off x="0" y="-9009"/>
            <a:ext cx="5521124" cy="6878584"/>
          </a:xfrm>
          <a:prstGeom prst="rect">
            <a:avLst/>
          </a:prstGeom>
        </p:spPr>
        <p:txBody>
          <a:bodyPr/>
          <a:lstStyle>
            <a:lvl1pPr marL="0" indent="0" algn="ctr">
              <a:buNone/>
              <a:defRPr/>
            </a:lvl1pPr>
          </a:lstStyle>
          <a:p>
            <a:r>
              <a:rPr lang="en-US" dirty="0"/>
              <a:t>Click to add photo</a:t>
            </a:r>
          </a:p>
        </p:txBody>
      </p:sp>
      <p:sp>
        <p:nvSpPr>
          <p:cNvPr id="7" name="Text Placeholder 10">
            <a:extLst>
              <a:ext uri="{FF2B5EF4-FFF2-40B4-BE49-F238E27FC236}">
                <a16:creationId xmlns:a16="http://schemas.microsoft.com/office/drawing/2014/main" id="{F20D097E-45D7-422E-A8D1-635C7DE9A997}"/>
              </a:ext>
            </a:extLst>
          </p:cNvPr>
          <p:cNvSpPr>
            <a:spLocks noGrp="1"/>
          </p:cNvSpPr>
          <p:nvPr>
            <p:ph type="body" sz="quarter" idx="14" hasCustomPrompt="1"/>
          </p:nvPr>
        </p:nvSpPr>
        <p:spPr>
          <a:xfrm>
            <a:off x="6670878" y="4550199"/>
            <a:ext cx="4359795" cy="1790164"/>
          </a:xfrm>
          <a:prstGeom prst="rect">
            <a:avLst/>
          </a:prstGeom>
        </p:spPr>
        <p:txBody>
          <a:bodyPr anchor="t"/>
          <a:lstStyle>
            <a:lvl1pPr marL="0" indent="0" algn="ctr">
              <a:lnSpc>
                <a:spcPct val="80000"/>
              </a:lnSpc>
              <a:spcBef>
                <a:spcPts val="0"/>
              </a:spcBef>
              <a:buNone/>
              <a:defRPr sz="1800" b="1" cap="all" spc="100" baseline="0">
                <a:solidFill>
                  <a:schemeClr val="accent4">
                    <a:lumMod val="50000"/>
                  </a:schemeClr>
                </a:solidFill>
                <a:latin typeface="+mn-lt"/>
              </a:defRPr>
            </a:lvl1pPr>
          </a:lstStyle>
          <a:p>
            <a:pPr lvl="0"/>
            <a:r>
              <a:rPr lang="en-US" dirty="0"/>
              <a:t>Click to add text</a:t>
            </a:r>
          </a:p>
        </p:txBody>
      </p:sp>
      <p:sp>
        <p:nvSpPr>
          <p:cNvPr id="15" name="Date Placeholder 2">
            <a:extLst>
              <a:ext uri="{FF2B5EF4-FFF2-40B4-BE49-F238E27FC236}">
                <a16:creationId xmlns:a16="http://schemas.microsoft.com/office/drawing/2014/main" id="{19507D12-915D-42C7-9250-F3912C1CAEBE}"/>
              </a:ext>
            </a:extLst>
          </p:cNvPr>
          <p:cNvSpPr>
            <a:spLocks noGrp="1"/>
          </p:cNvSpPr>
          <p:nvPr>
            <p:ph type="dt" sz="half" idx="10"/>
          </p:nvPr>
        </p:nvSpPr>
        <p:spPr>
          <a:xfrm>
            <a:off x="838200" y="6356350"/>
            <a:ext cx="2743200" cy="365125"/>
          </a:xfrm>
          <a:prstGeom prst="rect">
            <a:avLst/>
          </a:prstGeom>
        </p:spPr>
        <p:txBody>
          <a:bodyPr/>
          <a:lstStyle>
            <a:lvl1pPr>
              <a:defRPr/>
            </a:lvl1pPr>
          </a:lstStyle>
          <a:p>
            <a:r>
              <a:rPr lang="en-US" dirty="0"/>
              <a:t>20XX</a:t>
            </a:r>
          </a:p>
        </p:txBody>
      </p:sp>
      <p:sp>
        <p:nvSpPr>
          <p:cNvPr id="12" name="Footer Placeholder 4">
            <a:extLst>
              <a:ext uri="{FF2B5EF4-FFF2-40B4-BE49-F238E27FC236}">
                <a16:creationId xmlns:a16="http://schemas.microsoft.com/office/drawing/2014/main" id="{14520C17-104B-4F9D-B1D8-2FA4676B3C15}"/>
              </a:ext>
            </a:extLst>
          </p:cNvPr>
          <p:cNvSpPr>
            <a:spLocks noGrp="1"/>
          </p:cNvSpPr>
          <p:nvPr>
            <p:ph type="ftr" sz="quarter" idx="3"/>
          </p:nvPr>
        </p:nvSpPr>
        <p:spPr>
          <a:xfrm>
            <a:off x="6473608" y="6356350"/>
            <a:ext cx="2743200" cy="365125"/>
          </a:xfrm>
          <a:prstGeom prst="rect">
            <a:avLst/>
          </a:prstGeom>
        </p:spPr>
        <p:txBody>
          <a:bodyPr vert="horz" lIns="91440" tIns="45720" rIns="91440" bIns="45720" rtlCol="0" anchor="ctr"/>
          <a:lstStyle>
            <a:lvl1pPr algn="ctr">
              <a:defRPr sz="1200" b="1" i="0" cap="all" spc="100" baseline="0">
                <a:solidFill>
                  <a:schemeClr val="bg1"/>
                </a:solidFill>
                <a:effectLst>
                  <a:outerShdw blurRad="38100" dist="38100" dir="2700000" algn="tl">
                    <a:srgbClr val="000000">
                      <a:alpha val="43137"/>
                    </a:srgbClr>
                  </a:outerShdw>
                </a:effectLst>
                <a:latin typeface="+mj-lt"/>
              </a:defRPr>
            </a:lvl1pPr>
          </a:lstStyle>
          <a:p>
            <a:r>
              <a:rPr lang="en-US" dirty="0"/>
              <a:t>Pitch deck</a:t>
            </a:r>
          </a:p>
        </p:txBody>
      </p:sp>
      <p:sp>
        <p:nvSpPr>
          <p:cNvPr id="13" name="Slide Number Placeholder 5">
            <a:extLst>
              <a:ext uri="{FF2B5EF4-FFF2-40B4-BE49-F238E27FC236}">
                <a16:creationId xmlns:a16="http://schemas.microsoft.com/office/drawing/2014/main" id="{219F9CF7-C4CD-4EEB-A49F-1820A981A249}"/>
              </a:ext>
            </a:extLst>
          </p:cNvPr>
          <p:cNvSpPr>
            <a:spLocks noGrp="1"/>
          </p:cNvSpPr>
          <p:nvPr>
            <p:ph type="sldNum" sz="quarter" idx="4"/>
          </p:nvPr>
        </p:nvSpPr>
        <p:spPr>
          <a:xfrm>
            <a:off x="9791700" y="6356350"/>
            <a:ext cx="1562100" cy="365125"/>
          </a:xfrm>
          <a:prstGeom prst="rect">
            <a:avLst/>
          </a:prstGeom>
        </p:spPr>
        <p:txBody>
          <a:bodyPr vert="horz" lIns="91440" tIns="45720" rIns="91440" bIns="45720" rtlCol="0" anchor="ctr"/>
          <a:lstStyle>
            <a:lvl1pPr algn="r">
              <a:defRPr sz="1200" spc="100" baseline="0">
                <a:solidFill>
                  <a:schemeClr val="bg1"/>
                </a:solidFill>
                <a:effectLst>
                  <a:outerShdw blurRad="38100" dist="38100" dir="2700000" algn="tl">
                    <a:srgbClr val="000000">
                      <a:alpha val="43137"/>
                    </a:srgbClr>
                  </a:outerShdw>
                </a:effectLst>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20019122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olu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3A5AC9-F6E1-46F9-8810-475475E17B9A}"/>
              </a:ext>
            </a:extLst>
          </p:cNvPr>
          <p:cNvSpPr>
            <a:spLocks noGrp="1"/>
          </p:cNvSpPr>
          <p:nvPr>
            <p:ph type="title" hasCustomPrompt="1"/>
          </p:nvPr>
        </p:nvSpPr>
        <p:spPr>
          <a:xfrm>
            <a:off x="5134980" y="706056"/>
            <a:ext cx="6323957" cy="1088020"/>
          </a:xfrm>
          <a:prstGeom prst="rect">
            <a:avLst/>
          </a:prstGeom>
          <a:ln w="28575">
            <a:solidFill>
              <a:schemeClr val="accent2"/>
            </a:solidFill>
          </a:ln>
        </p:spPr>
        <p:txBody>
          <a:bodyPr anchor="ctr"/>
          <a:lstStyle>
            <a:lvl1pPr algn="ctr">
              <a:defRPr sz="2400" cap="all" spc="100" baseline="0">
                <a:solidFill>
                  <a:schemeClr val="accent2"/>
                </a:solidFill>
              </a:defRPr>
            </a:lvl1pPr>
          </a:lstStyle>
          <a:p>
            <a:r>
              <a:rPr lang="en-US" dirty="0"/>
              <a:t>Title</a:t>
            </a:r>
          </a:p>
        </p:txBody>
      </p:sp>
      <p:sp>
        <p:nvSpPr>
          <p:cNvPr id="9" name="Picture Placeholder 8">
            <a:extLst>
              <a:ext uri="{FF2B5EF4-FFF2-40B4-BE49-F238E27FC236}">
                <a16:creationId xmlns:a16="http://schemas.microsoft.com/office/drawing/2014/main" id="{952C02D9-C262-43C0-BE24-402661B0594A}"/>
              </a:ext>
            </a:extLst>
          </p:cNvPr>
          <p:cNvSpPr>
            <a:spLocks noGrp="1"/>
          </p:cNvSpPr>
          <p:nvPr>
            <p:ph type="pic" sz="quarter" idx="10" hasCustomPrompt="1"/>
          </p:nvPr>
        </p:nvSpPr>
        <p:spPr>
          <a:xfrm>
            <a:off x="-1" y="0"/>
            <a:ext cx="4495801" cy="6858000"/>
          </a:xfrm>
          <a:prstGeom prst="rect">
            <a:avLst/>
          </a:prstGeom>
        </p:spPr>
        <p:txBody>
          <a:bodyPr/>
          <a:lstStyle>
            <a:lvl1pPr marL="0" indent="0" algn="ctr">
              <a:buNone/>
              <a:defRPr sz="2000"/>
            </a:lvl1pPr>
          </a:lstStyle>
          <a:p>
            <a:r>
              <a:rPr lang="en-US" dirty="0"/>
              <a:t>Click to add photo</a:t>
            </a:r>
          </a:p>
        </p:txBody>
      </p:sp>
      <p:sp>
        <p:nvSpPr>
          <p:cNvPr id="6" name="Content Placeholder 5">
            <a:extLst>
              <a:ext uri="{FF2B5EF4-FFF2-40B4-BE49-F238E27FC236}">
                <a16:creationId xmlns:a16="http://schemas.microsoft.com/office/drawing/2014/main" id="{3BC3273F-AE8F-21E6-A06E-52686D65496D}"/>
              </a:ext>
            </a:extLst>
          </p:cNvPr>
          <p:cNvSpPr>
            <a:spLocks noGrp="1"/>
          </p:cNvSpPr>
          <p:nvPr>
            <p:ph sz="quarter" idx="11" hasCustomPrompt="1"/>
          </p:nvPr>
        </p:nvSpPr>
        <p:spPr>
          <a:xfrm>
            <a:off x="5135563" y="2291786"/>
            <a:ext cx="3017837" cy="3967224"/>
          </a:xfrm>
          <a:prstGeom prst="rect">
            <a:avLst/>
          </a:prstGeom>
        </p:spPr>
        <p:txBody>
          <a:bodyPr/>
          <a:lstStyle>
            <a:lvl1pPr marL="0" indent="0">
              <a:lnSpc>
                <a:spcPct val="125000"/>
              </a:lnSpc>
              <a:spcBef>
                <a:spcPts val="0"/>
              </a:spcBef>
              <a:spcAft>
                <a:spcPts val="600"/>
              </a:spcAft>
              <a:buNone/>
              <a:defRPr sz="1800" spc="100" baseline="0"/>
            </a:lvl1pPr>
            <a:lvl2pPr marL="283464" indent="-283464">
              <a:lnSpc>
                <a:spcPct val="125000"/>
              </a:lnSpc>
              <a:spcBef>
                <a:spcPts val="0"/>
              </a:spcBef>
              <a:spcAft>
                <a:spcPts val="600"/>
              </a:spcAft>
              <a:defRPr sz="1800" spc="100" baseline="0"/>
            </a:lvl2pPr>
            <a:lvl3pPr marL="685800" indent="-283464">
              <a:lnSpc>
                <a:spcPct val="125000"/>
              </a:lnSpc>
              <a:spcBef>
                <a:spcPts val="0"/>
              </a:spcBef>
              <a:spcAft>
                <a:spcPts val="600"/>
              </a:spcAft>
              <a:defRPr sz="1800" spc="100" baseline="0"/>
            </a:lvl3pPr>
            <a:lvl4pPr marL="1143000" indent="-283464">
              <a:lnSpc>
                <a:spcPct val="125000"/>
              </a:lnSpc>
              <a:spcBef>
                <a:spcPts val="0"/>
              </a:spcBef>
              <a:spcAft>
                <a:spcPts val="600"/>
              </a:spcAft>
              <a:defRPr sz="1800" spc="100" baseline="0"/>
            </a:lvl4pPr>
            <a:lvl5pPr marL="1600200" indent="-283464">
              <a:lnSpc>
                <a:spcPct val="125000"/>
              </a:lnSpc>
              <a:spcBef>
                <a:spcPts val="0"/>
              </a:spcBef>
              <a:spcAft>
                <a:spcPts val="600"/>
              </a:spcAft>
              <a:defRPr sz="1800" spc="10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5">
            <a:extLst>
              <a:ext uri="{FF2B5EF4-FFF2-40B4-BE49-F238E27FC236}">
                <a16:creationId xmlns:a16="http://schemas.microsoft.com/office/drawing/2014/main" id="{A011C768-FB8E-F917-0CF9-C9B7DA4CAA62}"/>
              </a:ext>
            </a:extLst>
          </p:cNvPr>
          <p:cNvSpPr>
            <a:spLocks noGrp="1"/>
          </p:cNvSpPr>
          <p:nvPr>
            <p:ph sz="quarter" idx="12" hasCustomPrompt="1"/>
          </p:nvPr>
        </p:nvSpPr>
        <p:spPr>
          <a:xfrm>
            <a:off x="8473281" y="2294680"/>
            <a:ext cx="3136127" cy="3967224"/>
          </a:xfrm>
          <a:prstGeom prst="rect">
            <a:avLst/>
          </a:prstGeom>
        </p:spPr>
        <p:txBody>
          <a:bodyPr/>
          <a:lstStyle>
            <a:lvl1pPr marL="0" indent="0">
              <a:lnSpc>
                <a:spcPct val="125000"/>
              </a:lnSpc>
              <a:spcBef>
                <a:spcPts val="0"/>
              </a:spcBef>
              <a:spcAft>
                <a:spcPts val="600"/>
              </a:spcAft>
              <a:buNone/>
              <a:defRPr sz="1800" spc="100" baseline="0"/>
            </a:lvl1pPr>
            <a:lvl2pPr marL="283464" indent="-283464">
              <a:lnSpc>
                <a:spcPct val="125000"/>
              </a:lnSpc>
              <a:spcBef>
                <a:spcPts val="0"/>
              </a:spcBef>
              <a:spcAft>
                <a:spcPts val="600"/>
              </a:spcAft>
              <a:defRPr sz="1800" spc="100" baseline="0"/>
            </a:lvl2pPr>
            <a:lvl3pPr marL="685800" indent="-283464">
              <a:lnSpc>
                <a:spcPct val="125000"/>
              </a:lnSpc>
              <a:spcBef>
                <a:spcPts val="0"/>
              </a:spcBef>
              <a:spcAft>
                <a:spcPts val="600"/>
              </a:spcAft>
              <a:defRPr sz="1800" spc="100" baseline="0"/>
            </a:lvl3pPr>
            <a:lvl4pPr marL="1143000" indent="-283464">
              <a:lnSpc>
                <a:spcPct val="125000"/>
              </a:lnSpc>
              <a:spcBef>
                <a:spcPts val="0"/>
              </a:spcBef>
              <a:spcAft>
                <a:spcPts val="600"/>
              </a:spcAft>
              <a:defRPr sz="1800" spc="100" baseline="0"/>
            </a:lvl4pPr>
            <a:lvl5pPr marL="1600200" indent="-283464">
              <a:lnSpc>
                <a:spcPct val="125000"/>
              </a:lnSpc>
              <a:spcBef>
                <a:spcPts val="0"/>
              </a:spcBef>
              <a:spcAft>
                <a:spcPts val="600"/>
              </a:spcAft>
              <a:defRPr sz="1800" spc="10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0" name="Date Placeholder 3">
            <a:extLst>
              <a:ext uri="{FF2B5EF4-FFF2-40B4-BE49-F238E27FC236}">
                <a16:creationId xmlns:a16="http://schemas.microsoft.com/office/drawing/2014/main" id="{61AB9D5A-1951-48B0-9CAE-84FC869BE54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spc="100" baseline="0">
                <a:solidFill>
                  <a:schemeClr val="bg1"/>
                </a:solidFill>
                <a:effectLst>
                  <a:outerShdw blurRad="38100" dist="38100" dir="2700000" algn="tl">
                    <a:srgbClr val="000000">
                      <a:alpha val="43137"/>
                    </a:srgbClr>
                  </a:outerShdw>
                </a:effectLst>
              </a:defRPr>
            </a:lvl1pPr>
          </a:lstStyle>
          <a:p>
            <a:r>
              <a:rPr lang="en-US" dirty="0"/>
              <a:t>20XX</a:t>
            </a:r>
          </a:p>
        </p:txBody>
      </p:sp>
      <p:sp>
        <p:nvSpPr>
          <p:cNvPr id="31" name="Footer Placeholder 4">
            <a:extLst>
              <a:ext uri="{FF2B5EF4-FFF2-40B4-BE49-F238E27FC236}">
                <a16:creationId xmlns:a16="http://schemas.microsoft.com/office/drawing/2014/main" id="{3AEF9F4B-0EB4-4C9F-9159-80E393F3A13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bg2">
                    <a:lumMod val="50000"/>
                  </a:schemeClr>
                </a:solidFill>
                <a:latin typeface="+mj-lt"/>
              </a:defRPr>
            </a:lvl1pPr>
          </a:lstStyle>
          <a:p>
            <a:r>
              <a:rPr lang="en-US" dirty="0"/>
              <a:t>Pitch deck</a:t>
            </a:r>
          </a:p>
        </p:txBody>
      </p:sp>
      <p:sp>
        <p:nvSpPr>
          <p:cNvPr id="32" name="Slide Number Placeholder 5">
            <a:extLst>
              <a:ext uri="{FF2B5EF4-FFF2-40B4-BE49-F238E27FC236}">
                <a16:creationId xmlns:a16="http://schemas.microsoft.com/office/drawing/2014/main" id="{6BC4F905-196D-4DFF-9947-C56088B56F3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spc="100" baseline="0">
                <a:solidFill>
                  <a:schemeClr val="bg2">
                    <a:lumMod val="50000"/>
                  </a:schemeClr>
                </a:solidFill>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1031209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roduct Overview">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FD970D0-182D-96E3-04B5-5D634F9C4F08}"/>
              </a:ext>
              <a:ext uri="{C183D7F6-B498-43B3-948B-1728B52AA6E4}">
                <adec:decorative xmlns:adec="http://schemas.microsoft.com/office/drawing/2017/decorative" val="1"/>
              </a:ext>
            </a:extLst>
          </p:cNvPr>
          <p:cNvSpPr/>
          <p:nvPr userDrawn="1"/>
        </p:nvSpPr>
        <p:spPr>
          <a:xfrm>
            <a:off x="0" y="0"/>
            <a:ext cx="12192000" cy="2170545"/>
          </a:xfrm>
          <a:prstGeom prst="rect">
            <a:avLst/>
          </a:prstGeom>
          <a:solidFill>
            <a:schemeClr val="accent2">
              <a:lumMod val="20000"/>
              <a:lumOff val="8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6AEFB40-063A-41A7-9581-865BBE62C3C5}"/>
              </a:ext>
            </a:extLst>
          </p:cNvPr>
          <p:cNvSpPr>
            <a:spLocks noGrp="1"/>
          </p:cNvSpPr>
          <p:nvPr>
            <p:ph type="title" hasCustomPrompt="1"/>
          </p:nvPr>
        </p:nvSpPr>
        <p:spPr>
          <a:xfrm>
            <a:off x="838200" y="226143"/>
            <a:ext cx="10515600" cy="1229033"/>
          </a:xfrm>
          <a:prstGeom prst="rect">
            <a:avLst/>
          </a:prstGeom>
        </p:spPr>
        <p:txBody>
          <a:bodyPr anchor="b"/>
          <a:lstStyle>
            <a:lvl1pPr algn="ctr">
              <a:defRPr sz="2400" cap="all" spc="100" baseline="0">
                <a:solidFill>
                  <a:schemeClr val="tx2">
                    <a:lumMod val="75000"/>
                  </a:schemeClr>
                </a:solidFill>
              </a:defRPr>
            </a:lvl1pPr>
          </a:lstStyle>
          <a:p>
            <a:r>
              <a:rPr lang="en-US" dirty="0"/>
              <a:t>Click to add title</a:t>
            </a:r>
          </a:p>
        </p:txBody>
      </p:sp>
      <p:sp>
        <p:nvSpPr>
          <p:cNvPr id="8" name="Content Placeholder 7">
            <a:extLst>
              <a:ext uri="{FF2B5EF4-FFF2-40B4-BE49-F238E27FC236}">
                <a16:creationId xmlns:a16="http://schemas.microsoft.com/office/drawing/2014/main" id="{9E453354-6167-7227-F443-F984688CC493}"/>
              </a:ext>
            </a:extLst>
          </p:cNvPr>
          <p:cNvSpPr>
            <a:spLocks noGrp="1"/>
          </p:cNvSpPr>
          <p:nvPr>
            <p:ph sz="quarter" idx="10" hasCustomPrompt="1"/>
          </p:nvPr>
        </p:nvSpPr>
        <p:spPr>
          <a:xfrm>
            <a:off x="849775" y="2858625"/>
            <a:ext cx="3941763" cy="3338513"/>
          </a:xfrm>
          <a:prstGeom prst="rect">
            <a:avLst/>
          </a:prstGeom>
        </p:spPr>
        <p:txBody>
          <a:bodyPr/>
          <a:lstStyle>
            <a:lvl1pPr marL="347472" indent="-347472">
              <a:lnSpc>
                <a:spcPct val="125000"/>
              </a:lnSpc>
              <a:spcBef>
                <a:spcPts val="0"/>
              </a:spcBef>
              <a:spcAft>
                <a:spcPts val="600"/>
              </a:spcAft>
              <a:buFont typeface="+mj-lt"/>
              <a:buAutoNum type="arabicPeriod"/>
              <a:defRPr sz="1800" spc="100" baseline="0"/>
            </a:lvl1pPr>
            <a:lvl2pPr marL="685800" indent="-347472">
              <a:lnSpc>
                <a:spcPct val="125000"/>
              </a:lnSpc>
              <a:spcBef>
                <a:spcPts val="0"/>
              </a:spcBef>
              <a:spcAft>
                <a:spcPts val="600"/>
              </a:spcAft>
              <a:buFont typeface="+mj-lt"/>
              <a:buAutoNum type="alphaLcPeriod"/>
              <a:defRPr sz="1600" spc="100" baseline="0"/>
            </a:lvl2pPr>
            <a:lvl3pPr marL="1143000" indent="-347472">
              <a:lnSpc>
                <a:spcPct val="125000"/>
              </a:lnSpc>
              <a:spcBef>
                <a:spcPts val="0"/>
              </a:spcBef>
              <a:spcAft>
                <a:spcPts val="600"/>
              </a:spcAft>
              <a:buFont typeface="+mj-lt"/>
              <a:buAutoNum type="arabicParenR"/>
              <a:defRPr sz="1400" spc="100" baseline="0"/>
            </a:lvl3pPr>
            <a:lvl4pPr marL="1600200" indent="-347472">
              <a:lnSpc>
                <a:spcPct val="125000"/>
              </a:lnSpc>
              <a:spcBef>
                <a:spcPts val="0"/>
              </a:spcBef>
              <a:spcAft>
                <a:spcPts val="600"/>
              </a:spcAft>
              <a:buFont typeface="+mj-lt"/>
              <a:buAutoNum type="alphaLcParenR"/>
              <a:defRPr sz="1200" spc="100" baseline="0"/>
            </a:lvl4pPr>
            <a:lvl5pPr marL="2057400" indent="-347472">
              <a:lnSpc>
                <a:spcPct val="125000"/>
              </a:lnSpc>
              <a:spcBef>
                <a:spcPts val="0"/>
              </a:spcBef>
              <a:spcAft>
                <a:spcPts val="600"/>
              </a:spcAft>
              <a:buFont typeface="+mj-lt"/>
              <a:buAutoNum type="romanLcPeriod"/>
              <a:defRPr sz="1200" spc="10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7">
            <a:extLst>
              <a:ext uri="{FF2B5EF4-FFF2-40B4-BE49-F238E27FC236}">
                <a16:creationId xmlns:a16="http://schemas.microsoft.com/office/drawing/2014/main" id="{DDA14B5C-C6A4-65FB-34DD-E1C0FF465FF7}"/>
              </a:ext>
            </a:extLst>
          </p:cNvPr>
          <p:cNvSpPr>
            <a:spLocks noGrp="1"/>
          </p:cNvSpPr>
          <p:nvPr>
            <p:ph sz="quarter" idx="11" hasCustomPrompt="1"/>
          </p:nvPr>
        </p:nvSpPr>
        <p:spPr>
          <a:xfrm>
            <a:off x="5342681" y="2858625"/>
            <a:ext cx="6011119" cy="3338513"/>
          </a:xfrm>
          <a:prstGeom prst="rect">
            <a:avLst/>
          </a:prstGeom>
        </p:spPr>
        <p:txBody>
          <a:bodyPr/>
          <a:lstStyle>
            <a:lvl1pPr marL="0" indent="0">
              <a:lnSpc>
                <a:spcPct val="125000"/>
              </a:lnSpc>
              <a:spcBef>
                <a:spcPts val="0"/>
              </a:spcBef>
              <a:spcAft>
                <a:spcPts val="600"/>
              </a:spcAft>
              <a:buFont typeface="+mj-lt"/>
              <a:buNone/>
              <a:defRPr sz="1800" spc="100" baseline="0"/>
            </a:lvl1pPr>
            <a:lvl2pPr marL="285750" indent="-285750">
              <a:lnSpc>
                <a:spcPct val="125000"/>
              </a:lnSpc>
              <a:spcBef>
                <a:spcPts val="0"/>
              </a:spcBef>
              <a:spcAft>
                <a:spcPts val="600"/>
              </a:spcAft>
              <a:buFont typeface="Arial" panose="020B0604020202020204" pitchFamily="34" charset="0"/>
              <a:buChar char="•"/>
              <a:defRPr sz="1800" spc="100" baseline="0"/>
            </a:lvl2pPr>
            <a:lvl3pPr marL="685800" indent="-285750">
              <a:lnSpc>
                <a:spcPct val="125000"/>
              </a:lnSpc>
              <a:spcBef>
                <a:spcPts val="0"/>
              </a:spcBef>
              <a:spcAft>
                <a:spcPts val="600"/>
              </a:spcAft>
              <a:buFont typeface="Arial" panose="020B0604020202020204" pitchFamily="34" charset="0"/>
              <a:buChar char="•"/>
              <a:defRPr sz="1800" spc="100" baseline="0"/>
            </a:lvl3pPr>
            <a:lvl4pPr marL="1143000" indent="-285750">
              <a:lnSpc>
                <a:spcPct val="125000"/>
              </a:lnSpc>
              <a:spcBef>
                <a:spcPts val="0"/>
              </a:spcBef>
              <a:spcAft>
                <a:spcPts val="600"/>
              </a:spcAft>
              <a:buFont typeface="Arial" panose="020B0604020202020204" pitchFamily="34" charset="0"/>
              <a:buChar char="•"/>
              <a:defRPr sz="1800" spc="100" baseline="0"/>
            </a:lvl4pPr>
            <a:lvl5pPr marL="1600200" indent="-285750">
              <a:lnSpc>
                <a:spcPct val="125000"/>
              </a:lnSpc>
              <a:spcBef>
                <a:spcPts val="0"/>
              </a:spcBef>
              <a:spcAft>
                <a:spcPts val="600"/>
              </a:spcAft>
              <a:buFont typeface="Arial" panose="020B0604020202020204" pitchFamily="34" charset="0"/>
              <a:buChar char="•"/>
              <a:defRPr sz="1800" spc="10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0" name="Date Placeholder 3">
            <a:extLst>
              <a:ext uri="{FF2B5EF4-FFF2-40B4-BE49-F238E27FC236}">
                <a16:creationId xmlns:a16="http://schemas.microsoft.com/office/drawing/2014/main" id="{573EDDB2-8AC2-4A88-95EE-20082E77DEB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spc="100" baseline="0">
                <a:solidFill>
                  <a:schemeClr val="bg2">
                    <a:lumMod val="50000"/>
                  </a:schemeClr>
                </a:solidFill>
              </a:defRPr>
            </a:lvl1pPr>
          </a:lstStyle>
          <a:p>
            <a:r>
              <a:rPr lang="en-US" dirty="0"/>
              <a:t>20XX</a:t>
            </a:r>
          </a:p>
        </p:txBody>
      </p:sp>
      <p:sp>
        <p:nvSpPr>
          <p:cNvPr id="41" name="Footer Placeholder 4">
            <a:extLst>
              <a:ext uri="{FF2B5EF4-FFF2-40B4-BE49-F238E27FC236}">
                <a16:creationId xmlns:a16="http://schemas.microsoft.com/office/drawing/2014/main" id="{325A34CF-B8DC-4A28-86BC-8D450E3D3C5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bg2">
                    <a:lumMod val="50000"/>
                  </a:schemeClr>
                </a:solidFill>
                <a:latin typeface="+mj-lt"/>
              </a:defRPr>
            </a:lvl1pPr>
          </a:lstStyle>
          <a:p>
            <a:r>
              <a:rPr lang="en-US" dirty="0"/>
              <a:t>Pitch deck</a:t>
            </a:r>
          </a:p>
        </p:txBody>
      </p:sp>
      <p:sp>
        <p:nvSpPr>
          <p:cNvPr id="42" name="Slide Number Placeholder 5">
            <a:extLst>
              <a:ext uri="{FF2B5EF4-FFF2-40B4-BE49-F238E27FC236}">
                <a16:creationId xmlns:a16="http://schemas.microsoft.com/office/drawing/2014/main" id="{3F009426-0603-4EF7-8DE1-0CA50818F7A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spc="100" baseline="0">
                <a:solidFill>
                  <a:schemeClr val="bg2">
                    <a:lumMod val="50000"/>
                  </a:schemeClr>
                </a:solidFill>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41476556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bout U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C1E109A-BBBE-498A-AC65-464AAF5710C4}"/>
              </a:ext>
            </a:extLst>
          </p:cNvPr>
          <p:cNvSpPr>
            <a:spLocks noGrp="1"/>
          </p:cNvSpPr>
          <p:nvPr>
            <p:ph type="title" hasCustomPrompt="1"/>
          </p:nvPr>
        </p:nvSpPr>
        <p:spPr>
          <a:xfrm>
            <a:off x="914400" y="766915"/>
            <a:ext cx="2782529" cy="2163098"/>
          </a:xfrm>
          <a:prstGeom prst="rect">
            <a:avLst/>
          </a:prstGeom>
          <a:ln w="28575">
            <a:solidFill>
              <a:schemeClr val="accent2"/>
            </a:solidFill>
          </a:ln>
        </p:spPr>
        <p:txBody>
          <a:bodyPr anchor="ctr"/>
          <a:lstStyle>
            <a:lvl1pPr algn="ctr">
              <a:lnSpc>
                <a:spcPct val="100000"/>
              </a:lnSpc>
              <a:defRPr sz="2400" cap="all" spc="100" baseline="0">
                <a:solidFill>
                  <a:schemeClr val="accent2"/>
                </a:solidFill>
              </a:defRPr>
            </a:lvl1pPr>
          </a:lstStyle>
          <a:p>
            <a:r>
              <a:rPr lang="en-US" dirty="0"/>
              <a:t>title</a:t>
            </a:r>
          </a:p>
        </p:txBody>
      </p:sp>
      <p:sp>
        <p:nvSpPr>
          <p:cNvPr id="10" name="Text Placeholder 10">
            <a:extLst>
              <a:ext uri="{FF2B5EF4-FFF2-40B4-BE49-F238E27FC236}">
                <a16:creationId xmlns:a16="http://schemas.microsoft.com/office/drawing/2014/main" id="{7408009F-7441-4960-8688-598E5537784A}"/>
              </a:ext>
            </a:extLst>
          </p:cNvPr>
          <p:cNvSpPr>
            <a:spLocks noGrp="1"/>
          </p:cNvSpPr>
          <p:nvPr>
            <p:ph type="body" sz="quarter" idx="12" hasCustomPrompt="1"/>
          </p:nvPr>
        </p:nvSpPr>
        <p:spPr>
          <a:xfrm>
            <a:off x="4864796" y="960385"/>
            <a:ext cx="6341212" cy="1969628"/>
          </a:xfrm>
          <a:prstGeom prst="rect">
            <a:avLst/>
          </a:prstGeom>
        </p:spPr>
        <p:txBody>
          <a:bodyPr anchor="t"/>
          <a:lstStyle>
            <a:lvl1pPr marL="0" indent="0" algn="l">
              <a:lnSpc>
                <a:spcPct val="125000"/>
              </a:lnSpc>
              <a:spcBef>
                <a:spcPts val="0"/>
              </a:spcBef>
              <a:spcAft>
                <a:spcPts val="600"/>
              </a:spcAft>
              <a:buNone/>
              <a:defRPr sz="1800" cap="none" spc="100" baseline="0">
                <a:solidFill>
                  <a:schemeClr val="tx1"/>
                </a:solidFill>
                <a:latin typeface="+mn-lt"/>
              </a:defRPr>
            </a:lvl1pPr>
          </a:lstStyle>
          <a:p>
            <a:pPr lvl="0"/>
            <a:r>
              <a:rPr lang="en-US" dirty="0"/>
              <a:t>Click to add text</a:t>
            </a:r>
          </a:p>
        </p:txBody>
      </p:sp>
      <p:sp>
        <p:nvSpPr>
          <p:cNvPr id="8" name="Picture Placeholder 7">
            <a:extLst>
              <a:ext uri="{FF2B5EF4-FFF2-40B4-BE49-F238E27FC236}">
                <a16:creationId xmlns:a16="http://schemas.microsoft.com/office/drawing/2014/main" id="{0721A019-F5C2-4A15-A6AE-C03209D1D7DB}"/>
              </a:ext>
            </a:extLst>
          </p:cNvPr>
          <p:cNvSpPr>
            <a:spLocks noGrp="1"/>
          </p:cNvSpPr>
          <p:nvPr>
            <p:ph type="pic" sz="quarter" idx="10" hasCustomPrompt="1"/>
          </p:nvPr>
        </p:nvSpPr>
        <p:spPr>
          <a:xfrm>
            <a:off x="0" y="3716594"/>
            <a:ext cx="12192000" cy="3141406"/>
          </a:xfrm>
          <a:prstGeom prst="rect">
            <a:avLst/>
          </a:prstGeom>
        </p:spPr>
        <p:txBody>
          <a:bodyPr/>
          <a:lstStyle>
            <a:lvl1pPr marL="0" indent="0" algn="ctr">
              <a:buNone/>
              <a:defRPr/>
            </a:lvl1pPr>
          </a:lstStyle>
          <a:p>
            <a:r>
              <a:rPr lang="en-US" dirty="0"/>
              <a:t>Click to add photo</a:t>
            </a:r>
          </a:p>
        </p:txBody>
      </p:sp>
      <p:sp>
        <p:nvSpPr>
          <p:cNvPr id="11" name="Date Placeholder 3">
            <a:extLst>
              <a:ext uri="{FF2B5EF4-FFF2-40B4-BE49-F238E27FC236}">
                <a16:creationId xmlns:a16="http://schemas.microsoft.com/office/drawing/2014/main" id="{CFE1DF53-32D0-456E-8221-7FCD23325DB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spc="100" baseline="0">
                <a:solidFill>
                  <a:schemeClr val="bg1"/>
                </a:solidFill>
                <a:effectLst>
                  <a:outerShdw blurRad="38100" dist="38100" dir="2700000" algn="tl">
                    <a:srgbClr val="000000">
                      <a:alpha val="43137"/>
                    </a:srgbClr>
                  </a:outerShdw>
                </a:effectLst>
              </a:defRPr>
            </a:lvl1pPr>
          </a:lstStyle>
          <a:p>
            <a:r>
              <a:rPr lang="en-US" dirty="0"/>
              <a:t>20XX</a:t>
            </a:r>
          </a:p>
        </p:txBody>
      </p:sp>
      <p:sp>
        <p:nvSpPr>
          <p:cNvPr id="12" name="Footer Placeholder 4">
            <a:extLst>
              <a:ext uri="{FF2B5EF4-FFF2-40B4-BE49-F238E27FC236}">
                <a16:creationId xmlns:a16="http://schemas.microsoft.com/office/drawing/2014/main" id="{DC108F1B-58C5-43B6-8251-B1392CA9A80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bg1"/>
                </a:solidFill>
                <a:effectLst>
                  <a:outerShdw blurRad="38100" dist="38100" dir="2700000" algn="tl">
                    <a:srgbClr val="000000">
                      <a:alpha val="43137"/>
                    </a:srgbClr>
                  </a:outerShdw>
                </a:effectLst>
                <a:latin typeface="+mj-lt"/>
              </a:defRPr>
            </a:lvl1pPr>
          </a:lstStyle>
          <a:p>
            <a:r>
              <a:rPr lang="en-US" dirty="0"/>
              <a:t>Pitch deck</a:t>
            </a:r>
          </a:p>
        </p:txBody>
      </p:sp>
      <p:sp>
        <p:nvSpPr>
          <p:cNvPr id="13" name="Slide Number Placeholder 5">
            <a:extLst>
              <a:ext uri="{FF2B5EF4-FFF2-40B4-BE49-F238E27FC236}">
                <a16:creationId xmlns:a16="http://schemas.microsoft.com/office/drawing/2014/main" id="{C530B1E0-03D4-4E5B-A2A7-903B17B306C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spc="100" baseline="0">
                <a:solidFill>
                  <a:schemeClr val="bg1"/>
                </a:solidFill>
                <a:effectLst>
                  <a:outerShdw blurRad="38100" dist="38100" dir="2700000" algn="tl">
                    <a:srgbClr val="000000">
                      <a:alpha val="43137"/>
                    </a:srgbClr>
                  </a:outerShdw>
                </a:effectLst>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16912113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7BE02389-643A-44A3-9E32-4459CAEAC35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spc="100" baseline="0">
                <a:solidFill>
                  <a:schemeClr val="bg2">
                    <a:lumMod val="50000"/>
                  </a:schemeClr>
                </a:solidFill>
              </a:defRPr>
            </a:lvl1pPr>
          </a:lstStyle>
          <a:p>
            <a:r>
              <a:rPr lang="en-US" dirty="0"/>
              <a:t>20XX</a:t>
            </a:r>
          </a:p>
        </p:txBody>
      </p:sp>
      <p:sp>
        <p:nvSpPr>
          <p:cNvPr id="5" name="Footer Placeholder 4">
            <a:extLst>
              <a:ext uri="{FF2B5EF4-FFF2-40B4-BE49-F238E27FC236}">
                <a16:creationId xmlns:a16="http://schemas.microsoft.com/office/drawing/2014/main" id="{1E3E221A-6F27-4890-B073-7BA27B8FB51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bg2">
                    <a:lumMod val="50000"/>
                  </a:schemeClr>
                </a:solidFill>
                <a:latin typeface="+mj-lt"/>
              </a:defRPr>
            </a:lvl1pPr>
          </a:lstStyle>
          <a:p>
            <a:r>
              <a:rPr lang="en-US" dirty="0"/>
              <a:t>Pitch deck</a:t>
            </a:r>
          </a:p>
        </p:txBody>
      </p:sp>
      <p:sp>
        <p:nvSpPr>
          <p:cNvPr id="6" name="Slide Number Placeholder 5">
            <a:extLst>
              <a:ext uri="{FF2B5EF4-FFF2-40B4-BE49-F238E27FC236}">
                <a16:creationId xmlns:a16="http://schemas.microsoft.com/office/drawing/2014/main" id="{40B06CAC-A122-486F-81C6-4299D83E94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spc="100" baseline="0">
                <a:solidFill>
                  <a:schemeClr val="bg2">
                    <a:lumMod val="50000"/>
                  </a:schemeClr>
                </a:solidFill>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4230113875"/>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73" r:id="rId3"/>
    <p:sldLayoutId id="2147483669" r:id="rId4"/>
    <p:sldLayoutId id="2147483651" r:id="rId5"/>
    <p:sldLayoutId id="2147483671" r:id="rId6"/>
    <p:sldLayoutId id="2147483652" r:id="rId7"/>
    <p:sldLayoutId id="2147483653" r:id="rId8"/>
    <p:sldLayoutId id="2147483650" r:id="rId9"/>
    <p:sldLayoutId id="2147483664" r:id="rId10"/>
    <p:sldLayoutId id="2147483659" r:id="rId11"/>
    <p:sldLayoutId id="2147483662" r:id="rId12"/>
    <p:sldLayoutId id="2147483670" r:id="rId13"/>
    <p:sldLayoutId id="2147483674" r:id="rId14"/>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Close-up of a green field">
            <a:extLst>
              <a:ext uri="{FF2B5EF4-FFF2-40B4-BE49-F238E27FC236}">
                <a16:creationId xmlns:a16="http://schemas.microsoft.com/office/drawing/2014/main" id="{FE4A4B5C-D71A-0CFA-A601-EB93F13F5AA0}"/>
              </a:ext>
            </a:extLst>
          </p:cNvPr>
          <p:cNvPicPr>
            <a:picLocks noGrp="1" noChangeAspect="1"/>
          </p:cNvPicPr>
          <p:nvPr>
            <p:ph type="pic" sz="quarter" idx="10"/>
          </p:nvPr>
        </p:nvPicPr>
        <p:blipFill>
          <a:blip r:embed="rId2">
            <a:alphaModFix amt="50000"/>
          </a:blip>
          <a:srcRect/>
          <a:stretch/>
        </p:blipFill>
        <p:spPr>
          <a:xfrm>
            <a:off x="0" y="-2"/>
            <a:ext cx="12192000" cy="6858000"/>
          </a:xfrm>
        </p:spPr>
      </p:pic>
      <p:sp>
        <p:nvSpPr>
          <p:cNvPr id="7" name="Title 6">
            <a:extLst>
              <a:ext uri="{FF2B5EF4-FFF2-40B4-BE49-F238E27FC236}">
                <a16:creationId xmlns:a16="http://schemas.microsoft.com/office/drawing/2014/main" id="{C0147929-8D39-DAA9-C3C5-4829D9C31C27}"/>
              </a:ext>
            </a:extLst>
          </p:cNvPr>
          <p:cNvSpPr>
            <a:spLocks noGrp="1"/>
          </p:cNvSpPr>
          <p:nvPr>
            <p:ph type="title"/>
          </p:nvPr>
        </p:nvSpPr>
        <p:spPr>
          <a:xfrm>
            <a:off x="1199909" y="2335192"/>
            <a:ext cx="9792182" cy="2187616"/>
          </a:xfrm>
        </p:spPr>
        <p:txBody>
          <a:bodyPr/>
          <a:lstStyle/>
          <a:p>
            <a:br>
              <a:rPr lang="en-US" sz="8000" b="1" dirty="0">
                <a:solidFill>
                  <a:schemeClr val="tx2"/>
                </a:solidFill>
                <a:latin typeface="Calibri" panose="020F0502020204030204" pitchFamily="34" charset="0"/>
                <a:ea typeface="Calibri" panose="020F0502020204030204" pitchFamily="34" charset="0"/>
                <a:cs typeface="Calibri" panose="020F0502020204030204" pitchFamily="34" charset="0"/>
              </a:rPr>
            </a:br>
            <a:br>
              <a:rPr lang="en-US" sz="8000" b="1" dirty="0">
                <a:solidFill>
                  <a:schemeClr val="tx2"/>
                </a:solidFill>
                <a:latin typeface="Calibri" panose="020F0502020204030204" pitchFamily="34" charset="0"/>
                <a:ea typeface="Calibri" panose="020F0502020204030204" pitchFamily="34" charset="0"/>
                <a:cs typeface="Calibri" panose="020F0502020204030204" pitchFamily="34" charset="0"/>
              </a:rPr>
            </a:br>
            <a:r>
              <a:rPr lang="en-US" sz="4000" dirty="0">
                <a:solidFill>
                  <a:srgbClr val="00B0F0"/>
                </a:solidFill>
                <a:latin typeface="Calibri" panose="020F0502020204030204" pitchFamily="34" charset="0"/>
                <a:ea typeface="Calibri" panose="020F0502020204030204" pitchFamily="34" charset="0"/>
                <a:cs typeface="Calibri" panose="020F0502020204030204" pitchFamily="34" charset="0"/>
              </a:rPr>
              <a:t>COMPARING TWO RISKS</a:t>
            </a:r>
            <a:br>
              <a:rPr lang="en-US" sz="8800" dirty="0">
                <a:solidFill>
                  <a:srgbClr val="00B0F0"/>
                </a:solidFill>
                <a:latin typeface="Calibri" panose="020F0502020204030204" pitchFamily="34" charset="0"/>
                <a:ea typeface="Calibri" panose="020F0502020204030204" pitchFamily="34" charset="0"/>
                <a:cs typeface="Calibri" panose="020F0502020204030204" pitchFamily="34" charset="0"/>
              </a:rPr>
            </a:br>
            <a:br>
              <a:rPr lang="en-US" sz="8800" dirty="0">
                <a:solidFill>
                  <a:srgbClr val="00B0F0"/>
                </a:solidFill>
                <a:latin typeface="Calibri" panose="020F0502020204030204" pitchFamily="34" charset="0"/>
                <a:ea typeface="Calibri" panose="020F0502020204030204" pitchFamily="34" charset="0"/>
                <a:cs typeface="Calibri" panose="020F0502020204030204" pitchFamily="34" charset="0"/>
              </a:rPr>
            </a:br>
            <a:r>
              <a:rPr lang="en-US" sz="4000" b="1" i="0" dirty="0">
                <a:solidFill>
                  <a:srgbClr val="00B0F0"/>
                </a:solidFill>
                <a:latin typeface="Calibri" panose="020F0502020204030204" pitchFamily="34" charset="0"/>
                <a:ea typeface="Calibri" panose="020F0502020204030204" pitchFamily="34" charset="0"/>
                <a:cs typeface="Calibri" panose="020F0502020204030204" pitchFamily="34" charset="0"/>
              </a:rPr>
              <a:t>BST 600, Fall 2025, Lecture </a:t>
            </a:r>
            <a:r>
              <a:rPr lang="en-US" sz="4000" dirty="0">
                <a:solidFill>
                  <a:srgbClr val="00B0F0"/>
                </a:solidFill>
                <a:latin typeface="Calibri" panose="020F0502020204030204" pitchFamily="34" charset="0"/>
                <a:ea typeface="Calibri" panose="020F0502020204030204" pitchFamily="34" charset="0"/>
                <a:cs typeface="Calibri" panose="020F0502020204030204" pitchFamily="34" charset="0"/>
              </a:rPr>
              <a:t>22</a:t>
            </a:r>
            <a:br>
              <a:rPr lang="en-US" sz="4000" b="1" i="0" dirty="0">
                <a:solidFill>
                  <a:srgbClr val="00B0F0"/>
                </a:solidFill>
                <a:latin typeface="Calibri" panose="020F0502020204030204" pitchFamily="34" charset="0"/>
                <a:ea typeface="Calibri" panose="020F0502020204030204" pitchFamily="34" charset="0"/>
                <a:cs typeface="Calibri" panose="020F0502020204030204" pitchFamily="34" charset="0"/>
              </a:rPr>
            </a:br>
            <a:r>
              <a:rPr lang="en-US" sz="4000" b="1" i="0" dirty="0">
                <a:solidFill>
                  <a:srgbClr val="00B0F0"/>
                </a:solidFill>
                <a:latin typeface="Calibri" panose="020F0502020204030204" pitchFamily="34" charset="0"/>
                <a:ea typeface="Calibri" panose="020F0502020204030204" pitchFamily="34" charset="0"/>
                <a:cs typeface="Calibri" panose="020F0502020204030204" pitchFamily="34" charset="0"/>
              </a:rPr>
              <a:t>Dr. Richard Charnigo</a:t>
            </a:r>
            <a:endParaRPr lang="en-US" sz="4000" dirty="0">
              <a:solidFill>
                <a:srgbClr val="00B0F0"/>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602684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NUMERICAL EXAMPLE</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Suppose that, in a case-control study,  40  out of  100  cases had a particular exposure while  24  out of  100  controls had the exposure.  Then the  2 x 2  contingency table would be as shown below.</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4" name="Table 4">
            <a:extLst>
              <a:ext uri="{FF2B5EF4-FFF2-40B4-BE49-F238E27FC236}">
                <a16:creationId xmlns:a16="http://schemas.microsoft.com/office/drawing/2014/main" id="{5247D654-39A2-2FB7-16FC-D3C0DEDB9030}"/>
              </a:ext>
            </a:extLst>
          </p:cNvPr>
          <p:cNvGraphicFramePr>
            <a:graphicFrameLocks noGrp="1"/>
          </p:cNvGraphicFramePr>
          <p:nvPr>
            <p:extLst>
              <p:ext uri="{D42A27DB-BD31-4B8C-83A1-F6EECF244321}">
                <p14:modId xmlns:p14="http://schemas.microsoft.com/office/powerpoint/2010/main" val="1227385819"/>
              </p:ext>
            </p:extLst>
          </p:nvPr>
        </p:nvGraphicFramePr>
        <p:xfrm>
          <a:off x="2032000" y="4177833"/>
          <a:ext cx="8128000" cy="1752600"/>
        </p:xfrm>
        <a:graphic>
          <a:graphicData uri="http://schemas.openxmlformats.org/drawingml/2006/table">
            <a:tbl>
              <a:tblPr firstRow="1" bandRow="1">
                <a:tableStyleId>{9DCAF9ED-07DC-4A11-8D7F-57B35C25682E}</a:tableStyleId>
              </a:tblPr>
              <a:tblGrid>
                <a:gridCol w="2032000">
                  <a:extLst>
                    <a:ext uri="{9D8B030D-6E8A-4147-A177-3AD203B41FA5}">
                      <a16:colId xmlns:a16="http://schemas.microsoft.com/office/drawing/2014/main" val="1617841731"/>
                    </a:ext>
                  </a:extLst>
                </a:gridCol>
                <a:gridCol w="2032000">
                  <a:extLst>
                    <a:ext uri="{9D8B030D-6E8A-4147-A177-3AD203B41FA5}">
                      <a16:colId xmlns:a16="http://schemas.microsoft.com/office/drawing/2014/main" val="433946557"/>
                    </a:ext>
                  </a:extLst>
                </a:gridCol>
                <a:gridCol w="2032000">
                  <a:extLst>
                    <a:ext uri="{9D8B030D-6E8A-4147-A177-3AD203B41FA5}">
                      <a16:colId xmlns:a16="http://schemas.microsoft.com/office/drawing/2014/main" val="3753704026"/>
                    </a:ext>
                  </a:extLst>
                </a:gridCol>
                <a:gridCol w="2032000">
                  <a:extLst>
                    <a:ext uri="{9D8B030D-6E8A-4147-A177-3AD203B41FA5}">
                      <a16:colId xmlns:a16="http://schemas.microsoft.com/office/drawing/2014/main" val="1538486248"/>
                    </a:ext>
                  </a:extLst>
                </a:gridCol>
              </a:tblGrid>
              <a:tr h="370840">
                <a:tc>
                  <a:txBody>
                    <a:bodyPr/>
                    <a:lstStyle/>
                    <a:p>
                      <a:r>
                        <a:rPr lang="en-US" b="1" dirty="0"/>
                        <a:t>DATA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1" dirty="0"/>
                        <a:t>Unfavorable Outcome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1" dirty="0"/>
                        <a:t>Favorable</a:t>
                      </a:r>
                    </a:p>
                    <a:p>
                      <a:r>
                        <a:rPr lang="en-US" b="1" dirty="0"/>
                        <a:t>Outcome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1" dirty="0"/>
                        <a:t>Row total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79650556"/>
                  </a:ext>
                </a:extLst>
              </a:tr>
              <a:tr h="370840">
                <a:tc>
                  <a:txBody>
                    <a:bodyPr/>
                    <a:lstStyle/>
                    <a:p>
                      <a:r>
                        <a:rPr lang="en-US" b="1" dirty="0"/>
                        <a:t>Exposure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1" dirty="0"/>
                        <a:t>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r>
                        <a:rPr lang="en-US" b="1" dirty="0"/>
                        <a:t>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r>
                        <a:rPr lang="en-US" b="1" dirty="0"/>
                        <a:t>64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9624884"/>
                  </a:ext>
                </a:extLst>
              </a:tr>
              <a:tr h="370840">
                <a:tc>
                  <a:txBody>
                    <a:bodyPr/>
                    <a:lstStyle/>
                    <a:p>
                      <a:r>
                        <a:rPr lang="en-US" b="1" dirty="0"/>
                        <a:t>No Exposure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1" dirty="0"/>
                        <a:t>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r>
                        <a:rPr lang="en-US" b="1" dirty="0"/>
                        <a:t>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r>
                        <a:rPr lang="en-US" b="1" dirty="0"/>
                        <a:t>136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44168745"/>
                  </a:ext>
                </a:extLst>
              </a:tr>
              <a:tr h="370840">
                <a:tc>
                  <a:txBody>
                    <a:bodyPr/>
                    <a:lstStyle/>
                    <a:p>
                      <a:r>
                        <a:rPr lang="en-US" b="1" dirty="0"/>
                        <a:t>Column total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1" dirty="0"/>
                        <a:t>100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1" dirty="0"/>
                        <a:t>100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1" dirty="0"/>
                        <a:t>200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40797228"/>
                  </a:ext>
                </a:extLst>
              </a:tr>
            </a:tbl>
          </a:graphicData>
        </a:graphic>
      </p:graphicFrame>
    </p:spTree>
    <p:extLst>
      <p:ext uri="{BB962C8B-B14F-4D97-AF65-F5344CB8AC3E}">
        <p14:creationId xmlns:p14="http://schemas.microsoft.com/office/powerpoint/2010/main" val="37413735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NUMERICAL EXAMPLE (continued)</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We may also ask, among all possible tables with the same row and column totals, which table would be most compatible with the null hypothesis ?  In the present example, that would be the following.</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4" name="Table 4">
            <a:extLst>
              <a:ext uri="{FF2B5EF4-FFF2-40B4-BE49-F238E27FC236}">
                <a16:creationId xmlns:a16="http://schemas.microsoft.com/office/drawing/2014/main" id="{5247D654-39A2-2FB7-16FC-D3C0DEDB9030}"/>
              </a:ext>
            </a:extLst>
          </p:cNvPr>
          <p:cNvGraphicFramePr>
            <a:graphicFrameLocks noGrp="1"/>
          </p:cNvGraphicFramePr>
          <p:nvPr>
            <p:extLst>
              <p:ext uri="{D42A27DB-BD31-4B8C-83A1-F6EECF244321}">
                <p14:modId xmlns:p14="http://schemas.microsoft.com/office/powerpoint/2010/main" val="3452698995"/>
              </p:ext>
            </p:extLst>
          </p:nvPr>
        </p:nvGraphicFramePr>
        <p:xfrm>
          <a:off x="2032000" y="4177833"/>
          <a:ext cx="8128000" cy="1752600"/>
        </p:xfrm>
        <a:graphic>
          <a:graphicData uri="http://schemas.openxmlformats.org/drawingml/2006/table">
            <a:tbl>
              <a:tblPr firstRow="1" bandRow="1">
                <a:tableStyleId>{9DCAF9ED-07DC-4A11-8D7F-57B35C25682E}</a:tableStyleId>
              </a:tblPr>
              <a:tblGrid>
                <a:gridCol w="2032000">
                  <a:extLst>
                    <a:ext uri="{9D8B030D-6E8A-4147-A177-3AD203B41FA5}">
                      <a16:colId xmlns:a16="http://schemas.microsoft.com/office/drawing/2014/main" val="1617841731"/>
                    </a:ext>
                  </a:extLst>
                </a:gridCol>
                <a:gridCol w="2032000">
                  <a:extLst>
                    <a:ext uri="{9D8B030D-6E8A-4147-A177-3AD203B41FA5}">
                      <a16:colId xmlns:a16="http://schemas.microsoft.com/office/drawing/2014/main" val="433946557"/>
                    </a:ext>
                  </a:extLst>
                </a:gridCol>
                <a:gridCol w="2032000">
                  <a:extLst>
                    <a:ext uri="{9D8B030D-6E8A-4147-A177-3AD203B41FA5}">
                      <a16:colId xmlns:a16="http://schemas.microsoft.com/office/drawing/2014/main" val="3753704026"/>
                    </a:ext>
                  </a:extLst>
                </a:gridCol>
                <a:gridCol w="2032000">
                  <a:extLst>
                    <a:ext uri="{9D8B030D-6E8A-4147-A177-3AD203B41FA5}">
                      <a16:colId xmlns:a16="http://schemas.microsoft.com/office/drawing/2014/main" val="1538486248"/>
                    </a:ext>
                  </a:extLst>
                </a:gridCol>
              </a:tblGrid>
              <a:tr h="370840">
                <a:tc>
                  <a:txBody>
                    <a:bodyPr/>
                    <a:lstStyle/>
                    <a:p>
                      <a:r>
                        <a:rPr lang="en-US" b="1" dirty="0"/>
                        <a:t>MOST COMPATIBLE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1" dirty="0"/>
                        <a:t>Unfavorable Outcome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1" dirty="0"/>
                        <a:t>Favorable</a:t>
                      </a:r>
                    </a:p>
                    <a:p>
                      <a:r>
                        <a:rPr lang="en-US" b="1" dirty="0"/>
                        <a:t>Outcome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1" dirty="0"/>
                        <a:t>Row total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79650556"/>
                  </a:ext>
                </a:extLst>
              </a:tr>
              <a:tr h="370840">
                <a:tc>
                  <a:txBody>
                    <a:bodyPr/>
                    <a:lstStyle/>
                    <a:p>
                      <a:r>
                        <a:rPr lang="en-US" b="1" dirty="0"/>
                        <a:t>Exposure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1" dirty="0"/>
                        <a:t>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r>
                        <a:rPr lang="en-US" b="1" dirty="0"/>
                        <a:t>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r>
                        <a:rPr lang="en-US" b="1" dirty="0"/>
                        <a:t>64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9624884"/>
                  </a:ext>
                </a:extLst>
              </a:tr>
              <a:tr h="370840">
                <a:tc>
                  <a:txBody>
                    <a:bodyPr/>
                    <a:lstStyle/>
                    <a:p>
                      <a:r>
                        <a:rPr lang="en-US" b="1" dirty="0"/>
                        <a:t>No Exposure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1" dirty="0"/>
                        <a:t>68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r>
                        <a:rPr lang="en-US" b="1" dirty="0"/>
                        <a:t>68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r>
                        <a:rPr lang="en-US" b="1" dirty="0"/>
                        <a:t>136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44168745"/>
                  </a:ext>
                </a:extLst>
              </a:tr>
              <a:tr h="370840">
                <a:tc>
                  <a:txBody>
                    <a:bodyPr/>
                    <a:lstStyle/>
                    <a:p>
                      <a:r>
                        <a:rPr lang="en-US" b="1" dirty="0"/>
                        <a:t>Column total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1" dirty="0"/>
                        <a:t>100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1" dirty="0"/>
                        <a:t>100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1" dirty="0"/>
                        <a:t>200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40797228"/>
                  </a:ext>
                </a:extLst>
              </a:tr>
            </a:tbl>
          </a:graphicData>
        </a:graphic>
      </p:graphicFrame>
    </p:spTree>
    <p:extLst>
      <p:ext uri="{BB962C8B-B14F-4D97-AF65-F5344CB8AC3E}">
        <p14:creationId xmlns:p14="http://schemas.microsoft.com/office/powerpoint/2010/main" val="41452954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MOST COMPATIBLE TABLE</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In general, the table most compatible with the null hypothesis is as shown below.  For our hypothesis testing purpose, we do </a:t>
            </a:r>
            <a:r>
              <a:rPr lang="en-US" sz="3200" i="1" dirty="0">
                <a:latin typeface="Calibri" panose="020F0502020204030204" pitchFamily="34" charset="0"/>
                <a:ea typeface="Calibri" panose="020F0502020204030204" pitchFamily="34" charset="0"/>
                <a:cs typeface="Calibri" panose="020F0502020204030204" pitchFamily="34" charset="0"/>
              </a:rPr>
              <a:t>not</a:t>
            </a:r>
            <a:r>
              <a:rPr lang="en-US" sz="3200" dirty="0">
                <a:latin typeface="Calibri" panose="020F0502020204030204" pitchFamily="34" charset="0"/>
                <a:ea typeface="Calibri" panose="020F0502020204030204" pitchFamily="34" charset="0"/>
                <a:cs typeface="Calibri" panose="020F0502020204030204" pitchFamily="34" charset="0"/>
              </a:rPr>
              <a:t> require that the entries of the most compatible table be integers. </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4" name="Table 4">
            <a:extLst>
              <a:ext uri="{FF2B5EF4-FFF2-40B4-BE49-F238E27FC236}">
                <a16:creationId xmlns:a16="http://schemas.microsoft.com/office/drawing/2014/main" id="{5247D654-39A2-2FB7-16FC-D3C0DEDB9030}"/>
              </a:ext>
            </a:extLst>
          </p:cNvPr>
          <p:cNvGraphicFramePr>
            <a:graphicFrameLocks noGrp="1"/>
          </p:cNvGraphicFramePr>
          <p:nvPr>
            <p:extLst>
              <p:ext uri="{D42A27DB-BD31-4B8C-83A1-F6EECF244321}">
                <p14:modId xmlns:p14="http://schemas.microsoft.com/office/powerpoint/2010/main" val="1093849622"/>
              </p:ext>
            </p:extLst>
          </p:nvPr>
        </p:nvGraphicFramePr>
        <p:xfrm>
          <a:off x="2032000" y="4177833"/>
          <a:ext cx="8128000" cy="1752600"/>
        </p:xfrm>
        <a:graphic>
          <a:graphicData uri="http://schemas.openxmlformats.org/drawingml/2006/table">
            <a:tbl>
              <a:tblPr firstRow="1" bandRow="1">
                <a:tableStyleId>{9DCAF9ED-07DC-4A11-8D7F-57B35C25682E}</a:tableStyleId>
              </a:tblPr>
              <a:tblGrid>
                <a:gridCol w="2032000">
                  <a:extLst>
                    <a:ext uri="{9D8B030D-6E8A-4147-A177-3AD203B41FA5}">
                      <a16:colId xmlns:a16="http://schemas.microsoft.com/office/drawing/2014/main" val="1617841731"/>
                    </a:ext>
                  </a:extLst>
                </a:gridCol>
                <a:gridCol w="2032000">
                  <a:extLst>
                    <a:ext uri="{9D8B030D-6E8A-4147-A177-3AD203B41FA5}">
                      <a16:colId xmlns:a16="http://schemas.microsoft.com/office/drawing/2014/main" val="433946557"/>
                    </a:ext>
                  </a:extLst>
                </a:gridCol>
                <a:gridCol w="2032000">
                  <a:extLst>
                    <a:ext uri="{9D8B030D-6E8A-4147-A177-3AD203B41FA5}">
                      <a16:colId xmlns:a16="http://schemas.microsoft.com/office/drawing/2014/main" val="3753704026"/>
                    </a:ext>
                  </a:extLst>
                </a:gridCol>
                <a:gridCol w="2032000">
                  <a:extLst>
                    <a:ext uri="{9D8B030D-6E8A-4147-A177-3AD203B41FA5}">
                      <a16:colId xmlns:a16="http://schemas.microsoft.com/office/drawing/2014/main" val="1538486248"/>
                    </a:ext>
                  </a:extLst>
                </a:gridCol>
              </a:tblGrid>
              <a:tr h="370840">
                <a:tc>
                  <a:txBody>
                    <a:bodyPr/>
                    <a:lstStyle/>
                    <a:p>
                      <a:r>
                        <a:rPr lang="en-US" b="1" dirty="0"/>
                        <a:t>MOST COMPATIBLE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1" dirty="0"/>
                        <a:t>Unfavorable Outcome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1" dirty="0"/>
                        <a:t>Favorable</a:t>
                      </a:r>
                    </a:p>
                    <a:p>
                      <a:r>
                        <a:rPr lang="en-US" b="1" dirty="0"/>
                        <a:t>Outcome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1" dirty="0"/>
                        <a:t>Row total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79650556"/>
                  </a:ext>
                </a:extLst>
              </a:tr>
              <a:tr h="370840">
                <a:tc>
                  <a:txBody>
                    <a:bodyPr/>
                    <a:lstStyle/>
                    <a:p>
                      <a:r>
                        <a:rPr lang="en-US" b="1" dirty="0"/>
                        <a:t>Exposure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1" dirty="0"/>
                        <a:t>u e / 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r>
                        <a:rPr lang="en-US" b="1" dirty="0"/>
                        <a:t>f e / 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r>
                        <a:rPr lang="en-US" b="1" dirty="0"/>
                        <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9624884"/>
                  </a:ext>
                </a:extLst>
              </a:tr>
              <a:tr h="370840">
                <a:tc>
                  <a:txBody>
                    <a:bodyPr/>
                    <a:lstStyle/>
                    <a:p>
                      <a:r>
                        <a:rPr lang="en-US" b="1" dirty="0"/>
                        <a:t>No Exposure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u n / 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r>
                        <a:rPr lang="en-US" b="1" dirty="0"/>
                        <a:t>f n / 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r>
                        <a:rPr lang="en-US" b="1" dirty="0"/>
                        <a:t>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44168745"/>
                  </a:ext>
                </a:extLst>
              </a:tr>
              <a:tr h="370840">
                <a:tc>
                  <a:txBody>
                    <a:bodyPr/>
                    <a:lstStyle/>
                    <a:p>
                      <a:r>
                        <a:rPr lang="en-US" b="1" dirty="0"/>
                        <a:t>Column total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1" dirty="0"/>
                        <a:t>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1" dirty="0"/>
                        <a:t>f</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1" dirty="0"/>
                        <a:t>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40797228"/>
                  </a:ext>
                </a:extLst>
              </a:tr>
            </a:tbl>
          </a:graphicData>
        </a:graphic>
      </p:graphicFrame>
    </p:spTree>
    <p:extLst>
      <p:ext uri="{BB962C8B-B14F-4D97-AF65-F5344CB8AC3E}">
        <p14:creationId xmlns:p14="http://schemas.microsoft.com/office/powerpoint/2010/main" val="35084655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TEST STATISTIC</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We shall calculate a statistic for testing  H</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p</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p</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against  H</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p</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p</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based on the discrepancies between the  2 x 2  contingency table and the most compatible table.</a:t>
            </a:r>
            <a:r>
              <a:rPr lang="en-US" sz="3200" baseline="30000" dirty="0">
                <a:latin typeface="Calibri" panose="020F0502020204030204" pitchFamily="34" charset="0"/>
                <a:ea typeface="Calibri" panose="020F0502020204030204" pitchFamily="34" charset="0"/>
                <a:cs typeface="Calibri" panose="020F0502020204030204" pitchFamily="34" charset="0"/>
              </a:rPr>
              <a:t>4</a:t>
            </a: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The first step is to find the squared difference between each entry in the  2 x 2  contingency table and the corresponding entry in the most compatible table.</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2000" baseline="30000" dirty="0">
                <a:latin typeface="Calibri" panose="020F0502020204030204" pitchFamily="34" charset="0"/>
                <a:ea typeface="Calibri" panose="020F0502020204030204" pitchFamily="34" charset="0"/>
                <a:cs typeface="Calibri" panose="020F0502020204030204" pitchFamily="34" charset="0"/>
              </a:rPr>
              <a:t>4</a:t>
            </a:r>
            <a:r>
              <a:rPr lang="en-US" sz="2000" dirty="0">
                <a:latin typeface="Calibri" panose="020F0502020204030204" pitchFamily="34" charset="0"/>
                <a:ea typeface="Calibri" panose="020F0502020204030204" pitchFamily="34" charset="0"/>
                <a:cs typeface="Calibri" panose="020F0502020204030204" pitchFamily="34" charset="0"/>
              </a:rPr>
              <a:t> Some people use the terms “observed” and “expected” to refer to the entries of the  2 x 2  contingency table and the most compatible table.</a:t>
            </a:r>
            <a:endParaRPr lang="en-US" sz="2000" baseline="300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6178124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TEST STATISTIC (continued)</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All four squared differences turn out to be equal and are given by the formula  (</a:t>
            </a:r>
            <a:r>
              <a:rPr lang="en-US" sz="3200" i="1" dirty="0">
                <a:latin typeface="Calibri" panose="020F0502020204030204" pitchFamily="34" charset="0"/>
                <a:ea typeface="Calibri" panose="020F0502020204030204" pitchFamily="34" charset="0"/>
                <a:cs typeface="Calibri" panose="020F0502020204030204" pitchFamily="34" charset="0"/>
              </a:rPr>
              <a:t>a</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i="1" dirty="0">
                <a:latin typeface="Calibri" panose="020F0502020204030204" pitchFamily="34" charset="0"/>
                <a:ea typeface="Calibri" panose="020F0502020204030204" pitchFamily="34" charset="0"/>
                <a:cs typeface="Calibri" panose="020F0502020204030204" pitchFamily="34" charset="0"/>
              </a:rPr>
              <a:t>u e </a:t>
            </a:r>
            <a:r>
              <a:rPr lang="en-US" sz="3200" dirty="0">
                <a:latin typeface="Calibri" panose="020F0502020204030204" pitchFamily="34" charset="0"/>
                <a:ea typeface="Calibri" panose="020F0502020204030204" pitchFamily="34" charset="0"/>
                <a:cs typeface="Calibri" panose="020F0502020204030204" pitchFamily="34" charset="0"/>
              </a:rPr>
              <a:t>/ </a:t>
            </a:r>
            <a:r>
              <a:rPr lang="en-US" sz="3200" i="1" dirty="0">
                <a:latin typeface="Calibri" panose="020F0502020204030204" pitchFamily="34" charset="0"/>
                <a:ea typeface="Calibri" panose="020F0502020204030204" pitchFamily="34" charset="0"/>
                <a:cs typeface="Calibri" panose="020F0502020204030204" pitchFamily="34" charset="0"/>
              </a:rPr>
              <a:t>g</a:t>
            </a:r>
            <a:r>
              <a:rPr lang="en-US" sz="3200" dirty="0">
                <a:latin typeface="Calibri" panose="020F0502020204030204" pitchFamily="34" charset="0"/>
                <a:ea typeface="Calibri" panose="020F0502020204030204" pitchFamily="34" charset="0"/>
                <a:cs typeface="Calibri" panose="020F0502020204030204" pitchFamily="34" charset="0"/>
              </a:rPr>
              <a:t>)</a:t>
            </a:r>
            <a:r>
              <a:rPr lang="en-US" sz="3200" baseline="30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The second step is to take the quotient of each squared difference by the corresponding entry in the most compatible table, and the third step is to add up these quotients.  So, the test statistic turns out to be                    (</a:t>
            </a:r>
            <a:r>
              <a:rPr lang="en-US" sz="3200" i="1" dirty="0">
                <a:latin typeface="Calibri" panose="020F0502020204030204" pitchFamily="34" charset="0"/>
                <a:ea typeface="Calibri" panose="020F0502020204030204" pitchFamily="34" charset="0"/>
                <a:cs typeface="Calibri" panose="020F0502020204030204" pitchFamily="34" charset="0"/>
              </a:rPr>
              <a:t>a</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i="1" dirty="0">
                <a:latin typeface="Calibri" panose="020F0502020204030204" pitchFamily="34" charset="0"/>
                <a:ea typeface="Calibri" panose="020F0502020204030204" pitchFamily="34" charset="0"/>
                <a:cs typeface="Calibri" panose="020F0502020204030204" pitchFamily="34" charset="0"/>
              </a:rPr>
              <a:t>u e </a:t>
            </a:r>
            <a:r>
              <a:rPr lang="en-US" sz="3200" dirty="0">
                <a:latin typeface="Calibri" panose="020F0502020204030204" pitchFamily="34" charset="0"/>
                <a:ea typeface="Calibri" panose="020F0502020204030204" pitchFamily="34" charset="0"/>
                <a:cs typeface="Calibri" panose="020F0502020204030204" pitchFamily="34" charset="0"/>
              </a:rPr>
              <a:t>/ </a:t>
            </a:r>
            <a:r>
              <a:rPr lang="en-US" sz="3200" i="1" dirty="0">
                <a:latin typeface="Calibri" panose="020F0502020204030204" pitchFamily="34" charset="0"/>
                <a:ea typeface="Calibri" panose="020F0502020204030204" pitchFamily="34" charset="0"/>
                <a:cs typeface="Calibri" panose="020F0502020204030204" pitchFamily="34" charset="0"/>
              </a:rPr>
              <a:t>g</a:t>
            </a:r>
            <a:r>
              <a:rPr lang="en-US" sz="3200" dirty="0">
                <a:latin typeface="Calibri" panose="020F0502020204030204" pitchFamily="34" charset="0"/>
                <a:ea typeface="Calibri" panose="020F0502020204030204" pitchFamily="34" charset="0"/>
                <a:cs typeface="Calibri" panose="020F0502020204030204" pitchFamily="34" charset="0"/>
              </a:rPr>
              <a:t>)</a:t>
            </a:r>
            <a:r>
              <a:rPr lang="en-US" sz="3200" baseline="30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i="1" dirty="0" err="1">
                <a:latin typeface="Calibri" panose="020F0502020204030204" pitchFamily="34" charset="0"/>
                <a:ea typeface="Calibri" panose="020F0502020204030204" pitchFamily="34" charset="0"/>
                <a:cs typeface="Calibri" panose="020F0502020204030204" pitchFamily="34" charset="0"/>
              </a:rPr>
              <a:t>ue</a:t>
            </a:r>
            <a:r>
              <a:rPr lang="en-US" sz="3200" dirty="0">
                <a:latin typeface="Calibri" panose="020F0502020204030204" pitchFamily="34" charset="0"/>
                <a:ea typeface="Calibri" panose="020F0502020204030204" pitchFamily="34" charset="0"/>
                <a:cs typeface="Calibri" panose="020F0502020204030204" pitchFamily="34" charset="0"/>
              </a:rPr>
              <a:t>/</a:t>
            </a:r>
            <a:r>
              <a:rPr lang="en-US" sz="3200" i="1" dirty="0">
                <a:latin typeface="Calibri" panose="020F0502020204030204" pitchFamily="34" charset="0"/>
                <a:ea typeface="Calibri" panose="020F0502020204030204" pitchFamily="34" charset="0"/>
                <a:cs typeface="Calibri" panose="020F0502020204030204" pitchFamily="34" charset="0"/>
              </a:rPr>
              <a:t>g</a:t>
            </a:r>
            <a:r>
              <a:rPr lang="en-US" sz="3200" dirty="0">
                <a:latin typeface="Calibri" panose="020F0502020204030204" pitchFamily="34" charset="0"/>
                <a:ea typeface="Calibri" panose="020F0502020204030204" pitchFamily="34" charset="0"/>
                <a:cs typeface="Calibri" panose="020F0502020204030204" pitchFamily="34" charset="0"/>
              </a:rPr>
              <a:t>)</a:t>
            </a:r>
            <a:r>
              <a:rPr lang="en-US" sz="3200" baseline="30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i="1" dirty="0">
                <a:latin typeface="Calibri" panose="020F0502020204030204" pitchFamily="34" charset="0"/>
                <a:ea typeface="Calibri" panose="020F0502020204030204" pitchFamily="34" charset="0"/>
                <a:cs typeface="Calibri" panose="020F0502020204030204" pitchFamily="34" charset="0"/>
              </a:rPr>
              <a:t>un</a:t>
            </a:r>
            <a:r>
              <a:rPr lang="en-US" sz="3200" dirty="0">
                <a:latin typeface="Calibri" panose="020F0502020204030204" pitchFamily="34" charset="0"/>
                <a:ea typeface="Calibri" panose="020F0502020204030204" pitchFamily="34" charset="0"/>
                <a:cs typeface="Calibri" panose="020F0502020204030204" pitchFamily="34" charset="0"/>
              </a:rPr>
              <a:t>/</a:t>
            </a:r>
            <a:r>
              <a:rPr lang="en-US" sz="3200" i="1" dirty="0">
                <a:latin typeface="Calibri" panose="020F0502020204030204" pitchFamily="34" charset="0"/>
                <a:ea typeface="Calibri" panose="020F0502020204030204" pitchFamily="34" charset="0"/>
                <a:cs typeface="Calibri" panose="020F0502020204030204" pitchFamily="34" charset="0"/>
              </a:rPr>
              <a:t>g</a:t>
            </a:r>
            <a:r>
              <a:rPr lang="en-US" sz="3200" dirty="0">
                <a:latin typeface="Calibri" panose="020F0502020204030204" pitchFamily="34" charset="0"/>
                <a:ea typeface="Calibri" panose="020F0502020204030204" pitchFamily="34" charset="0"/>
                <a:cs typeface="Calibri" panose="020F0502020204030204" pitchFamily="34" charset="0"/>
              </a:rPr>
              <a:t>)</a:t>
            </a:r>
            <a:r>
              <a:rPr lang="en-US" sz="3200" baseline="30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i="1" dirty="0" err="1">
                <a:latin typeface="Calibri" panose="020F0502020204030204" pitchFamily="34" charset="0"/>
                <a:ea typeface="Calibri" panose="020F0502020204030204" pitchFamily="34" charset="0"/>
                <a:cs typeface="Calibri" panose="020F0502020204030204" pitchFamily="34" charset="0"/>
              </a:rPr>
              <a:t>fe</a:t>
            </a:r>
            <a:r>
              <a:rPr lang="en-US" sz="3200" dirty="0">
                <a:latin typeface="Calibri" panose="020F0502020204030204" pitchFamily="34" charset="0"/>
                <a:ea typeface="Calibri" panose="020F0502020204030204" pitchFamily="34" charset="0"/>
                <a:cs typeface="Calibri" panose="020F0502020204030204" pitchFamily="34" charset="0"/>
              </a:rPr>
              <a:t>/</a:t>
            </a:r>
            <a:r>
              <a:rPr lang="en-US" sz="3200" i="1" dirty="0">
                <a:latin typeface="Calibri" panose="020F0502020204030204" pitchFamily="34" charset="0"/>
                <a:ea typeface="Calibri" panose="020F0502020204030204" pitchFamily="34" charset="0"/>
                <a:cs typeface="Calibri" panose="020F0502020204030204" pitchFamily="34" charset="0"/>
              </a:rPr>
              <a:t>g</a:t>
            </a:r>
            <a:r>
              <a:rPr lang="en-US" sz="3200" dirty="0">
                <a:latin typeface="Calibri" panose="020F0502020204030204" pitchFamily="34" charset="0"/>
                <a:ea typeface="Calibri" panose="020F0502020204030204" pitchFamily="34" charset="0"/>
                <a:cs typeface="Calibri" panose="020F0502020204030204" pitchFamily="34" charset="0"/>
              </a:rPr>
              <a:t>)</a:t>
            </a:r>
            <a:r>
              <a:rPr lang="en-US" sz="3200" baseline="30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i="1" dirty="0" err="1">
                <a:latin typeface="Calibri" panose="020F0502020204030204" pitchFamily="34" charset="0"/>
                <a:ea typeface="Calibri" panose="020F0502020204030204" pitchFamily="34" charset="0"/>
                <a:cs typeface="Calibri" panose="020F0502020204030204" pitchFamily="34" charset="0"/>
              </a:rPr>
              <a:t>fn</a:t>
            </a:r>
            <a:r>
              <a:rPr lang="en-US" sz="3200" dirty="0">
                <a:latin typeface="Calibri" panose="020F0502020204030204" pitchFamily="34" charset="0"/>
                <a:ea typeface="Calibri" panose="020F0502020204030204" pitchFamily="34" charset="0"/>
                <a:cs typeface="Calibri" panose="020F0502020204030204" pitchFamily="34" charset="0"/>
              </a:rPr>
              <a:t>/</a:t>
            </a:r>
            <a:r>
              <a:rPr lang="en-US" sz="3200" i="1" dirty="0">
                <a:latin typeface="Calibri" panose="020F0502020204030204" pitchFamily="34" charset="0"/>
                <a:ea typeface="Calibri" panose="020F0502020204030204" pitchFamily="34" charset="0"/>
                <a:cs typeface="Calibri" panose="020F0502020204030204" pitchFamily="34" charset="0"/>
              </a:rPr>
              <a:t>g</a:t>
            </a:r>
            <a:r>
              <a:rPr lang="en-US" sz="3200" dirty="0">
                <a:latin typeface="Calibri" panose="020F0502020204030204" pitchFamily="34" charset="0"/>
                <a:ea typeface="Calibri" panose="020F0502020204030204" pitchFamily="34" charset="0"/>
                <a:cs typeface="Calibri" panose="020F0502020204030204" pitchFamily="34" charset="0"/>
              </a:rPr>
              <a:t>)</a:t>
            </a:r>
            <a:r>
              <a:rPr lang="en-US" sz="3200" baseline="30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961013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CRITICAL VALUE</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The test statistic is nonnegative.  Small values of the test statistic suggest that the data are somewhat compatible with the null hypothesis, and large values of the test statistic suggest that the data are not compatible.</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Therefore, </a:t>
            </a:r>
            <a:r>
              <a:rPr lang="en-US" sz="3200" i="1" dirty="0">
                <a:latin typeface="Calibri" panose="020F0502020204030204" pitchFamily="34" charset="0"/>
                <a:ea typeface="Calibri" panose="020F0502020204030204" pitchFamily="34" charset="0"/>
                <a:cs typeface="Calibri" panose="020F0502020204030204" pitchFamily="34" charset="0"/>
              </a:rPr>
              <a:t>even though the alternative hypothesis is two-sided</a:t>
            </a:r>
            <a:r>
              <a:rPr lang="en-US" sz="3200" dirty="0">
                <a:latin typeface="Calibri" panose="020F0502020204030204" pitchFamily="34" charset="0"/>
                <a:ea typeface="Calibri" panose="020F0502020204030204" pitchFamily="34" charset="0"/>
                <a:cs typeface="Calibri" panose="020F0502020204030204" pitchFamily="34" charset="0"/>
              </a:rPr>
              <a:t>, the critical value is  3.84,  the 95</a:t>
            </a:r>
            <a:r>
              <a:rPr lang="en-US" sz="3200" baseline="30000" dirty="0">
                <a:latin typeface="Calibri" panose="020F0502020204030204" pitchFamily="34" charset="0"/>
                <a:ea typeface="Calibri" panose="020F0502020204030204" pitchFamily="34" charset="0"/>
                <a:cs typeface="Calibri" panose="020F0502020204030204" pitchFamily="34" charset="0"/>
              </a:rPr>
              <a:t>th</a:t>
            </a:r>
            <a:r>
              <a:rPr lang="en-US" sz="3200" dirty="0">
                <a:latin typeface="Calibri" panose="020F0502020204030204" pitchFamily="34" charset="0"/>
                <a:ea typeface="Calibri" panose="020F0502020204030204" pitchFamily="34" charset="0"/>
                <a:cs typeface="Calibri" panose="020F0502020204030204" pitchFamily="34" charset="0"/>
              </a:rPr>
              <a:t> percentile of the chi-square distribution on  1  degree of freedom.  This is also why we speak of the </a:t>
            </a:r>
            <a:r>
              <a:rPr lang="en-US" sz="3200" i="1" dirty="0">
                <a:latin typeface="Calibri" panose="020F0502020204030204" pitchFamily="34" charset="0"/>
                <a:ea typeface="Calibri" panose="020F0502020204030204" pitchFamily="34" charset="0"/>
                <a:cs typeface="Calibri" panose="020F0502020204030204" pitchFamily="34" charset="0"/>
              </a:rPr>
              <a:t>chi-square</a:t>
            </a:r>
            <a:r>
              <a:rPr lang="en-US" sz="3200" dirty="0">
                <a:latin typeface="Calibri" panose="020F0502020204030204" pitchFamily="34" charset="0"/>
                <a:ea typeface="Calibri" panose="020F0502020204030204" pitchFamily="34" charset="0"/>
                <a:cs typeface="Calibri" panose="020F0502020204030204" pitchFamily="34" charset="0"/>
              </a:rPr>
              <a:t> test for association.</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405753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DECISION</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Our decision will be to reject  H</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p</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p</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in favor of         H</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p</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p</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if the test statistic is greater than  3.84.</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Otherwise, we shall accept  H</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p</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p</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6658675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NUMERICAL EXAMPLE (continued)</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Continuing with our numerical example, we have                (</a:t>
            </a:r>
            <a:r>
              <a:rPr lang="en-US" sz="3200" i="1" dirty="0">
                <a:latin typeface="Calibri" panose="020F0502020204030204" pitchFamily="34" charset="0"/>
                <a:ea typeface="Calibri" panose="020F0502020204030204" pitchFamily="34" charset="0"/>
                <a:cs typeface="Calibri" panose="020F0502020204030204" pitchFamily="34" charset="0"/>
              </a:rPr>
              <a:t>a</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i="1" dirty="0">
                <a:latin typeface="Calibri" panose="020F0502020204030204" pitchFamily="34" charset="0"/>
                <a:ea typeface="Calibri" panose="020F0502020204030204" pitchFamily="34" charset="0"/>
                <a:cs typeface="Calibri" panose="020F0502020204030204" pitchFamily="34" charset="0"/>
              </a:rPr>
              <a:t>u e </a:t>
            </a:r>
            <a:r>
              <a:rPr lang="en-US" sz="3200" dirty="0">
                <a:latin typeface="Calibri" panose="020F0502020204030204" pitchFamily="34" charset="0"/>
                <a:ea typeface="Calibri" panose="020F0502020204030204" pitchFamily="34" charset="0"/>
                <a:cs typeface="Calibri" panose="020F0502020204030204" pitchFamily="34" charset="0"/>
              </a:rPr>
              <a:t>/ </a:t>
            </a:r>
            <a:r>
              <a:rPr lang="en-US" sz="3200" i="1" dirty="0">
                <a:latin typeface="Calibri" panose="020F0502020204030204" pitchFamily="34" charset="0"/>
                <a:ea typeface="Calibri" panose="020F0502020204030204" pitchFamily="34" charset="0"/>
                <a:cs typeface="Calibri" panose="020F0502020204030204" pitchFamily="34" charset="0"/>
              </a:rPr>
              <a:t>g</a:t>
            </a:r>
            <a:r>
              <a:rPr lang="en-US" sz="3200" dirty="0">
                <a:latin typeface="Calibri" panose="020F0502020204030204" pitchFamily="34" charset="0"/>
                <a:ea typeface="Calibri" panose="020F0502020204030204" pitchFamily="34" charset="0"/>
                <a:cs typeface="Calibri" panose="020F0502020204030204" pitchFamily="34" charset="0"/>
              </a:rPr>
              <a:t>)</a:t>
            </a:r>
            <a:r>
              <a:rPr lang="en-US" sz="3200" baseline="30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 (40 – 32)</a:t>
            </a:r>
            <a:r>
              <a:rPr lang="en-US" sz="3200" baseline="30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 64.  Moreover,  (24 – 32)</a:t>
            </a:r>
            <a:r>
              <a:rPr lang="en-US" sz="3200" baseline="30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      (60 – 68)</a:t>
            </a:r>
            <a:r>
              <a:rPr lang="en-US" sz="3200" baseline="30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 (76 – 68)</a:t>
            </a:r>
            <a:r>
              <a:rPr lang="en-US" sz="3200" baseline="30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 64.</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The test statistic is  64 { 1/32 + 1/32 + 1/68 + 1/68 } = 5.88.  </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Since this exceeds the critical value of  3.84,  we reject     H</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p</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p</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in favor of  H</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p</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p</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018214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REMARKS</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1. We were able to test  H</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p</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p</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against  H</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p</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p</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without estimating either  p</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or  p</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Indeed, how could we estimate them ?  One might think to calculate  40/64  and  60/136.  That would work for a cohort study but not for a case-control study, as in this example.  Here we did not have stratified sampling (Lecture 5) of exposed and non-exposed people.  We had stratified sampling of cases and controls.</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900571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REMARKS (continued)</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Since the numbers of cases and controls were the same, with cases presumably being overrepresented in our study compared to the general population, both  40/64  and  60/136  are much too high as estimates of  p</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and  p</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2. As for what constitutes large samples, the most common rule of thumb (for analyzing data in a  2 x 2  contingency table) seems to be that all entries in the most compatible table should be at least  5.</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641985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INTRODUCTION</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In Lecture 21, we discussed hypothesis testing and confidence interval construction for the risk in a single population.  </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Let me remind you that the risk is the probability of an unfavorable outcome for an individual, when we consider an outcome variable that is binary.  The risk is often denoted  p,  and the sample proportion which estimates it is often denoted  </a:t>
                </a:r>
                <a14:m>
                  <m:oMath xmlns:m="http://schemas.openxmlformats.org/officeDocument/2006/math">
                    <m:acc>
                      <m:accPr>
                        <m:chr m:val="̂"/>
                        <m:ctrlPr>
                          <a:rPr lang="en-US" sz="3200" i="1" smtClean="0">
                            <a:latin typeface="Cambria Math" panose="02040503050406030204" pitchFamily="18" charset="0"/>
                            <a:ea typeface="Calibri" panose="020F0502020204030204" pitchFamily="34" charset="0"/>
                            <a:cs typeface="Calibri" panose="020F0502020204030204" pitchFamily="34" charset="0"/>
                          </a:rPr>
                        </m:ctrlPr>
                      </m:accPr>
                      <m:e>
                        <m:r>
                          <a:rPr lang="en-US" sz="3200" b="0" i="1" smtClean="0">
                            <a:latin typeface="Cambria Math" panose="02040503050406030204" pitchFamily="18" charset="0"/>
                            <a:ea typeface="Calibri" panose="020F0502020204030204" pitchFamily="34" charset="0"/>
                            <a:cs typeface="Calibri" panose="020F0502020204030204" pitchFamily="34" charset="0"/>
                          </a:rPr>
                          <m:t>𝑝</m:t>
                        </m:r>
                      </m:e>
                    </m:acc>
                  </m:oMath>
                </a14:m>
                <a:r>
                  <a:rPr lang="en-US" sz="3200" dirty="0">
                    <a:latin typeface="Calibri" panose="020F0502020204030204" pitchFamily="34" charset="0"/>
                    <a:ea typeface="Calibri" panose="020F0502020204030204" pitchFamily="34" charset="0"/>
                    <a:cs typeface="Calibri" panose="020F0502020204030204" pitchFamily="34" charset="0"/>
                  </a:rPr>
                  <a:t>.</a:t>
                </a:r>
              </a:p>
            </p:txBody>
          </p:sp>
        </mc:Choice>
        <mc:Fallback>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419878"/>
                <a:ext cx="9906000" cy="5904722"/>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9678419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REMARKS (continued)</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I think that the aforementioned rule of thumb may be too lenient, especially because Fisher’s exact test – which accommodates small sample sizes – is readily available from statistical software.</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Why not just use Fisher’s exact test always, instead of wondering when the chi-square test for association can be used ?  This is a fair question.  I think that tradition and simplicity favor the chi-square test for association.</a:t>
            </a:r>
          </a:p>
        </p:txBody>
      </p:sp>
    </p:spTree>
    <p:extLst>
      <p:ext uri="{BB962C8B-B14F-4D97-AF65-F5344CB8AC3E}">
        <p14:creationId xmlns:p14="http://schemas.microsoft.com/office/powerpoint/2010/main" val="26749697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INTRODUCTION (continued)</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In the present lecture, I want to discuss hypothesis testing for comparing the risks in two populations.  These risks may be denoted  p</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and  p</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In clinical trials (Lecture 6),  p</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and  p</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may correspond to the two study arms.  If  p</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differs from  p</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(in the “right” direction), then the investigational treatment is more effective than the comparator, at least in reducing the relative frequency of the unfavorable outcome.</a:t>
            </a:r>
          </a:p>
        </p:txBody>
      </p:sp>
    </p:spTree>
    <p:extLst>
      <p:ext uri="{BB962C8B-B14F-4D97-AF65-F5344CB8AC3E}">
        <p14:creationId xmlns:p14="http://schemas.microsoft.com/office/powerpoint/2010/main" val="15815220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INTRODUCTION (continued)</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In observational studies (Lecture 6),  p</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and  p</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may correspond to people with and without an exposure of interest.  The unfavorable outcome is typically the presence of a disease.  With observational studies, there is also the possibility of confounding.</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In any case, we seek to test  H</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p</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p</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against  H</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p</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p</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at the  5%  significance level.</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218382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A PLETHORA</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There are numerous methods for carrying out such a hypothesis test.  In this lecture, we shall describe in detail only the first method listed below.</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1. For unpaired data and large samples, the </a:t>
            </a:r>
            <a:r>
              <a:rPr lang="en-US" sz="3200" u="sng" dirty="0">
                <a:latin typeface="Calibri" panose="020F0502020204030204" pitchFamily="34" charset="0"/>
                <a:ea typeface="Calibri" panose="020F0502020204030204" pitchFamily="34" charset="0"/>
                <a:cs typeface="Calibri" panose="020F0502020204030204" pitchFamily="34" charset="0"/>
              </a:rPr>
              <a:t>chi-square test for association</a:t>
            </a:r>
            <a:r>
              <a:rPr lang="en-US" sz="3200" dirty="0">
                <a:latin typeface="Calibri" panose="020F0502020204030204" pitchFamily="34" charset="0"/>
                <a:ea typeface="Calibri" panose="020F0502020204030204" pitchFamily="34" charset="0"/>
                <a:cs typeface="Calibri" panose="020F0502020204030204" pitchFamily="34" charset="0"/>
              </a:rPr>
              <a:t> is often used.  This test has the advantage of generalizing to accommodate nominal input and outcome variables with more than two categories, although here we consider only two categories for each.</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647461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A PLETHORA (continued)</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2. For unpaired data and small samples, </a:t>
            </a:r>
            <a:r>
              <a:rPr lang="en-US" sz="3200" u="sng" dirty="0">
                <a:latin typeface="Calibri" panose="020F0502020204030204" pitchFamily="34" charset="0"/>
                <a:ea typeface="Calibri" panose="020F0502020204030204" pitchFamily="34" charset="0"/>
                <a:cs typeface="Calibri" panose="020F0502020204030204" pitchFamily="34" charset="0"/>
              </a:rPr>
              <a:t>Fisher’s exact test</a:t>
            </a:r>
            <a:r>
              <a:rPr lang="en-US" sz="3200" dirty="0">
                <a:latin typeface="Calibri" panose="020F0502020204030204" pitchFamily="34" charset="0"/>
                <a:ea typeface="Calibri" panose="020F0502020204030204" pitchFamily="34" charset="0"/>
                <a:cs typeface="Calibri" panose="020F0502020204030204" pitchFamily="34" charset="0"/>
              </a:rPr>
              <a:t> is a better choice than the chi-square test for association.</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3. For unpaired data and large samples, one can construct a 95% confidence interval for the </a:t>
            </a:r>
            <a:r>
              <a:rPr lang="en-US" sz="3200" u="sng" dirty="0">
                <a:latin typeface="Calibri" panose="020F0502020204030204" pitchFamily="34" charset="0"/>
                <a:ea typeface="Calibri" panose="020F0502020204030204" pitchFamily="34" charset="0"/>
                <a:cs typeface="Calibri" panose="020F0502020204030204" pitchFamily="34" charset="0"/>
              </a:rPr>
              <a:t>risk difference</a:t>
            </a:r>
            <a:r>
              <a:rPr lang="en-US" sz="3200" dirty="0">
                <a:latin typeface="Calibri" panose="020F0502020204030204" pitchFamily="34" charset="0"/>
                <a:ea typeface="Calibri" panose="020F0502020204030204" pitchFamily="34" charset="0"/>
                <a:cs typeface="Calibri" panose="020F0502020204030204" pitchFamily="34" charset="0"/>
              </a:rPr>
              <a:t>  p</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p</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The principle of inversion (Lecture 13) suggests that          H</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p</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p</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can be rejected if and only if  0  is not in the confidence interval for  p</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p</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This approach has the advantage of being accompanied by a confidence interval.</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73102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A PLETHORA (continued)</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4. For unpaired data and large samples, one can construct a 95% confidence interval for the </a:t>
            </a:r>
            <a:r>
              <a:rPr lang="en-US" sz="3200" u="sng" dirty="0">
                <a:latin typeface="Calibri" panose="020F0502020204030204" pitchFamily="34" charset="0"/>
                <a:ea typeface="Calibri" panose="020F0502020204030204" pitchFamily="34" charset="0"/>
                <a:cs typeface="Calibri" panose="020F0502020204030204" pitchFamily="34" charset="0"/>
              </a:rPr>
              <a:t>relative risk</a:t>
            </a:r>
            <a:r>
              <a:rPr lang="en-US" sz="3200" i="1" dirty="0">
                <a:latin typeface="Calibri" panose="020F0502020204030204" pitchFamily="34" charset="0"/>
                <a:ea typeface="Calibri" panose="020F0502020204030204" pitchFamily="34" charset="0"/>
                <a:cs typeface="Calibri" panose="020F0502020204030204" pitchFamily="34" charset="0"/>
              </a:rPr>
              <a:t>  </a:t>
            </a:r>
            <a:r>
              <a:rPr lang="en-US" sz="3200" dirty="0">
                <a:latin typeface="Calibri" panose="020F0502020204030204" pitchFamily="34" charset="0"/>
                <a:ea typeface="Calibri" panose="020F0502020204030204" pitchFamily="34" charset="0"/>
                <a:cs typeface="Calibri" panose="020F0502020204030204" pitchFamily="34" charset="0"/>
              </a:rPr>
              <a:t>p</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p</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We reject  H</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p</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p</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if and only if  1  is not in the confidence interval for  p</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p</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This approach also has the advantage of being accompanied by a confidence interval.</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Caveat:  Approaches  3  and  4  do not work with case-control studies, because  p</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and  p</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are not directly estimable in such studies.</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15957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A PLETHORA (continued)</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5. For unpaired data and large samples, one can construct a 95% confidence interval for the </a:t>
            </a:r>
            <a:r>
              <a:rPr lang="en-US" sz="3200" u="sng" dirty="0">
                <a:latin typeface="Calibri" panose="020F0502020204030204" pitchFamily="34" charset="0"/>
                <a:ea typeface="Calibri" panose="020F0502020204030204" pitchFamily="34" charset="0"/>
                <a:cs typeface="Calibri" panose="020F0502020204030204" pitchFamily="34" charset="0"/>
              </a:rPr>
              <a:t>odds ratio</a:t>
            </a:r>
            <a:r>
              <a:rPr lang="en-US" sz="3200" i="1" dirty="0">
                <a:latin typeface="Calibri" panose="020F0502020204030204" pitchFamily="34" charset="0"/>
                <a:ea typeface="Calibri" panose="020F0502020204030204" pitchFamily="34" charset="0"/>
                <a:cs typeface="Calibri" panose="020F0502020204030204" pitchFamily="34" charset="0"/>
              </a:rPr>
              <a:t>  </a:t>
            </a:r>
            <a:r>
              <a:rPr lang="en-US" sz="3200" dirty="0">
                <a:latin typeface="Calibri" panose="020F0502020204030204" pitchFamily="34" charset="0"/>
                <a:ea typeface="Calibri" panose="020F0502020204030204" pitchFamily="34" charset="0"/>
                <a:cs typeface="Calibri" panose="020F0502020204030204" pitchFamily="34" charset="0"/>
              </a:rPr>
              <a:t>{p</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/(1-p</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{p</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/(1-p</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We reject  H</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p</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p</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if and only if  1  is not in the confidence interval for  {p</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/(1-p</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{p</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/(1-p</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This approach </a:t>
            </a:r>
            <a:r>
              <a:rPr lang="en-US" sz="3200" i="1" dirty="0">
                <a:latin typeface="Calibri" panose="020F0502020204030204" pitchFamily="34" charset="0"/>
                <a:ea typeface="Calibri" panose="020F0502020204030204" pitchFamily="34" charset="0"/>
                <a:cs typeface="Calibri" panose="020F0502020204030204" pitchFamily="34" charset="0"/>
              </a:rPr>
              <a:t>does</a:t>
            </a:r>
            <a:r>
              <a:rPr lang="en-US" sz="3200" dirty="0">
                <a:latin typeface="Calibri" panose="020F0502020204030204" pitchFamily="34" charset="0"/>
                <a:ea typeface="Calibri" panose="020F0502020204030204" pitchFamily="34" charset="0"/>
                <a:cs typeface="Calibri" panose="020F0502020204030204" pitchFamily="34" charset="0"/>
              </a:rPr>
              <a:t> work with case-control studies.</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6. For paired (or matched) data, </a:t>
            </a:r>
            <a:r>
              <a:rPr lang="en-US" sz="3200" dirty="0" err="1">
                <a:latin typeface="Calibri" panose="020F0502020204030204" pitchFamily="34" charset="0"/>
                <a:ea typeface="Calibri" panose="020F0502020204030204" pitchFamily="34" charset="0"/>
                <a:cs typeface="Calibri" panose="020F0502020204030204" pitchFamily="34" charset="0"/>
              </a:rPr>
              <a:t>McNemar’s</a:t>
            </a:r>
            <a:r>
              <a:rPr lang="en-US" sz="3200" dirty="0">
                <a:latin typeface="Calibri" panose="020F0502020204030204" pitchFamily="34" charset="0"/>
                <a:ea typeface="Calibri" panose="020F0502020204030204" pitchFamily="34" charset="0"/>
                <a:cs typeface="Calibri" panose="020F0502020204030204" pitchFamily="34" charset="0"/>
              </a:rPr>
              <a:t> test is often used.  There are small sample and large sample versions of this test.</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689290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CONTINGENCY TABLE</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Suppose that we have data in a  2 x 2  contingency table as shown below.</a:t>
            </a:r>
            <a:r>
              <a:rPr lang="en-US" sz="3200" baseline="30000" dirty="0">
                <a:latin typeface="Calibri" panose="020F0502020204030204" pitchFamily="34" charset="0"/>
                <a:ea typeface="Calibri" panose="020F0502020204030204" pitchFamily="34" charset="0"/>
                <a:cs typeface="Calibri" panose="020F0502020204030204" pitchFamily="34" charset="0"/>
              </a:rPr>
              <a:t>1, 2, 3</a:t>
            </a: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2000" baseline="30000" dirty="0">
                <a:latin typeface="Calibri" panose="020F0502020204030204" pitchFamily="34" charset="0"/>
                <a:ea typeface="Calibri" panose="020F0502020204030204" pitchFamily="34" charset="0"/>
                <a:cs typeface="Calibri" panose="020F0502020204030204" pitchFamily="34" charset="0"/>
              </a:rPr>
              <a:t>1</a:t>
            </a:r>
            <a:r>
              <a:rPr lang="en-US" sz="2000" dirty="0">
                <a:latin typeface="Calibri" panose="020F0502020204030204" pitchFamily="34" charset="0"/>
                <a:ea typeface="Calibri" panose="020F0502020204030204" pitchFamily="34" charset="0"/>
                <a:cs typeface="Calibri" panose="020F0502020204030204" pitchFamily="34" charset="0"/>
              </a:rPr>
              <a:t> The  2 x 2  refers to the highlighted portion.</a:t>
            </a:r>
            <a:endParaRPr lang="en-US" sz="2000" baseline="300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2000" baseline="30000" dirty="0">
                <a:latin typeface="Calibri" panose="020F0502020204030204" pitchFamily="34" charset="0"/>
                <a:ea typeface="Calibri" panose="020F0502020204030204" pitchFamily="34" charset="0"/>
                <a:cs typeface="Calibri" panose="020F0502020204030204" pitchFamily="34" charset="0"/>
              </a:rPr>
              <a:t>2</a:t>
            </a:r>
            <a:r>
              <a:rPr lang="en-US" sz="2000" dirty="0">
                <a:latin typeface="Calibri" panose="020F0502020204030204" pitchFamily="34" charset="0"/>
                <a:ea typeface="Calibri" panose="020F0502020204030204" pitchFamily="34" charset="0"/>
                <a:cs typeface="Calibri" panose="020F0502020204030204" pitchFamily="34" charset="0"/>
              </a:rPr>
              <a:t> If the data are from a clinical trial rather than an observational study, then the row headers can be changed to “Investigational Treatment” and “Comparator”.</a:t>
            </a:r>
          </a:p>
          <a:p>
            <a:pPr marL="0" indent="0">
              <a:spcBef>
                <a:spcPts val="0"/>
              </a:spcBef>
              <a:buNone/>
            </a:pPr>
            <a:r>
              <a:rPr lang="en-US" sz="2000" baseline="30000" dirty="0">
                <a:latin typeface="Calibri" panose="020F0502020204030204" pitchFamily="34" charset="0"/>
                <a:ea typeface="Calibri" panose="020F0502020204030204" pitchFamily="34" charset="0"/>
                <a:cs typeface="Calibri" panose="020F0502020204030204" pitchFamily="34" charset="0"/>
              </a:rPr>
              <a:t>3</a:t>
            </a:r>
            <a:r>
              <a:rPr lang="en-US" sz="2000" dirty="0">
                <a:latin typeface="Calibri" panose="020F0502020204030204" pitchFamily="34" charset="0"/>
                <a:ea typeface="Calibri" panose="020F0502020204030204" pitchFamily="34" charset="0"/>
                <a:cs typeface="Calibri" panose="020F0502020204030204" pitchFamily="34" charset="0"/>
              </a:rPr>
              <a:t> The symbol  g  is meant to suggest “Grand total”.</a:t>
            </a:r>
            <a:endParaRPr lang="en-US" sz="2000" baseline="300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4" name="Table 4">
            <a:extLst>
              <a:ext uri="{FF2B5EF4-FFF2-40B4-BE49-F238E27FC236}">
                <a16:creationId xmlns:a16="http://schemas.microsoft.com/office/drawing/2014/main" id="{5247D654-39A2-2FB7-16FC-D3C0DEDB9030}"/>
              </a:ext>
            </a:extLst>
          </p:cNvPr>
          <p:cNvGraphicFramePr>
            <a:graphicFrameLocks noGrp="1"/>
          </p:cNvGraphicFramePr>
          <p:nvPr>
            <p:extLst>
              <p:ext uri="{D42A27DB-BD31-4B8C-83A1-F6EECF244321}">
                <p14:modId xmlns:p14="http://schemas.microsoft.com/office/powerpoint/2010/main" val="3397997362"/>
              </p:ext>
            </p:extLst>
          </p:nvPr>
        </p:nvGraphicFramePr>
        <p:xfrm>
          <a:off x="2032000" y="2871548"/>
          <a:ext cx="8128000" cy="1752600"/>
        </p:xfrm>
        <a:graphic>
          <a:graphicData uri="http://schemas.openxmlformats.org/drawingml/2006/table">
            <a:tbl>
              <a:tblPr firstRow="1" bandRow="1">
                <a:tableStyleId>{9DCAF9ED-07DC-4A11-8D7F-57B35C25682E}</a:tableStyleId>
              </a:tblPr>
              <a:tblGrid>
                <a:gridCol w="2032000">
                  <a:extLst>
                    <a:ext uri="{9D8B030D-6E8A-4147-A177-3AD203B41FA5}">
                      <a16:colId xmlns:a16="http://schemas.microsoft.com/office/drawing/2014/main" val="1617841731"/>
                    </a:ext>
                  </a:extLst>
                </a:gridCol>
                <a:gridCol w="2032000">
                  <a:extLst>
                    <a:ext uri="{9D8B030D-6E8A-4147-A177-3AD203B41FA5}">
                      <a16:colId xmlns:a16="http://schemas.microsoft.com/office/drawing/2014/main" val="433946557"/>
                    </a:ext>
                  </a:extLst>
                </a:gridCol>
                <a:gridCol w="2032000">
                  <a:extLst>
                    <a:ext uri="{9D8B030D-6E8A-4147-A177-3AD203B41FA5}">
                      <a16:colId xmlns:a16="http://schemas.microsoft.com/office/drawing/2014/main" val="3753704026"/>
                    </a:ext>
                  </a:extLst>
                </a:gridCol>
                <a:gridCol w="2032000">
                  <a:extLst>
                    <a:ext uri="{9D8B030D-6E8A-4147-A177-3AD203B41FA5}">
                      <a16:colId xmlns:a16="http://schemas.microsoft.com/office/drawing/2014/main" val="1538486248"/>
                    </a:ext>
                  </a:extLst>
                </a:gridCol>
              </a:tblGrid>
              <a:tr h="370840">
                <a:tc>
                  <a:txBody>
                    <a:bodyPr/>
                    <a:lstStyle/>
                    <a:p>
                      <a:r>
                        <a:rPr lang="en-US" b="1" dirty="0"/>
                        <a:t>DATA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1" dirty="0"/>
                        <a:t>Unfavorable Outcome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1" dirty="0"/>
                        <a:t>Favorable</a:t>
                      </a:r>
                    </a:p>
                    <a:p>
                      <a:r>
                        <a:rPr lang="en-US" b="1" dirty="0"/>
                        <a:t>Outcome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1" dirty="0"/>
                        <a:t>Row total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79650556"/>
                  </a:ext>
                </a:extLst>
              </a:tr>
              <a:tr h="370840">
                <a:tc>
                  <a:txBody>
                    <a:bodyPr/>
                    <a:lstStyle/>
                    <a:p>
                      <a:r>
                        <a:rPr lang="en-US" b="1" dirty="0"/>
                        <a:t>Exposure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1" dirty="0"/>
                        <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r>
                        <a:rPr lang="en-US" b="1" dirty="0"/>
                        <a:t>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r>
                        <a:rPr lang="en-US" b="1" dirty="0"/>
                        <a:t>e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9624884"/>
                  </a:ext>
                </a:extLst>
              </a:tr>
              <a:tr h="370840">
                <a:tc>
                  <a:txBody>
                    <a:bodyPr/>
                    <a:lstStyle/>
                    <a:p>
                      <a:r>
                        <a:rPr lang="en-US" b="1" dirty="0"/>
                        <a:t>No Exposure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1" dirty="0"/>
                        <a:t>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r>
                        <a:rPr lang="en-US" b="1" dirty="0"/>
                        <a:t>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r>
                        <a:rPr lang="en-US" b="1" dirty="0"/>
                        <a:t>n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44168745"/>
                  </a:ext>
                </a:extLst>
              </a:tr>
              <a:tr h="370840">
                <a:tc>
                  <a:txBody>
                    <a:bodyPr/>
                    <a:lstStyle/>
                    <a:p>
                      <a:r>
                        <a:rPr lang="en-US" b="1" dirty="0"/>
                        <a:t>Column total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1" dirty="0"/>
                        <a:t>u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1" dirty="0"/>
                        <a:t>f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1" dirty="0"/>
                        <a:t>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40797228"/>
                  </a:ext>
                </a:extLst>
              </a:tr>
            </a:tbl>
          </a:graphicData>
        </a:graphic>
      </p:graphicFrame>
    </p:spTree>
    <p:extLst>
      <p:ext uri="{BB962C8B-B14F-4D97-AF65-F5344CB8AC3E}">
        <p14:creationId xmlns:p14="http://schemas.microsoft.com/office/powerpoint/2010/main" val="2522658162"/>
      </p:ext>
    </p:extLst>
  </p:cSld>
  <p:clrMapOvr>
    <a:masterClrMapping/>
  </p:clrMapOvr>
</p:sld>
</file>

<file path=ppt/theme/theme1.xml><?xml version="1.0" encoding="utf-8"?>
<a:theme xmlns:a="http://schemas.openxmlformats.org/drawingml/2006/main" name="Custom">
  <a:themeElements>
    <a:clrScheme name="Custom 19">
      <a:dk1>
        <a:sysClr val="windowText" lastClr="000000"/>
      </a:dk1>
      <a:lt1>
        <a:sysClr val="window" lastClr="FFFFFF"/>
      </a:lt1>
      <a:dk2>
        <a:srgbClr val="44546A"/>
      </a:dk2>
      <a:lt2>
        <a:srgbClr val="E7E6E6"/>
      </a:lt2>
      <a:accent1>
        <a:srgbClr val="B4D0E9"/>
      </a:accent1>
      <a:accent2>
        <a:srgbClr val="476977"/>
      </a:accent2>
      <a:accent3>
        <a:srgbClr val="79BBE9"/>
      </a:accent3>
      <a:accent4>
        <a:srgbClr val="6B8043"/>
      </a:accent4>
      <a:accent5>
        <a:srgbClr val="9ACF21"/>
      </a:accent5>
      <a:accent6>
        <a:srgbClr val="CFDCA5"/>
      </a:accent6>
      <a:hlink>
        <a:srgbClr val="0563C1"/>
      </a:hlink>
      <a:folHlink>
        <a:srgbClr val="954F72"/>
      </a:folHlink>
    </a:clrScheme>
    <a:fontScheme name="Custom 26">
      <a:majorFont>
        <a:latin typeface="Tenorite Bold"/>
        <a:ea typeface=""/>
        <a:cs typeface=""/>
      </a:majorFont>
      <a:minorFont>
        <a:latin typeface="Tenorite "/>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M16411175_Win32_SL_V6" id="{2596AF0E-92BF-4F5A-A2A1-B1C9D33CD0CE}" vid="{0709752F-9199-467A-B305-5274ECB683C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F19A644-6410-4EC7-894C-877E70305DFF}">
  <ds:schemaRefs>
    <ds:schemaRef ds:uri="16c05727-aa75-4e4a-9b5f-8a80a1165891"/>
    <ds:schemaRef ds:uri="http://schemas.microsoft.com/office/2006/metadata/properties"/>
    <ds:schemaRef ds:uri="http://schemas.microsoft.com/office/2006/documentManagement/types"/>
    <ds:schemaRef ds:uri="http://purl.org/dc/elements/1.1/"/>
    <ds:schemaRef ds:uri="http://schemas.microsoft.com/office/infopath/2007/PartnerControls"/>
    <ds:schemaRef ds:uri="http://schemas.microsoft.com/sharepoint/v3"/>
    <ds:schemaRef ds:uri="http://www.w3.org/XML/1998/namespace"/>
    <ds:schemaRef ds:uri="http://schemas.openxmlformats.org/package/2006/metadata/core-properties"/>
    <ds:schemaRef ds:uri="230e9df3-be65-4c73-a93b-d1236ebd677e"/>
    <ds:schemaRef ds:uri="71af3243-3dd4-4a8d-8c0d-dd76da1f02a5"/>
    <ds:schemaRef ds:uri="http://purl.org/dc/dcmitype/"/>
    <ds:schemaRef ds:uri="http://purl.org/dc/terms/"/>
  </ds:schemaRefs>
</ds:datastoreItem>
</file>

<file path=customXml/itemProps2.xml><?xml version="1.0" encoding="utf-8"?>
<ds:datastoreItem xmlns:ds="http://schemas.openxmlformats.org/officeDocument/2006/customXml" ds:itemID="{E9424615-5FE5-4F43-AE24-3BC9A0532687}">
  <ds:schemaRefs>
    <ds:schemaRef ds:uri="http://schemas.microsoft.com/sharepoint/v3/contenttype/forms"/>
  </ds:schemaRefs>
</ds:datastoreItem>
</file>

<file path=customXml/itemProps3.xml><?xml version="1.0" encoding="utf-8"?>
<ds:datastoreItem xmlns:ds="http://schemas.openxmlformats.org/officeDocument/2006/customXml" ds:itemID="{15AD180A-D253-4F84-BD24-8EE736E6553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{6D703914-E1C6-4156-A77F-6781093C2427}TF8c6975b0-03aa-48e8-8a23-2a6072f108da7bca746b_win32-937fb968a2bf</Template>
  <TotalTime>1665</TotalTime>
  <Words>1693</Words>
  <Application>Microsoft Office PowerPoint</Application>
  <PresentationFormat>Widescreen</PresentationFormat>
  <Paragraphs>238</Paragraphs>
  <Slides>20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Arial</vt:lpstr>
      <vt:lpstr>Calibri</vt:lpstr>
      <vt:lpstr>Cambria Math</vt:lpstr>
      <vt:lpstr>Tenorite </vt:lpstr>
      <vt:lpstr>Tenorite Bold</vt:lpstr>
      <vt:lpstr>Custom</vt:lpstr>
      <vt:lpstr>  COMPARING TWO RISKS  BST 600, Fall 2025, Lecture 22 Dr. Richard Charnigo</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BASIC PRESENTATION</dc:title>
  <dc:creator>Richard Charnigo</dc:creator>
  <cp:lastModifiedBy>Richard Charnigo</cp:lastModifiedBy>
  <cp:revision>10</cp:revision>
  <cp:lastPrinted>2025-11-30T04:36:24Z</cp:lastPrinted>
  <dcterms:created xsi:type="dcterms:W3CDTF">2025-11-01T05:05:53Z</dcterms:created>
  <dcterms:modified xsi:type="dcterms:W3CDTF">2025-11-30T04:43:02Z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