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23"/>
  </p:notesMasterIdLst>
  <p:sldIdLst>
    <p:sldId id="256" r:id="rId2"/>
    <p:sldId id="258" r:id="rId3"/>
    <p:sldId id="259" r:id="rId4"/>
    <p:sldId id="261" r:id="rId5"/>
    <p:sldId id="263" r:id="rId6"/>
    <p:sldId id="260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38426A-E093-4C4D-9B9D-F9C2304159F7}">
          <p14:sldIdLst>
            <p14:sldId id="256"/>
            <p14:sldId id="258"/>
            <p14:sldId id="259"/>
            <p14:sldId id="261"/>
            <p14:sldId id="263"/>
            <p14:sldId id="260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F4FCEA-9515-412D-95A2-D186F52767A8}" v="3785" dt="2025-09-18T01:40:37.0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ACF4FCEA-9515-412D-95A2-D186F52767A8}"/>
    <pc:docChg chg="undo custSel addSld delSld modSld sldOrd modSection">
      <pc:chgData name="Richard Charnigo" userId="4fe029dc7930efe6" providerId="LiveId" clId="{ACF4FCEA-9515-412D-95A2-D186F52767A8}" dt="2025-09-18T01:43:07.956" v="12011" actId="20577"/>
      <pc:docMkLst>
        <pc:docMk/>
      </pc:docMkLst>
      <pc:sldChg chg="modSp">
        <pc:chgData name="Richard Charnigo" userId="4fe029dc7930efe6" providerId="LiveId" clId="{ACF4FCEA-9515-412D-95A2-D186F52767A8}" dt="2025-09-17T20:31:14.011" v="61" actId="20577"/>
        <pc:sldMkLst>
          <pc:docMk/>
          <pc:sldMk cId="340496337" sldId="256"/>
        </pc:sldMkLst>
        <pc:spChg chg="mod">
          <ac:chgData name="Richard Charnigo" userId="4fe029dc7930efe6" providerId="LiveId" clId="{ACF4FCEA-9515-412D-95A2-D186F52767A8}" dt="2025-09-17T20:31:11.373" v="59" actId="20577"/>
          <ac:spMkLst>
            <pc:docMk/>
            <pc:sldMk cId="340496337" sldId="256"/>
            <ac:spMk id="2" creationId="{25BC26E0-8949-3811-511C-2040B1CD54E6}"/>
          </ac:spMkLst>
        </pc:spChg>
        <pc:spChg chg="mod">
          <ac:chgData name="Richard Charnigo" userId="4fe029dc7930efe6" providerId="LiveId" clId="{ACF4FCEA-9515-412D-95A2-D186F52767A8}" dt="2025-09-17T20:31:14.011" v="61" actId="20577"/>
          <ac:spMkLst>
            <pc:docMk/>
            <pc:sldMk cId="340496337" sldId="256"/>
            <ac:spMk id="3" creationId="{24A1EF70-41E0-5BCD-9EEC-E9E73B761C0C}"/>
          </ac:spMkLst>
        </pc:spChg>
      </pc:sldChg>
      <pc:sldChg chg="modSp mod">
        <pc:chgData name="Richard Charnigo" userId="4fe029dc7930efe6" providerId="LiveId" clId="{ACF4FCEA-9515-412D-95A2-D186F52767A8}" dt="2025-09-17T23:07:01.845" v="3237" actId="20577"/>
        <pc:sldMkLst>
          <pc:docMk/>
          <pc:sldMk cId="2544258310" sldId="258"/>
        </pc:sldMkLst>
        <pc:spChg chg="mod">
          <ac:chgData name="Richard Charnigo" userId="4fe029dc7930efe6" providerId="LiveId" clId="{ACF4FCEA-9515-412D-95A2-D186F52767A8}" dt="2025-09-17T22:43:12.793" v="931" actId="20577"/>
          <ac:spMkLst>
            <pc:docMk/>
            <pc:sldMk cId="2544258310" sldId="258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7T23:07:01.845" v="3237" actId="20577"/>
          <ac:spMkLst>
            <pc:docMk/>
            <pc:sldMk cId="2544258310" sldId="258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4.048" v="62" actId="2696"/>
        <pc:sldMkLst>
          <pc:docMk/>
          <pc:sldMk cId="2838777808" sldId="259"/>
        </pc:sldMkLst>
      </pc:sldChg>
      <pc:sldChg chg="modSp add mod">
        <pc:chgData name="Richard Charnigo" userId="4fe029dc7930efe6" providerId="LiveId" clId="{ACF4FCEA-9515-412D-95A2-D186F52767A8}" dt="2025-09-18T01:27:19.986" v="11578" actId="20577"/>
        <pc:sldMkLst>
          <pc:docMk/>
          <pc:sldMk cId="3990694980" sldId="259"/>
        </pc:sldMkLst>
        <pc:spChg chg="mod">
          <ac:chgData name="Richard Charnigo" userId="4fe029dc7930efe6" providerId="LiveId" clId="{ACF4FCEA-9515-412D-95A2-D186F52767A8}" dt="2025-09-17T22:43:19.268" v="963" actId="20577"/>
          <ac:spMkLst>
            <pc:docMk/>
            <pc:sldMk cId="3990694980" sldId="259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27:19.986" v="11578" actId="20577"/>
          <ac:spMkLst>
            <pc:docMk/>
            <pc:sldMk cId="3990694980" sldId="259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4.843" v="63" actId="2696"/>
        <pc:sldMkLst>
          <pc:docMk/>
          <pc:sldMk cId="129200911" sldId="260"/>
        </pc:sldMkLst>
      </pc:sldChg>
      <pc:sldChg chg="modSp add mod">
        <pc:chgData name="Richard Charnigo" userId="4fe029dc7930efe6" providerId="LiveId" clId="{ACF4FCEA-9515-412D-95A2-D186F52767A8}" dt="2025-09-17T23:10:12.674" v="3627" actId="20577"/>
        <pc:sldMkLst>
          <pc:docMk/>
          <pc:sldMk cId="172440088" sldId="260"/>
        </pc:sldMkLst>
        <pc:spChg chg="mod">
          <ac:chgData name="Richard Charnigo" userId="4fe029dc7930efe6" providerId="LiveId" clId="{ACF4FCEA-9515-412D-95A2-D186F52767A8}" dt="2025-09-17T23:10:12.674" v="3627" actId="20577"/>
          <ac:spMkLst>
            <pc:docMk/>
            <pc:sldMk cId="172440088" sldId="260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7T23:07:59.249" v="3259" actId="20577"/>
          <ac:spMkLst>
            <pc:docMk/>
            <pc:sldMk cId="172440088" sldId="260"/>
            <ac:spMk id="3" creationId="{D0F77F9F-E451-09F2-9595-3C1A6274DEC2}"/>
          </ac:spMkLst>
        </pc:spChg>
      </pc:sldChg>
      <pc:sldChg chg="modSp add mod ord">
        <pc:chgData name="Richard Charnigo" userId="4fe029dc7930efe6" providerId="LiveId" clId="{ACF4FCEA-9515-412D-95A2-D186F52767A8}" dt="2025-09-17T23:00:10.244" v="2615" actId="20577"/>
        <pc:sldMkLst>
          <pc:docMk/>
          <pc:sldMk cId="1158666650" sldId="261"/>
        </pc:sldMkLst>
        <pc:spChg chg="mod">
          <ac:chgData name="Richard Charnigo" userId="4fe029dc7930efe6" providerId="LiveId" clId="{ACF4FCEA-9515-412D-95A2-D186F52767A8}" dt="2025-09-17T22:50:54.966" v="1929" actId="20577"/>
          <ac:spMkLst>
            <pc:docMk/>
            <pc:sldMk cId="1158666650" sldId="261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7T23:00:10.244" v="2615" actId="20577"/>
          <ac:spMkLst>
            <pc:docMk/>
            <pc:sldMk cId="1158666650" sldId="261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5.360" v="64" actId="2696"/>
        <pc:sldMkLst>
          <pc:docMk/>
          <pc:sldMk cId="2334420748" sldId="261"/>
        </pc:sldMkLst>
      </pc:sldChg>
      <pc:sldChg chg="modSp add del mod">
        <pc:chgData name="Richard Charnigo" userId="4fe029dc7930efe6" providerId="LiveId" clId="{ACF4FCEA-9515-412D-95A2-D186F52767A8}" dt="2025-09-17T23:01:52.270" v="2665" actId="2696"/>
        <pc:sldMkLst>
          <pc:docMk/>
          <pc:sldMk cId="889826903" sldId="262"/>
        </pc:sldMkLst>
        <pc:spChg chg="mod">
          <ac:chgData name="Richard Charnigo" userId="4fe029dc7930efe6" providerId="LiveId" clId="{ACF4FCEA-9515-412D-95A2-D186F52767A8}" dt="2025-09-17T22:56:51.831" v="2587" actId="114"/>
          <ac:spMkLst>
            <pc:docMk/>
            <pc:sldMk cId="889826903" sldId="262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ACF4FCEA-9515-412D-95A2-D186F52767A8}" dt="2025-09-17T23:08:58.859" v="3454" actId="20577"/>
        <pc:sldMkLst>
          <pc:docMk/>
          <pc:sldMk cId="3994109217" sldId="263"/>
        </pc:sldMkLst>
        <pc:spChg chg="mod">
          <ac:chgData name="Richard Charnigo" userId="4fe029dc7930efe6" providerId="LiveId" clId="{ACF4FCEA-9515-412D-95A2-D186F52767A8}" dt="2025-09-17T23:00:18.674" v="2630" actId="5793"/>
          <ac:spMkLst>
            <pc:docMk/>
            <pc:sldMk cId="3994109217" sldId="263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7T23:08:58.859" v="3454" actId="20577"/>
          <ac:spMkLst>
            <pc:docMk/>
            <pc:sldMk cId="3994109217" sldId="263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ACF4FCEA-9515-412D-95A2-D186F52767A8}" dt="2025-09-18T01:28:27.489" v="11579" actId="20577"/>
        <pc:sldMkLst>
          <pc:docMk/>
          <pc:sldMk cId="1322578629" sldId="264"/>
        </pc:sldMkLst>
        <pc:spChg chg="mod">
          <ac:chgData name="Richard Charnigo" userId="4fe029dc7930efe6" providerId="LiveId" clId="{ACF4FCEA-9515-412D-95A2-D186F52767A8}" dt="2025-09-17T23:10:20.070" v="3655" actId="20577"/>
          <ac:spMkLst>
            <pc:docMk/>
            <pc:sldMk cId="1322578629" sldId="264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28:27.489" v="11579" actId="20577"/>
          <ac:spMkLst>
            <pc:docMk/>
            <pc:sldMk cId="1322578629" sldId="264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5.424" v="66" actId="2696"/>
        <pc:sldMkLst>
          <pc:docMk/>
          <pc:sldMk cId="3375623154" sldId="264"/>
        </pc:sldMkLst>
      </pc:sldChg>
      <pc:sldChg chg="modSp add mod">
        <pc:chgData name="Richard Charnigo" userId="4fe029dc7930efe6" providerId="LiveId" clId="{ACF4FCEA-9515-412D-95A2-D186F52767A8}" dt="2025-09-18T01:28:40.188" v="11589" actId="20577"/>
        <pc:sldMkLst>
          <pc:docMk/>
          <pc:sldMk cId="29495322" sldId="265"/>
        </pc:sldMkLst>
        <pc:spChg chg="mod">
          <ac:chgData name="Richard Charnigo" userId="4fe029dc7930efe6" providerId="LiveId" clId="{ACF4FCEA-9515-412D-95A2-D186F52767A8}" dt="2025-09-17T23:10:28.049" v="3666" actId="20577"/>
          <ac:spMkLst>
            <pc:docMk/>
            <pc:sldMk cId="29495322" sldId="265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28:40.188" v="11589" actId="20577"/>
          <ac:spMkLst>
            <pc:docMk/>
            <pc:sldMk cId="29495322" sldId="265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5.404" v="65" actId="2696"/>
        <pc:sldMkLst>
          <pc:docMk/>
          <pc:sldMk cId="693428834" sldId="266"/>
        </pc:sldMkLst>
      </pc:sldChg>
      <pc:sldChg chg="modSp add mod">
        <pc:chgData name="Richard Charnigo" userId="4fe029dc7930efe6" providerId="LiveId" clId="{ACF4FCEA-9515-412D-95A2-D186F52767A8}" dt="2025-09-18T01:31:34.439" v="11749" actId="20577"/>
        <pc:sldMkLst>
          <pc:docMk/>
          <pc:sldMk cId="3672091374" sldId="266"/>
        </pc:sldMkLst>
        <pc:spChg chg="mod">
          <ac:chgData name="Richard Charnigo" userId="4fe029dc7930efe6" providerId="LiveId" clId="{ACF4FCEA-9515-412D-95A2-D186F52767A8}" dt="2025-09-17T23:14:39.446" v="4338" actId="20577"/>
          <ac:spMkLst>
            <pc:docMk/>
            <pc:sldMk cId="3672091374" sldId="266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31:34.439" v="11749" actId="20577"/>
          <ac:spMkLst>
            <pc:docMk/>
            <pc:sldMk cId="3672091374" sldId="266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5.466" v="67" actId="2696"/>
        <pc:sldMkLst>
          <pc:docMk/>
          <pc:sldMk cId="189075895" sldId="267"/>
        </pc:sldMkLst>
      </pc:sldChg>
      <pc:sldChg chg="modSp add mod">
        <pc:chgData name="Richard Charnigo" userId="4fe029dc7930efe6" providerId="LiveId" clId="{ACF4FCEA-9515-412D-95A2-D186F52767A8}" dt="2025-09-17T23:22:03.477" v="4882" actId="20577"/>
        <pc:sldMkLst>
          <pc:docMk/>
          <pc:sldMk cId="4182481717" sldId="267"/>
        </pc:sldMkLst>
        <pc:spChg chg="mod">
          <ac:chgData name="Richard Charnigo" userId="4fe029dc7930efe6" providerId="LiveId" clId="{ACF4FCEA-9515-412D-95A2-D186F52767A8}" dt="2025-09-17T23:22:03.477" v="4882" actId="20577"/>
          <ac:spMkLst>
            <pc:docMk/>
            <pc:sldMk cId="4182481717" sldId="267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ACF4FCEA-9515-412D-95A2-D186F52767A8}" dt="2025-09-18T01:32:48.418" v="11773" actId="20577"/>
        <pc:sldMkLst>
          <pc:docMk/>
          <pc:sldMk cId="1175725604" sldId="268"/>
        </pc:sldMkLst>
        <pc:spChg chg="mod">
          <ac:chgData name="Richard Charnigo" userId="4fe029dc7930efe6" providerId="LiveId" clId="{ACF4FCEA-9515-412D-95A2-D186F52767A8}" dt="2025-09-18T01:32:48.418" v="11773" actId="20577"/>
          <ac:spMkLst>
            <pc:docMk/>
            <pc:sldMk cId="1175725604" sldId="268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5.500" v="68" actId="2696"/>
        <pc:sldMkLst>
          <pc:docMk/>
          <pc:sldMk cId="2609518265" sldId="268"/>
        </pc:sldMkLst>
      </pc:sldChg>
      <pc:sldChg chg="del">
        <pc:chgData name="Richard Charnigo" userId="4fe029dc7930efe6" providerId="LiveId" clId="{ACF4FCEA-9515-412D-95A2-D186F52767A8}" dt="2025-09-17T20:31:35.530" v="69" actId="2696"/>
        <pc:sldMkLst>
          <pc:docMk/>
          <pc:sldMk cId="1477258347" sldId="269"/>
        </pc:sldMkLst>
      </pc:sldChg>
      <pc:sldChg chg="modSp add mod">
        <pc:chgData name="Richard Charnigo" userId="4fe029dc7930efe6" providerId="LiveId" clId="{ACF4FCEA-9515-412D-95A2-D186F52767A8}" dt="2025-09-18T01:33:30.800" v="11800" actId="20577"/>
        <pc:sldMkLst>
          <pc:docMk/>
          <pc:sldMk cId="1635204275" sldId="269"/>
        </pc:sldMkLst>
        <pc:spChg chg="mod">
          <ac:chgData name="Richard Charnigo" userId="4fe029dc7930efe6" providerId="LiveId" clId="{ACF4FCEA-9515-412D-95A2-D186F52767A8}" dt="2025-09-18T01:33:30.800" v="11800" actId="20577"/>
          <ac:spMkLst>
            <pc:docMk/>
            <pc:sldMk cId="1635204275" sldId="269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5.562" v="70" actId="2696"/>
        <pc:sldMkLst>
          <pc:docMk/>
          <pc:sldMk cId="1577731742" sldId="270"/>
        </pc:sldMkLst>
      </pc:sldChg>
      <pc:sldChg chg="modSp add mod">
        <pc:chgData name="Richard Charnigo" userId="4fe029dc7930efe6" providerId="LiveId" clId="{ACF4FCEA-9515-412D-95A2-D186F52767A8}" dt="2025-09-18T00:25:41.207" v="9085" actId="20577"/>
        <pc:sldMkLst>
          <pc:docMk/>
          <pc:sldMk cId="2315887487" sldId="270"/>
        </pc:sldMkLst>
        <pc:spChg chg="mod">
          <ac:chgData name="Richard Charnigo" userId="4fe029dc7930efe6" providerId="LiveId" clId="{ACF4FCEA-9515-412D-95A2-D186F52767A8}" dt="2025-09-18T00:25:41.207" v="9085" actId="20577"/>
          <ac:spMkLst>
            <pc:docMk/>
            <pc:sldMk cId="2315887487" sldId="270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6.209" v="71" actId="2696"/>
        <pc:sldMkLst>
          <pc:docMk/>
          <pc:sldMk cId="3454424201" sldId="271"/>
        </pc:sldMkLst>
      </pc:sldChg>
      <pc:sldChg chg="modSp add mod">
        <pc:chgData name="Richard Charnigo" userId="4fe029dc7930efe6" providerId="LiveId" clId="{ACF4FCEA-9515-412D-95A2-D186F52767A8}" dt="2025-09-18T01:34:33.671" v="11801" actId="20577"/>
        <pc:sldMkLst>
          <pc:docMk/>
          <pc:sldMk cId="3643271956" sldId="271"/>
        </pc:sldMkLst>
        <pc:spChg chg="mod">
          <ac:chgData name="Richard Charnigo" userId="4fe029dc7930efe6" providerId="LiveId" clId="{ACF4FCEA-9515-412D-95A2-D186F52767A8}" dt="2025-09-17T23:36:31.029" v="7014" actId="20577"/>
          <ac:spMkLst>
            <pc:docMk/>
            <pc:sldMk cId="3643271956" sldId="271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34:33.671" v="11801" actId="20577"/>
          <ac:spMkLst>
            <pc:docMk/>
            <pc:sldMk cId="3643271956" sldId="271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6.359" v="72" actId="2696"/>
        <pc:sldMkLst>
          <pc:docMk/>
          <pc:sldMk cId="1258212286" sldId="272"/>
        </pc:sldMkLst>
      </pc:sldChg>
      <pc:sldChg chg="modSp add mod">
        <pc:chgData name="Richard Charnigo" userId="4fe029dc7930efe6" providerId="LiveId" clId="{ACF4FCEA-9515-412D-95A2-D186F52767A8}" dt="2025-09-18T01:34:50.734" v="11802" actId="20577"/>
        <pc:sldMkLst>
          <pc:docMk/>
          <pc:sldMk cId="2348286603" sldId="272"/>
        </pc:sldMkLst>
        <pc:spChg chg="mod">
          <ac:chgData name="Richard Charnigo" userId="4fe029dc7930efe6" providerId="LiveId" clId="{ACF4FCEA-9515-412D-95A2-D186F52767A8}" dt="2025-09-18T00:16:11.910" v="7758" actId="20577"/>
          <ac:spMkLst>
            <pc:docMk/>
            <pc:sldMk cId="2348286603" sldId="272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34:50.734" v="11802" actId="20577"/>
          <ac:spMkLst>
            <pc:docMk/>
            <pc:sldMk cId="2348286603" sldId="272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ACF4FCEA-9515-412D-95A2-D186F52767A8}" dt="2025-09-18T01:35:59.866" v="11812" actId="20577"/>
        <pc:sldMkLst>
          <pc:docMk/>
          <pc:sldMk cId="1613901623" sldId="273"/>
        </pc:sldMkLst>
        <pc:spChg chg="mod">
          <ac:chgData name="Richard Charnigo" userId="4fe029dc7930efe6" providerId="LiveId" clId="{ACF4FCEA-9515-412D-95A2-D186F52767A8}" dt="2025-09-18T00:23:54.401" v="8723" actId="20577"/>
          <ac:spMkLst>
            <pc:docMk/>
            <pc:sldMk cId="1613901623" sldId="273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35:59.866" v="11812" actId="20577"/>
          <ac:spMkLst>
            <pc:docMk/>
            <pc:sldMk cId="1613901623" sldId="273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6.486" v="73" actId="2696"/>
        <pc:sldMkLst>
          <pc:docMk/>
          <pc:sldMk cId="2211685206" sldId="273"/>
        </pc:sldMkLst>
      </pc:sldChg>
      <pc:sldChg chg="del">
        <pc:chgData name="Richard Charnigo" userId="4fe029dc7930efe6" providerId="LiveId" clId="{ACF4FCEA-9515-412D-95A2-D186F52767A8}" dt="2025-09-17T20:31:36.622" v="74" actId="2696"/>
        <pc:sldMkLst>
          <pc:docMk/>
          <pc:sldMk cId="396325296" sldId="274"/>
        </pc:sldMkLst>
      </pc:sldChg>
      <pc:sldChg chg="modSp add mod">
        <pc:chgData name="Richard Charnigo" userId="4fe029dc7930efe6" providerId="LiveId" clId="{ACF4FCEA-9515-412D-95A2-D186F52767A8}" dt="2025-09-18T01:36:25.824" v="11863" actId="20577"/>
        <pc:sldMkLst>
          <pc:docMk/>
          <pc:sldMk cId="886129653" sldId="274"/>
        </pc:sldMkLst>
        <pc:spChg chg="mod">
          <ac:chgData name="Richard Charnigo" userId="4fe029dc7930efe6" providerId="LiveId" clId="{ACF4FCEA-9515-412D-95A2-D186F52767A8}" dt="2025-09-18T00:28:05.438" v="9119" actId="20577"/>
          <ac:spMkLst>
            <pc:docMk/>
            <pc:sldMk cId="886129653" sldId="274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1:36:25.824" v="11863" actId="20577"/>
          <ac:spMkLst>
            <pc:docMk/>
            <pc:sldMk cId="886129653" sldId="274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6.739" v="75" actId="2696"/>
        <pc:sldMkLst>
          <pc:docMk/>
          <pc:sldMk cId="1392823918" sldId="275"/>
        </pc:sldMkLst>
      </pc:sldChg>
      <pc:sldChg chg="modSp add mod">
        <pc:chgData name="Richard Charnigo" userId="4fe029dc7930efe6" providerId="LiveId" clId="{ACF4FCEA-9515-412D-95A2-D186F52767A8}" dt="2025-09-18T00:34:13.552" v="10183" actId="20577"/>
        <pc:sldMkLst>
          <pc:docMk/>
          <pc:sldMk cId="1507908040" sldId="275"/>
        </pc:sldMkLst>
        <pc:spChg chg="mod">
          <ac:chgData name="Richard Charnigo" userId="4fe029dc7930efe6" providerId="LiveId" clId="{ACF4FCEA-9515-412D-95A2-D186F52767A8}" dt="2025-09-18T00:29:32.263" v="9480" actId="20577"/>
          <ac:spMkLst>
            <pc:docMk/>
            <pc:sldMk cId="1507908040" sldId="275"/>
            <ac:spMk id="2" creationId="{031EB903-700B-36AF-6058-F6DC510AEB99}"/>
          </ac:spMkLst>
        </pc:spChg>
        <pc:spChg chg="mod">
          <ac:chgData name="Richard Charnigo" userId="4fe029dc7930efe6" providerId="LiveId" clId="{ACF4FCEA-9515-412D-95A2-D186F52767A8}" dt="2025-09-18T00:34:13.552" v="10183" actId="20577"/>
          <ac:spMkLst>
            <pc:docMk/>
            <pc:sldMk cId="1507908040" sldId="275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ACF4FCEA-9515-412D-95A2-D186F52767A8}" dt="2025-09-18T01:40:37.026" v="11971" actId="20577"/>
        <pc:sldMkLst>
          <pc:docMk/>
          <pc:sldMk cId="1313784282" sldId="276"/>
        </pc:sldMkLst>
        <pc:spChg chg="mod">
          <ac:chgData name="Richard Charnigo" userId="4fe029dc7930efe6" providerId="LiveId" clId="{ACF4FCEA-9515-412D-95A2-D186F52767A8}" dt="2025-09-18T01:40:37.026" v="11971" actId="20577"/>
          <ac:spMkLst>
            <pc:docMk/>
            <pc:sldMk cId="1313784282" sldId="276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7.455" v="77" actId="2696"/>
        <pc:sldMkLst>
          <pc:docMk/>
          <pc:sldMk cId="2869568142" sldId="276"/>
        </pc:sldMkLst>
      </pc:sldChg>
      <pc:sldChg chg="del">
        <pc:chgData name="Richard Charnigo" userId="4fe029dc7930efe6" providerId="LiveId" clId="{ACF4FCEA-9515-412D-95A2-D186F52767A8}" dt="2025-09-17T20:31:37.293" v="76" actId="2696"/>
        <pc:sldMkLst>
          <pc:docMk/>
          <pc:sldMk cId="443863394" sldId="277"/>
        </pc:sldMkLst>
      </pc:sldChg>
      <pc:sldChg chg="modSp add mod">
        <pc:chgData name="Richard Charnigo" userId="4fe029dc7930efe6" providerId="LiveId" clId="{ACF4FCEA-9515-412D-95A2-D186F52767A8}" dt="2025-09-18T01:41:48.139" v="11992" actId="20577"/>
        <pc:sldMkLst>
          <pc:docMk/>
          <pc:sldMk cId="1558271505" sldId="277"/>
        </pc:sldMkLst>
        <pc:spChg chg="mod">
          <ac:chgData name="Richard Charnigo" userId="4fe029dc7930efe6" providerId="LiveId" clId="{ACF4FCEA-9515-412D-95A2-D186F52767A8}" dt="2025-09-18T01:41:48.139" v="11992" actId="20577"/>
          <ac:spMkLst>
            <pc:docMk/>
            <pc:sldMk cId="1558271505" sldId="277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ACF4FCEA-9515-412D-95A2-D186F52767A8}" dt="2025-09-18T01:43:07.956" v="12011" actId="20577"/>
        <pc:sldMkLst>
          <pc:docMk/>
          <pc:sldMk cId="1614390605" sldId="278"/>
        </pc:sldMkLst>
        <pc:spChg chg="mod">
          <ac:chgData name="Richard Charnigo" userId="4fe029dc7930efe6" providerId="LiveId" clId="{ACF4FCEA-9515-412D-95A2-D186F52767A8}" dt="2025-09-18T01:43:07.956" v="12011" actId="20577"/>
          <ac:spMkLst>
            <pc:docMk/>
            <pc:sldMk cId="1614390605" sldId="278"/>
            <ac:spMk id="3" creationId="{D0F77F9F-E451-09F2-9595-3C1A6274DEC2}"/>
          </ac:spMkLst>
        </pc:spChg>
      </pc:sldChg>
      <pc:sldChg chg="del">
        <pc:chgData name="Richard Charnigo" userId="4fe029dc7930efe6" providerId="LiveId" clId="{ACF4FCEA-9515-412D-95A2-D186F52767A8}" dt="2025-09-17T20:31:37.597" v="78" actId="2696"/>
        <pc:sldMkLst>
          <pc:docMk/>
          <pc:sldMk cId="2441916301" sldId="278"/>
        </pc:sldMkLst>
      </pc:sldChg>
      <pc:sldChg chg="del">
        <pc:chgData name="Richard Charnigo" userId="4fe029dc7930efe6" providerId="LiveId" clId="{ACF4FCEA-9515-412D-95A2-D186F52767A8}" dt="2025-09-17T20:31:38.122" v="80" actId="2696"/>
        <pc:sldMkLst>
          <pc:docMk/>
          <pc:sldMk cId="3524461010" sldId="279"/>
        </pc:sldMkLst>
      </pc:sldChg>
      <pc:sldChg chg="del">
        <pc:chgData name="Richard Charnigo" userId="4fe029dc7930efe6" providerId="LiveId" clId="{ACF4FCEA-9515-412D-95A2-D186F52767A8}" dt="2025-09-17T20:31:37.747" v="79" actId="2696"/>
        <pc:sldMkLst>
          <pc:docMk/>
          <pc:sldMk cId="4148116644" sldId="280"/>
        </pc:sldMkLst>
      </pc:sldChg>
      <pc:sldChg chg="del">
        <pc:chgData name="Richard Charnigo" userId="4fe029dc7930efe6" providerId="LiveId" clId="{ACF4FCEA-9515-412D-95A2-D186F52767A8}" dt="2025-09-17T20:31:38.313" v="81" actId="2696"/>
        <pc:sldMkLst>
          <pc:docMk/>
          <pc:sldMk cId="3222518388" sldId="281"/>
        </pc:sldMkLst>
      </pc:sldChg>
      <pc:sldChg chg="del">
        <pc:chgData name="Richard Charnigo" userId="4fe029dc7930efe6" providerId="LiveId" clId="{ACF4FCEA-9515-412D-95A2-D186F52767A8}" dt="2025-09-17T20:31:38.543" v="82" actId="2696"/>
        <pc:sldMkLst>
          <pc:docMk/>
          <pc:sldMk cId="1089644689" sldId="282"/>
        </pc:sldMkLst>
      </pc:sldChg>
      <pc:sldChg chg="del">
        <pc:chgData name="Richard Charnigo" userId="4fe029dc7930efe6" providerId="LiveId" clId="{ACF4FCEA-9515-412D-95A2-D186F52767A8}" dt="2025-09-17T20:31:38.900" v="83" actId="2696"/>
        <pc:sldMkLst>
          <pc:docMk/>
          <pc:sldMk cId="3824196225" sldId="283"/>
        </pc:sldMkLst>
      </pc:sldChg>
      <pc:sldChg chg="del">
        <pc:chgData name="Richard Charnigo" userId="4fe029dc7930efe6" providerId="LiveId" clId="{ACF4FCEA-9515-412D-95A2-D186F52767A8}" dt="2025-09-17T20:31:39.221" v="84" actId="2696"/>
        <pc:sldMkLst>
          <pc:docMk/>
          <pc:sldMk cId="3542198261" sldId="284"/>
        </pc:sldMkLst>
      </pc:sldChg>
      <pc:sldChg chg="del">
        <pc:chgData name="Richard Charnigo" userId="4fe029dc7930efe6" providerId="LiveId" clId="{ACF4FCEA-9515-412D-95A2-D186F52767A8}" dt="2025-09-17T20:31:39.715" v="85" actId="2696"/>
        <pc:sldMkLst>
          <pc:docMk/>
          <pc:sldMk cId="3893553763" sldId="28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7C486-A073-4E92-84B0-676EB62271FA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613D3-FC1B-4088-9667-7B73ECC63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64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7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13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3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4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8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3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0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32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4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1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4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7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54" r:id="rId6"/>
    <p:sldLayoutId id="2147483750" r:id="rId7"/>
    <p:sldLayoutId id="2147483751" r:id="rId8"/>
    <p:sldLayoutId id="2147483752" r:id="rId9"/>
    <p:sldLayoutId id="2147483753" r:id="rId10"/>
    <p:sldLayoutId id="214748375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46">
            <a:extLst>
              <a:ext uri="{FF2B5EF4-FFF2-40B4-BE49-F238E27FC236}">
                <a16:creationId xmlns:a16="http://schemas.microsoft.com/office/drawing/2014/main" id="{1A32057F-F015-B1B2-4E3E-2307F8EFC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BC26E0-8949-3811-511C-2040B1CD5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85991" y="869302"/>
            <a:ext cx="5225143" cy="220669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3400" dirty="0"/>
              <a:t>Reducing uncertainty by averaging; Central Limit Theorem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1EF70-41E0-5BCD-9EEC-E9E73B761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6" y="3782008"/>
            <a:ext cx="4206240" cy="1648721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2400" dirty="0"/>
              <a:t>BST 600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Fall 2025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Lecture 7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Dr. Richard Charnigo</a:t>
            </a:r>
          </a:p>
        </p:txBody>
      </p:sp>
      <p:pic>
        <p:nvPicPr>
          <p:cNvPr id="15" name="Picture 3" descr="A marble with brown and aqua colors">
            <a:extLst>
              <a:ext uri="{FF2B5EF4-FFF2-40B4-BE49-F238E27FC236}">
                <a16:creationId xmlns:a16="http://schemas.microsoft.com/office/drawing/2014/main" id="{F88DD0FA-DA51-068C-C0F2-D42E5060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341" r="16583"/>
          <a:stretch>
            <a:fillRect/>
          </a:stretch>
        </p:blipFill>
        <p:spPr>
          <a:xfrm>
            <a:off x="20" y="1"/>
            <a:ext cx="6575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second question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Combining results I and II gives us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E[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] = E[ n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 (X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 + X</a:t>
                </a:r>
                <a:r>
                  <a:rPr lang="en-US" sz="2800" baseline="-25000" dirty="0"/>
                  <a:t>2</a:t>
                </a:r>
                <a:r>
                  <a:rPr lang="en-US" sz="2800" dirty="0"/>
                  <a:t> + … + </a:t>
                </a:r>
                <a:r>
                  <a:rPr lang="en-US" sz="2800" dirty="0" err="1"/>
                  <a:t>X</a:t>
                </a:r>
                <a:r>
                  <a:rPr lang="en-US" sz="2800" baseline="-25000" dirty="0" err="1"/>
                  <a:t>n</a:t>
                </a:r>
                <a:r>
                  <a:rPr lang="en-US" sz="2800" dirty="0"/>
                  <a:t>) ]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= n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 ( E[ X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 ] + E[ X</a:t>
                </a:r>
                <a:r>
                  <a:rPr lang="en-US" sz="2800" baseline="-25000" dirty="0"/>
                  <a:t>2</a:t>
                </a:r>
                <a:r>
                  <a:rPr lang="en-US" sz="2800" dirty="0"/>
                  <a:t> ] + … + E[ </a:t>
                </a:r>
                <a:r>
                  <a:rPr lang="en-US" sz="2800" dirty="0" err="1"/>
                  <a:t>X</a:t>
                </a:r>
                <a:r>
                  <a:rPr lang="en-US" sz="2800" baseline="-25000" dirty="0" err="1"/>
                  <a:t>n</a:t>
                </a:r>
                <a:r>
                  <a:rPr lang="en-US" sz="2800" dirty="0"/>
                  <a:t> ] ).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Using the answer to our first question, we see that this is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n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 (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+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+ … +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) = n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 (n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Thus,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inherits its mean from the population.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2481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second question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Combining results III and IV gives us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Var[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] = Var[ n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 (X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 + X</a:t>
                </a:r>
                <a:r>
                  <a:rPr lang="en-US" sz="2800" baseline="-25000" dirty="0"/>
                  <a:t>2</a:t>
                </a:r>
                <a:r>
                  <a:rPr lang="en-US" sz="2800" dirty="0"/>
                  <a:t> + … + </a:t>
                </a:r>
                <a:r>
                  <a:rPr lang="en-US" sz="2800" dirty="0" err="1"/>
                  <a:t>X</a:t>
                </a:r>
                <a:r>
                  <a:rPr lang="en-US" sz="2800" baseline="-25000" dirty="0" err="1"/>
                  <a:t>n</a:t>
                </a:r>
                <a:r>
                  <a:rPr lang="en-US" sz="2800" dirty="0"/>
                  <a:t>) ]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= n</a:t>
                </a:r>
                <a:r>
                  <a:rPr lang="en-US" sz="2800" baseline="30000" dirty="0"/>
                  <a:t>-2</a:t>
                </a:r>
                <a:r>
                  <a:rPr lang="en-US" sz="2800" dirty="0"/>
                  <a:t> ( Var[ X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 ] + Var[ X</a:t>
                </a:r>
                <a:r>
                  <a:rPr lang="en-US" sz="2800" baseline="-25000" dirty="0"/>
                  <a:t>2</a:t>
                </a:r>
                <a:r>
                  <a:rPr lang="en-US" sz="2800" dirty="0"/>
                  <a:t> ] + … + Var[ </a:t>
                </a:r>
                <a:r>
                  <a:rPr lang="en-US" sz="2800" dirty="0" err="1"/>
                  <a:t>X</a:t>
                </a:r>
                <a:r>
                  <a:rPr lang="en-US" sz="2800" baseline="-25000" dirty="0" err="1"/>
                  <a:t>n</a:t>
                </a:r>
                <a:r>
                  <a:rPr lang="en-US" sz="2800" dirty="0"/>
                  <a:t> ] ).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Using the answer to our first question, we see that this is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n</a:t>
                </a:r>
                <a:r>
                  <a:rPr lang="en-US" sz="2800" baseline="30000" dirty="0"/>
                  <a:t>-2</a:t>
                </a:r>
                <a:r>
                  <a:rPr lang="en-US" sz="2800" dirty="0"/>
                  <a:t> (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 +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 + … 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) = n</a:t>
                </a:r>
                <a:r>
                  <a:rPr lang="en-US" sz="2800" baseline="30000" dirty="0"/>
                  <a:t>-2</a:t>
                </a:r>
                <a:r>
                  <a:rPr lang="en-US" sz="2800" dirty="0"/>
                  <a:t> (n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)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/ 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Thus, the averaging inherent to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reduces variance.  The variance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is a fraction of the population variance.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5725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second question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So far, I have told you what will be the mean and variance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.  However, mean and variance do not by themselves uniquely determine a distribution.  You may wonder, for instance, is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normally distributed, or does it follow some other distribution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the underlying population is normal, then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is indeed normally distributed.  If the underlying population is not normal, then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is not normally distributed.  However, for large  n,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is approximately normally distributed.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1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5204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second question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So, besides reducing uncertainty, averaging also reduces non-normality.  This is due to a remarkable result called the Central Limit Theorem.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 shall say more about the Central Limit Theorem a little later in this lecture, but for now I want to return to address the third question: why do we want to know the distribution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?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5887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third question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Supposing that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is at least approximately normally distributed, there is about a 95% chance that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will fall within 1.96 standard deviations of its mean, i.e., between                     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–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  and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+ 1.96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Thus, there is about a 95% chance that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will be “captured” between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–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  and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+ 1.96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.  Please understand,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is not random (in our classical framework), but we can speak of probability here because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is random.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3271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third question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practice,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may be unknown to us.  Indeed, this is typically the case; otherwise, why collect data ?  However, we are nearly certain that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–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+ 1.96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Once we observe a value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,  let’s say  127.5,  then we are very confident that  127.5 –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127.5 + 1.96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So, knowing the distribution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allows us to express, with high confidence, a range of plausible values for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17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8286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outstanding issue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What I have presented on the preceding slide may remind you of a confidence interval, if you have seen that before.  However, there is an issue to address.  If 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is not known, then most likely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 is not known either.  In that case, we cannot evaluate          1.96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n </a:t>
                </a:r>
                <a:r>
                  <a:rPr lang="en-US" sz="2800" baseline="30000" dirty="0"/>
                  <a:t>-0.5</a:t>
                </a:r>
                <a:r>
                  <a:rPr lang="en-US" sz="2800" dirty="0"/>
                  <a:t>.  So, how can we proceed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There is a fix for this issue, which I shall present in a later lecture.  For now, let us revisit the Central Limit Theorem.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3901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Limit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Loosely stated, the Central Limit Theorem says that adding up lots of random variables gives you a random variable that is approximately normally distributed.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particular, under the assumptions we have made, the sample mean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is approximately normally distributed when the sample size  n  is large.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6129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Limit Theorem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To understand the sense in which a distribution can be approximately normal, define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≔(</m:t>
                    </m:r>
                    <m:acc>
                      <m:accPr>
                        <m:chr m:val="̅"/>
                        <m:ctrlPr>
                          <a:rPr lang="en-US" sz="2800" b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)/(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𝜎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−0.5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.  As the notation suggests,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acc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</m:oMath>
                </a14:m>
                <a:r>
                  <a:rPr lang="en-US" sz="2800" dirty="0"/>
                  <a:t>  is a standardized version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.  We have subtracted off the mean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and divided by the standard deviation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Now let  Z  be a random variable which has the standard normal distribution.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79080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Limit Theorem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Central Limit Theorem says that, for any real number  </a:t>
                </a:r>
                <a:r>
                  <a:rPr lang="en-US" sz="2800" i="1" dirty="0"/>
                  <a:t>z</a:t>
                </a:r>
                <a:r>
                  <a:rPr lang="en-US" sz="2800" dirty="0"/>
                  <a:t>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P(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z</a:t>
                </a:r>
                <a:r>
                  <a:rPr lang="en-US" sz="2800" dirty="0"/>
                  <a:t>)  converges to  P(Z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z</a:t>
                </a:r>
                <a:r>
                  <a:rPr lang="en-US" sz="2800" dirty="0"/>
                  <a:t>)  as the sample size  n  tends to infinity.  Symbolically,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m:rPr>
                            <m:nor/>
                          </m:rPr>
                          <a:rPr lang="en-US" sz="2800" dirty="0"/>
                          <m:t>P</m:t>
                        </m:r>
                        <m:r>
                          <m:rPr>
                            <m:nor/>
                          </m:rPr>
                          <a:rPr lang="en-US" sz="2800" dirty="0"/>
                          <m:t>(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sty m:val="p"/>
                                  </m:rPr>
                                  <a:rPr lang="en-US" sz="2800"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</m:acc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𝑠𝑡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2800" dirty="0"/>
                          <m:t> </m:t>
                        </m:r>
                        <m:r>
                          <m:rPr>
                            <m:nor/>
                          </m:rPr>
                          <a:rPr lang="en-US" sz="2800" u="sng" dirty="0"/>
                          <m:t>&lt;</m:t>
                        </m:r>
                        <m:r>
                          <m:rPr>
                            <m:nor/>
                          </m:rPr>
                          <a:rPr lang="en-US" sz="2800" dirty="0"/>
                          <m:t> </m:t>
                        </m:r>
                        <m:r>
                          <m:rPr>
                            <m:nor/>
                          </m:rPr>
                          <a:rPr lang="en-US" sz="2800" i="1" dirty="0"/>
                          <m:t>z</m:t>
                        </m:r>
                        <m:r>
                          <m:rPr>
                            <m:nor/>
                          </m:rPr>
                          <a:rPr lang="en-US" sz="2800" dirty="0"/>
                          <m:t>)</m:t>
                        </m:r>
                      </m:e>
                    </m:func>
                  </m:oMath>
                </a14:m>
                <a:r>
                  <a:rPr lang="en-US" sz="2800" dirty="0"/>
                  <a:t> = P(Z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z</a:t>
                </a:r>
                <a:r>
                  <a:rPr lang="en-US" sz="2800" dirty="0"/>
                  <a:t>).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For instance,  P(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1.96)  converges to  P(Z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1.96) = 0.975,  and  P(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acc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-1.96)  converges to  P(Z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-1.96) = 0.025.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So,  P(-1.96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acc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1.96)  converges to  0.975 – 0.025 = 0.95.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3784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mean of a sample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If we have a sample of data, then the mean of that sample is the sum of the observed values divided by the sample size.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For instance, with the data  {108, 121, 133, 148},  the sample mean is  (108 + 121 + 133 + 148) / 4 = 127.5.</a:t>
            </a:r>
          </a:p>
        </p:txBody>
      </p:sp>
    </p:spTree>
    <p:extLst>
      <p:ext uri="{BB962C8B-B14F-4D97-AF65-F5344CB8AC3E}">
        <p14:creationId xmlns:p14="http://schemas.microsoft.com/office/powerpoint/2010/main" val="25442583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Limit Theorem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We may then wonder, how large must  n  be for us to comfortably approximate  P(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z</a:t>
                </a:r>
                <a:r>
                  <a:rPr lang="en-US" sz="2800" dirty="0"/>
                  <a:t>)  by  P(Z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z</a:t>
                </a:r>
                <a:r>
                  <a:rPr lang="en-US" sz="2800" dirty="0"/>
                  <a:t>)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 rule of thumb (which appears in numerous places online) is that we want  n  to be at least  30.  However, there are some circumstances in which a smaller sample size will suffice, and there are other situations in which a larger sample size will be required.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8271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Limit Theorem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Generally speaking: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>
              <a:spcBef>
                <a:spcPts val="0"/>
              </a:spcBef>
            </a:pPr>
            <a:r>
              <a:rPr lang="en-US" sz="2800" dirty="0"/>
              <a:t>The more non-normal the population distribution is, the larger the sample size you may need.</a:t>
            </a:r>
          </a:p>
          <a:p>
            <a:pPr>
              <a:spcBef>
                <a:spcPts val="0"/>
              </a:spcBef>
            </a:pPr>
            <a:endParaRPr lang="en-US" sz="2800" dirty="0"/>
          </a:p>
          <a:p>
            <a:pPr>
              <a:spcBef>
                <a:spcPts val="0"/>
              </a:spcBef>
            </a:pPr>
            <a:r>
              <a:rPr lang="en-US" sz="2800" dirty="0"/>
              <a:t>The further  </a:t>
            </a:r>
            <a:r>
              <a:rPr lang="en-US" sz="2800" i="1" dirty="0"/>
              <a:t>z</a:t>
            </a:r>
            <a:r>
              <a:rPr lang="en-US" sz="2800" dirty="0"/>
              <a:t>  is away from  0,  the larger the sample size you may need.</a:t>
            </a:r>
          </a:p>
        </p:txBody>
      </p:sp>
    </p:spTree>
    <p:extLst>
      <p:ext uri="{BB962C8B-B14F-4D97-AF65-F5344CB8AC3E}">
        <p14:creationId xmlns:p14="http://schemas.microsoft.com/office/powerpoint/2010/main" val="161439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mean of a sample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However, if a different sample had been taken, then the sample mean could have been different.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For instance, another sample from the same population might have been  {113, 122, 125, 142},  in which case the sample mean would have been  (113 + 122 + 125 + 142) / 4 = 125.5.</a:t>
            </a:r>
          </a:p>
        </p:txBody>
      </p:sp>
    </p:spTree>
    <p:extLst>
      <p:ext uri="{BB962C8B-B14F-4D97-AF65-F5344CB8AC3E}">
        <p14:creationId xmlns:p14="http://schemas.microsoft.com/office/powerpoint/2010/main" val="3990694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mean as random variable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Considering all possible samples that might be taken, we could imagine that the sample mean is itself a random variable.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Once a particular sample is chosen, however, that random variable takes on a numerical value such as  127.5  or  125.5.</a:t>
            </a:r>
          </a:p>
        </p:txBody>
      </p:sp>
    </p:spTree>
    <p:extLst>
      <p:ext uri="{BB962C8B-B14F-4D97-AF65-F5344CB8AC3E}">
        <p14:creationId xmlns:p14="http://schemas.microsoft.com/office/powerpoint/2010/main" val="1158666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mean as random variable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Indeed, suppose that we intend to take a sample from a population in which observations are described by a probability distribution with mean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and variance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Before the sample has been chosen, there are random variables  X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, X</a:t>
                </a:r>
                <a:r>
                  <a:rPr lang="en-US" sz="2800" baseline="-25000" dirty="0"/>
                  <a:t>2</a:t>
                </a:r>
                <a:r>
                  <a:rPr lang="en-US" sz="2800" dirty="0"/>
                  <a:t>, …, </a:t>
                </a:r>
                <a:r>
                  <a:rPr lang="en-US" sz="2800" dirty="0" err="1"/>
                  <a:t>X</a:t>
                </a:r>
                <a:r>
                  <a:rPr lang="en-US" sz="2800" baseline="-25000" dirty="0" err="1"/>
                  <a:t>n</a:t>
                </a:r>
                <a:r>
                  <a:rPr lang="en-US" sz="2800" dirty="0"/>
                  <a:t>  corresponding to the observations that will be made.  We define the sample mean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 to be                   (X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 + X</a:t>
                </a:r>
                <a:r>
                  <a:rPr lang="en-US" sz="2800" baseline="-25000" dirty="0"/>
                  <a:t>2</a:t>
                </a:r>
                <a:r>
                  <a:rPr lang="en-US" sz="2800" dirty="0"/>
                  <a:t> + … + </a:t>
                </a:r>
                <a:r>
                  <a:rPr lang="en-US" sz="2800" dirty="0" err="1"/>
                  <a:t>X</a:t>
                </a:r>
                <a:r>
                  <a:rPr lang="en-US" sz="2800" baseline="-25000" dirty="0" err="1"/>
                  <a:t>n</a:t>
                </a:r>
                <a:r>
                  <a:rPr lang="en-US" sz="2800" dirty="0"/>
                  <a:t>)/n.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2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4109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questions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We may pose the following questions: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	</a:t>
                </a:r>
              </a:p>
              <a:p>
                <a:pPr marL="514350" indent="-514350">
                  <a:spcBef>
                    <a:spcPts val="0"/>
                  </a:spcBef>
                  <a:buAutoNum type="arabicPeriod"/>
                </a:pPr>
                <a:r>
                  <a:rPr lang="en-US" sz="2800" dirty="0"/>
                  <a:t>What is the distribution of  X</a:t>
                </a:r>
                <a:r>
                  <a:rPr lang="en-US" sz="2800" baseline="-25000" dirty="0"/>
                  <a:t>i</a:t>
                </a:r>
                <a:r>
                  <a:rPr lang="en-US" sz="2800" dirty="0"/>
                  <a:t>,  where  </a:t>
                </a:r>
                <a:r>
                  <a:rPr lang="en-US" sz="2800" dirty="0" err="1"/>
                  <a:t>i</a:t>
                </a:r>
                <a:r>
                  <a:rPr lang="en-US" sz="2800" dirty="0"/>
                  <a:t>  is any integer between  1  and  n ?  </a:t>
                </a:r>
              </a:p>
              <a:p>
                <a:pPr marL="514350" indent="-514350">
                  <a:spcBef>
                    <a:spcPts val="0"/>
                  </a:spcBef>
                  <a:buAutoNum type="arabicPeriod"/>
                </a:pPr>
                <a:endParaRPr lang="en-US" sz="2800" dirty="0"/>
              </a:p>
              <a:p>
                <a:pPr marL="514350" indent="-514350">
                  <a:spcBef>
                    <a:spcPts val="0"/>
                  </a:spcBef>
                  <a:buAutoNum type="arabicPeriod"/>
                </a:pPr>
                <a:r>
                  <a:rPr lang="en-US" sz="2800" dirty="0"/>
                  <a:t>What is the distribution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?</a:t>
                </a:r>
              </a:p>
              <a:p>
                <a:pPr marL="514350" indent="-514350">
                  <a:spcBef>
                    <a:spcPts val="0"/>
                  </a:spcBef>
                  <a:buAutoNum type="arabicPeriod"/>
                </a:pPr>
                <a:endParaRPr lang="en-US" sz="2800" dirty="0"/>
              </a:p>
              <a:p>
                <a:pPr marL="514350" indent="-514350">
                  <a:spcBef>
                    <a:spcPts val="0"/>
                  </a:spcBef>
                  <a:buFont typeface="Arial" panose="020B0604020202020204" pitchFamily="34" charset="0"/>
                  <a:buAutoNum type="arabicPeriod"/>
                </a:pPr>
                <a:r>
                  <a:rPr lang="en-US" sz="2800" dirty="0"/>
                  <a:t>Of what concern is knowing the distribution of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acc>
                  </m:oMath>
                </a14:m>
                <a:r>
                  <a:rPr lang="en-US" sz="2800" dirty="0"/>
                  <a:t>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440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first question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To answer these questions, we shall assume that we are taking a simple random sample from an effectively infinite population.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this case, the first question can be answered as follows.  The distribution of  X</a:t>
                </a:r>
                <a:r>
                  <a:rPr lang="en-US" sz="2800" baseline="-25000" dirty="0"/>
                  <a:t>i</a:t>
                </a:r>
                <a:r>
                  <a:rPr lang="en-US" sz="2800" dirty="0"/>
                  <a:t>  is the same probability distribution that describes the population from which we are sampling.  In particular, the expected value of  X</a:t>
                </a:r>
                <a:r>
                  <a:rPr lang="en-US" sz="2800" baseline="-25000" dirty="0"/>
                  <a:t>i</a:t>
                </a:r>
                <a:r>
                  <a:rPr lang="en-US" sz="2800" dirty="0"/>
                  <a:t>  is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,  and the variance of  X</a:t>
                </a:r>
                <a:r>
                  <a:rPr lang="en-US" sz="2800" baseline="-25000" dirty="0"/>
                  <a:t>i</a:t>
                </a:r>
                <a:r>
                  <a:rPr lang="en-US" sz="2800" dirty="0"/>
                  <a:t> 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2578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second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Addressing the second question requires me to state some probabilistic results, which I ask you to accept without proof.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Result I:  Expected values of random variables are additive.  In particular,  E[ X</a:t>
            </a:r>
            <a:r>
              <a:rPr lang="en-US" sz="2800" baseline="-25000" dirty="0"/>
              <a:t>1</a:t>
            </a:r>
            <a:r>
              <a:rPr lang="en-US" sz="2800" dirty="0"/>
              <a:t> + X</a:t>
            </a:r>
            <a:r>
              <a:rPr lang="en-US" sz="2800" baseline="-25000" dirty="0"/>
              <a:t>2</a:t>
            </a:r>
            <a:r>
              <a:rPr lang="en-US" sz="2800" dirty="0"/>
              <a:t> + … + </a:t>
            </a:r>
            <a:r>
              <a:rPr lang="en-US" sz="2800" dirty="0" err="1"/>
              <a:t>X</a:t>
            </a:r>
            <a:r>
              <a:rPr lang="en-US" sz="2800" baseline="-25000" dirty="0" err="1"/>
              <a:t>n</a:t>
            </a:r>
            <a:r>
              <a:rPr lang="en-US" sz="2800" dirty="0"/>
              <a:t> ] = E[ X</a:t>
            </a:r>
            <a:r>
              <a:rPr lang="en-US" sz="2800" baseline="-25000" dirty="0"/>
              <a:t>1</a:t>
            </a:r>
            <a:r>
              <a:rPr lang="en-US" sz="2800" dirty="0"/>
              <a:t> ] + E[ X</a:t>
            </a:r>
            <a:r>
              <a:rPr lang="en-US" sz="2800" baseline="-25000" dirty="0"/>
              <a:t>2</a:t>
            </a:r>
            <a:r>
              <a:rPr lang="en-US" sz="2800" dirty="0"/>
              <a:t> ] + … + E[ </a:t>
            </a:r>
            <a:r>
              <a:rPr lang="en-US" sz="2800" dirty="0" err="1"/>
              <a:t>X</a:t>
            </a:r>
            <a:r>
              <a:rPr lang="en-US" sz="2800" baseline="-25000" dirty="0" err="1"/>
              <a:t>n</a:t>
            </a:r>
            <a:r>
              <a:rPr lang="en-US" sz="2800" dirty="0"/>
              <a:t> ].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Result II:  Multiplicative constants may be moved outside expectations.  Thus,  E[ n</a:t>
            </a:r>
            <a:r>
              <a:rPr lang="en-US" sz="2800" baseline="30000" dirty="0"/>
              <a:t>-1</a:t>
            </a:r>
            <a:r>
              <a:rPr lang="en-US" sz="2800" dirty="0"/>
              <a:t> (X</a:t>
            </a:r>
            <a:r>
              <a:rPr lang="en-US" sz="2800" baseline="-25000" dirty="0"/>
              <a:t>1</a:t>
            </a:r>
            <a:r>
              <a:rPr lang="en-US" sz="2800" dirty="0"/>
              <a:t> + X</a:t>
            </a:r>
            <a:r>
              <a:rPr lang="en-US" sz="2800" baseline="-25000" dirty="0"/>
              <a:t>2</a:t>
            </a:r>
            <a:r>
              <a:rPr lang="en-US" sz="2800" dirty="0"/>
              <a:t> + … + </a:t>
            </a:r>
            <a:r>
              <a:rPr lang="en-US" sz="2800" dirty="0" err="1"/>
              <a:t>X</a:t>
            </a:r>
            <a:r>
              <a:rPr lang="en-US" sz="2800" baseline="-25000" dirty="0" err="1"/>
              <a:t>n</a:t>
            </a:r>
            <a:r>
              <a:rPr lang="en-US" sz="2800" dirty="0"/>
              <a:t>) ] =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 n</a:t>
            </a:r>
            <a:r>
              <a:rPr lang="en-US" sz="2800" baseline="30000" dirty="0"/>
              <a:t>-1</a:t>
            </a:r>
            <a:r>
              <a:rPr lang="en-US" sz="2800" dirty="0"/>
              <a:t> E[ X</a:t>
            </a:r>
            <a:r>
              <a:rPr lang="en-US" sz="2800" baseline="-25000" dirty="0"/>
              <a:t>1</a:t>
            </a:r>
            <a:r>
              <a:rPr lang="en-US" sz="2800" dirty="0"/>
              <a:t> + X</a:t>
            </a:r>
            <a:r>
              <a:rPr lang="en-US" sz="2800" baseline="-25000" dirty="0"/>
              <a:t>2</a:t>
            </a:r>
            <a:r>
              <a:rPr lang="en-US" sz="2800" dirty="0"/>
              <a:t> + … + </a:t>
            </a:r>
            <a:r>
              <a:rPr lang="en-US" sz="2800" dirty="0" err="1"/>
              <a:t>X</a:t>
            </a:r>
            <a:r>
              <a:rPr lang="en-US" sz="2800" baseline="-25000" dirty="0" err="1"/>
              <a:t>n</a:t>
            </a:r>
            <a:r>
              <a:rPr lang="en-US" sz="2800" dirty="0"/>
              <a:t> ].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495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Answering the second question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000" dirty="0"/>
              <a:t>Result III:  Variances of uncorrelated</a:t>
            </a:r>
            <a:r>
              <a:rPr lang="en-US" sz="3000" baseline="30000" dirty="0"/>
              <a:t>1</a:t>
            </a:r>
            <a:r>
              <a:rPr lang="en-US" sz="3000" dirty="0"/>
              <a:t> random variables are additive.  In particular, because  X</a:t>
            </a:r>
            <a:r>
              <a:rPr lang="en-US" sz="3000" baseline="-25000" dirty="0"/>
              <a:t>1</a:t>
            </a:r>
            <a:r>
              <a:rPr lang="en-US" sz="3000" dirty="0"/>
              <a:t>, X</a:t>
            </a:r>
            <a:r>
              <a:rPr lang="en-US" sz="3000" baseline="-25000" dirty="0"/>
              <a:t>2</a:t>
            </a:r>
            <a:r>
              <a:rPr lang="en-US" sz="3000" dirty="0"/>
              <a:t>, …, </a:t>
            </a:r>
            <a:r>
              <a:rPr lang="en-US" sz="3000" dirty="0" err="1"/>
              <a:t>X</a:t>
            </a:r>
            <a:r>
              <a:rPr lang="en-US" sz="3000" baseline="-25000" dirty="0" err="1"/>
              <a:t>n</a:t>
            </a:r>
            <a:r>
              <a:rPr lang="en-US" sz="3000" dirty="0"/>
              <a:t>  are uncorrelated under the assumptions we made earlier, we have                       Var[ X</a:t>
            </a:r>
            <a:r>
              <a:rPr lang="en-US" sz="3000" baseline="-25000" dirty="0"/>
              <a:t>1</a:t>
            </a:r>
            <a:r>
              <a:rPr lang="en-US" sz="3000" dirty="0"/>
              <a:t> + X</a:t>
            </a:r>
            <a:r>
              <a:rPr lang="en-US" sz="3000" baseline="-25000" dirty="0"/>
              <a:t>2</a:t>
            </a:r>
            <a:r>
              <a:rPr lang="en-US" sz="3000" dirty="0"/>
              <a:t> + … + </a:t>
            </a:r>
            <a:r>
              <a:rPr lang="en-US" sz="3000" dirty="0" err="1"/>
              <a:t>X</a:t>
            </a:r>
            <a:r>
              <a:rPr lang="en-US" sz="3000" baseline="-25000" dirty="0" err="1"/>
              <a:t>n</a:t>
            </a:r>
            <a:r>
              <a:rPr lang="en-US" sz="3000" dirty="0"/>
              <a:t> ] = Var[ X</a:t>
            </a:r>
            <a:r>
              <a:rPr lang="en-US" sz="3000" baseline="-25000" dirty="0"/>
              <a:t>1</a:t>
            </a:r>
            <a:r>
              <a:rPr lang="en-US" sz="3000" dirty="0"/>
              <a:t> ] + Var[ X</a:t>
            </a:r>
            <a:r>
              <a:rPr lang="en-US" sz="3000" baseline="-25000" dirty="0"/>
              <a:t>2</a:t>
            </a:r>
            <a:r>
              <a:rPr lang="en-US" sz="3000" dirty="0"/>
              <a:t> ] + … + Var[ </a:t>
            </a:r>
            <a:r>
              <a:rPr lang="en-US" sz="3000" dirty="0" err="1"/>
              <a:t>X</a:t>
            </a:r>
            <a:r>
              <a:rPr lang="en-US" sz="3000" baseline="-25000" dirty="0" err="1"/>
              <a:t>n</a:t>
            </a:r>
            <a:r>
              <a:rPr lang="en-US" sz="3000" dirty="0"/>
              <a:t> ].</a:t>
            </a:r>
          </a:p>
          <a:p>
            <a:pPr marL="0" indent="0">
              <a:spcBef>
                <a:spcPts val="0"/>
              </a:spcBef>
              <a:buNone/>
            </a:pPr>
            <a:endParaRPr lang="en-US" sz="3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000" dirty="0"/>
              <a:t>Result IV:  Multiplicative constants may be moved outside variances with squaring.  Thus,  Var[ n</a:t>
            </a:r>
            <a:r>
              <a:rPr lang="en-US" sz="3000" baseline="30000" dirty="0"/>
              <a:t>-1</a:t>
            </a:r>
            <a:r>
              <a:rPr lang="en-US" sz="3000" dirty="0"/>
              <a:t> (X</a:t>
            </a:r>
            <a:r>
              <a:rPr lang="en-US" sz="3000" baseline="-25000" dirty="0"/>
              <a:t>1</a:t>
            </a:r>
            <a:r>
              <a:rPr lang="en-US" sz="3000" dirty="0"/>
              <a:t> + X</a:t>
            </a:r>
            <a:r>
              <a:rPr lang="en-US" sz="3000" baseline="-25000" dirty="0"/>
              <a:t>2</a:t>
            </a:r>
            <a:r>
              <a:rPr lang="en-US" sz="3000" dirty="0"/>
              <a:t> + … + </a:t>
            </a:r>
            <a:r>
              <a:rPr lang="en-US" sz="3000" dirty="0" err="1"/>
              <a:t>X</a:t>
            </a:r>
            <a:r>
              <a:rPr lang="en-US" sz="3000" baseline="-25000" dirty="0" err="1"/>
              <a:t>n</a:t>
            </a:r>
            <a:r>
              <a:rPr lang="en-US" sz="3000" dirty="0"/>
              <a:t>) ] =     n</a:t>
            </a:r>
            <a:r>
              <a:rPr lang="en-US" sz="3000" baseline="30000" dirty="0"/>
              <a:t>-2</a:t>
            </a:r>
            <a:r>
              <a:rPr lang="en-US" sz="3000" dirty="0"/>
              <a:t> Var[ X</a:t>
            </a:r>
            <a:r>
              <a:rPr lang="en-US" sz="3000" baseline="-25000" dirty="0"/>
              <a:t>1</a:t>
            </a:r>
            <a:r>
              <a:rPr lang="en-US" sz="3000" dirty="0"/>
              <a:t> + X</a:t>
            </a:r>
            <a:r>
              <a:rPr lang="en-US" sz="3000" baseline="-25000" dirty="0"/>
              <a:t>2</a:t>
            </a:r>
            <a:r>
              <a:rPr lang="en-US" sz="3000" dirty="0"/>
              <a:t> + … + </a:t>
            </a:r>
            <a:r>
              <a:rPr lang="en-US" sz="3000" dirty="0" err="1"/>
              <a:t>X</a:t>
            </a:r>
            <a:r>
              <a:rPr lang="en-US" sz="3000" baseline="-25000" dirty="0" err="1"/>
              <a:t>n</a:t>
            </a:r>
            <a:r>
              <a:rPr lang="en-US" sz="3000" dirty="0"/>
              <a:t> ].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700" baseline="30000" dirty="0"/>
              <a:t>1</a:t>
            </a:r>
            <a:r>
              <a:rPr lang="en-US" sz="1700" dirty="0"/>
              <a:t> I haven’t yet given a formal definition of correlation.  Intuitively,  X</a:t>
            </a:r>
            <a:r>
              <a:rPr lang="en-US" sz="1700" baseline="-25000" dirty="0"/>
              <a:t>1</a:t>
            </a:r>
            <a:r>
              <a:rPr lang="en-US" sz="1700" dirty="0"/>
              <a:t>  and  X</a:t>
            </a:r>
            <a:r>
              <a:rPr lang="en-US" sz="1700" baseline="-25000" dirty="0"/>
              <a:t>2</a:t>
            </a:r>
            <a:r>
              <a:rPr lang="en-US" sz="1700" dirty="0"/>
              <a:t>  are correlated if knowing that the value of  X</a:t>
            </a:r>
            <a:r>
              <a:rPr lang="en-US" sz="1700" baseline="-25000" dirty="0"/>
              <a:t>1</a:t>
            </a:r>
            <a:r>
              <a:rPr lang="en-US" sz="1700" dirty="0"/>
              <a:t>  is above average makes you think that the value of  X</a:t>
            </a:r>
            <a:r>
              <a:rPr lang="en-US" sz="1700" baseline="-25000" dirty="0"/>
              <a:t>2</a:t>
            </a:r>
            <a:r>
              <a:rPr lang="en-US" sz="1700" dirty="0"/>
              <a:t>  will be above (or below) average.</a:t>
            </a:r>
            <a:endParaRPr lang="en-US" sz="1700" baseline="30000" dirty="0"/>
          </a:p>
        </p:txBody>
      </p:sp>
    </p:spTree>
    <p:extLst>
      <p:ext uri="{BB962C8B-B14F-4D97-AF65-F5344CB8AC3E}">
        <p14:creationId xmlns:p14="http://schemas.microsoft.com/office/powerpoint/2010/main" val="3672091374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3243</TotalTime>
  <Words>1731</Words>
  <Application>Microsoft Office PowerPoint</Application>
  <PresentationFormat>Widescreen</PresentationFormat>
  <Paragraphs>111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Cambria Math</vt:lpstr>
      <vt:lpstr>Neue Haas Grotesk Text Pro</vt:lpstr>
      <vt:lpstr>VanillaVTI</vt:lpstr>
      <vt:lpstr>Reducing uncertainty by averaging; Central Limit Theorem</vt:lpstr>
      <vt:lpstr>The mean of a sample</vt:lpstr>
      <vt:lpstr>The mean of a sample (continued)</vt:lpstr>
      <vt:lpstr>Sample mean as random variable</vt:lpstr>
      <vt:lpstr>Sample mean as random variable (continued)</vt:lpstr>
      <vt:lpstr>Three questions</vt:lpstr>
      <vt:lpstr>Answering the first question</vt:lpstr>
      <vt:lpstr>Answering the second question</vt:lpstr>
      <vt:lpstr>Answering the second question (continued)</vt:lpstr>
      <vt:lpstr>Answering the second question (continued)</vt:lpstr>
      <vt:lpstr>Answering the second question (continued)</vt:lpstr>
      <vt:lpstr>Answering the second question (continued)</vt:lpstr>
      <vt:lpstr>Answering the second question (continued)</vt:lpstr>
      <vt:lpstr>Answering the third question</vt:lpstr>
      <vt:lpstr>Answering the third question (continued)</vt:lpstr>
      <vt:lpstr>An outstanding issue</vt:lpstr>
      <vt:lpstr>Central Limit Theorem</vt:lpstr>
      <vt:lpstr>Central Limit Theorem (continued)</vt:lpstr>
      <vt:lpstr>Central Limit Theorem (continued)</vt:lpstr>
      <vt:lpstr>Central Limit Theorem (continued)</vt:lpstr>
      <vt:lpstr>Central Limit Theorem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nature of uncertainty and the role of biostatistics  </dc:title>
  <dc:creator>Richard Charnigo</dc:creator>
  <cp:lastModifiedBy>Richard Charnigo</cp:lastModifiedBy>
  <cp:revision>11</cp:revision>
  <cp:lastPrinted>2025-08-27T20:17:22Z</cp:lastPrinted>
  <dcterms:created xsi:type="dcterms:W3CDTF">2025-08-20T13:52:23Z</dcterms:created>
  <dcterms:modified xsi:type="dcterms:W3CDTF">2025-09-18T01:43:15Z</dcterms:modified>
</cp:coreProperties>
</file>