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23"/>
  </p:notesMasterIdLst>
  <p:handoutMasterIdLst>
    <p:handoutMasterId r:id="rId24"/>
  </p:handoutMasterIdLst>
  <p:sldIdLst>
    <p:sldId id="310" r:id="rId5"/>
    <p:sldId id="291" r:id="rId6"/>
    <p:sldId id="311" r:id="rId7"/>
    <p:sldId id="312" r:id="rId8"/>
    <p:sldId id="313" r:id="rId9"/>
    <p:sldId id="314" r:id="rId10"/>
    <p:sldId id="315" r:id="rId11"/>
    <p:sldId id="316" r:id="rId12"/>
    <p:sldId id="317" r:id="rId13"/>
    <p:sldId id="318" r:id="rId14"/>
    <p:sldId id="319" r:id="rId15"/>
    <p:sldId id="320" r:id="rId16"/>
    <p:sldId id="322" r:id="rId17"/>
    <p:sldId id="321" r:id="rId18"/>
    <p:sldId id="323" r:id="rId19"/>
    <p:sldId id="324" r:id="rId20"/>
    <p:sldId id="325" r:id="rId21"/>
    <p:sldId id="326"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AE8"/>
    <a:srgbClr val="476977"/>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4F44EC-4519-41AE-9613-C46DB17E4EC7}" v="4" dt="2025-11-13T02:49:58.144"/>
  </p1510:revLst>
</p1510:revInfo>
</file>

<file path=ppt/tableStyles.xml><?xml version="1.0" encoding="utf-8"?>
<a:tblStyleLst xmlns:a="http://schemas.openxmlformats.org/drawingml/2006/main" def="{9DCAF9ED-07DC-4A11-8D7F-57B35C25682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394" autoAdjust="0"/>
  </p:normalViewPr>
  <p:slideViewPr>
    <p:cSldViewPr snapToGrid="0">
      <p:cViewPr varScale="1">
        <p:scale>
          <a:sx n="82" d="100"/>
          <a:sy n="82" d="100"/>
        </p:scale>
        <p:origin x="672"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0" d="100"/>
        <a:sy n="60" d="100"/>
      </p:scale>
      <p:origin x="0" y="0"/>
    </p:cViewPr>
  </p:sorterViewPr>
  <p:notesViewPr>
    <p:cSldViewPr snapToGrid="0">
      <p:cViewPr varScale="1">
        <p:scale>
          <a:sx n="67" d="100"/>
          <a:sy n="67" d="100"/>
        </p:scale>
        <p:origin x="3120"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4F4F44EC-4519-41AE-9613-C46DB17E4EC7}"/>
    <pc:docChg chg="undo custSel addSld delSld modSld sldOrd">
      <pc:chgData name="Richard Charnigo" userId="4fe029dc7930efe6" providerId="LiveId" clId="{4F4F44EC-4519-41AE-9613-C46DB17E4EC7}" dt="2025-11-13T05:06:26.123" v="11417" actId="20577"/>
      <pc:docMkLst>
        <pc:docMk/>
      </pc:docMkLst>
      <pc:sldChg chg="modSp mod">
        <pc:chgData name="Richard Charnigo" userId="4fe029dc7930efe6" providerId="LiveId" clId="{4F4F44EC-4519-41AE-9613-C46DB17E4EC7}" dt="2025-11-13T05:06:18.801" v="11412" actId="20577"/>
        <pc:sldMkLst>
          <pc:docMk/>
          <pc:sldMk cId="1581522045" sldId="291"/>
        </pc:sldMkLst>
        <pc:spChg chg="mod">
          <ac:chgData name="Richard Charnigo" userId="4fe029dc7930efe6" providerId="LiveId" clId="{4F4F44EC-4519-41AE-9613-C46DB17E4EC7}" dt="2025-11-13T05:06:18.801" v="11412" actId="20577"/>
          <ac:spMkLst>
            <pc:docMk/>
            <pc:sldMk cId="1581522045" sldId="291"/>
            <ac:spMk id="3" creationId="{940A6D83-6E2B-7C68-A633-B77B496B2B66}"/>
          </ac:spMkLst>
        </pc:spChg>
      </pc:sldChg>
      <pc:sldChg chg="modSp mod">
        <pc:chgData name="Richard Charnigo" userId="4fe029dc7930efe6" providerId="LiveId" clId="{4F4F44EC-4519-41AE-9613-C46DB17E4EC7}" dt="2025-11-13T00:03:49.297" v="273" actId="2711"/>
        <pc:sldMkLst>
          <pc:docMk/>
          <pc:sldMk cId="1760268449" sldId="310"/>
        </pc:sldMkLst>
        <pc:spChg chg="mod">
          <ac:chgData name="Richard Charnigo" userId="4fe029dc7930efe6" providerId="LiveId" clId="{4F4F44EC-4519-41AE-9613-C46DB17E4EC7}" dt="2025-11-13T00:03:49.297" v="273" actId="2711"/>
          <ac:spMkLst>
            <pc:docMk/>
            <pc:sldMk cId="1760268449" sldId="310"/>
            <ac:spMk id="7" creationId="{C0147929-8D39-DAA9-C3C5-4829D9C31C27}"/>
          </ac:spMkLst>
        </pc:spChg>
      </pc:sldChg>
      <pc:sldChg chg="modSp add mod">
        <pc:chgData name="Richard Charnigo" userId="4fe029dc7930efe6" providerId="LiveId" clId="{4F4F44EC-4519-41AE-9613-C46DB17E4EC7}" dt="2025-11-13T03:02:11.824" v="6903" actId="20577"/>
        <pc:sldMkLst>
          <pc:docMk/>
          <pc:sldMk cId="748912872" sldId="311"/>
        </pc:sldMkLst>
        <pc:spChg chg="mod">
          <ac:chgData name="Richard Charnigo" userId="4fe029dc7930efe6" providerId="LiveId" clId="{4F4F44EC-4519-41AE-9613-C46DB17E4EC7}" dt="2025-11-13T03:02:11.824" v="6903" actId="20577"/>
          <ac:spMkLst>
            <pc:docMk/>
            <pc:sldMk cId="748912872" sldId="311"/>
            <ac:spMk id="3" creationId="{940A6D83-6E2B-7C68-A633-B77B496B2B66}"/>
          </ac:spMkLst>
        </pc:spChg>
      </pc:sldChg>
      <pc:sldChg chg="del">
        <pc:chgData name="Richard Charnigo" userId="4fe029dc7930efe6" providerId="LiveId" clId="{4F4F44EC-4519-41AE-9613-C46DB17E4EC7}" dt="2025-11-13T00:04:40.153" v="315" actId="2696"/>
        <pc:sldMkLst>
          <pc:docMk/>
          <pc:sldMk cId="1735942143" sldId="311"/>
        </pc:sldMkLst>
      </pc:sldChg>
      <pc:sldChg chg="modSp add mod">
        <pc:chgData name="Richard Charnigo" userId="4fe029dc7930efe6" providerId="LiveId" clId="{4F4F44EC-4519-41AE-9613-C46DB17E4EC7}" dt="2025-11-13T04:53:22.986" v="11123" actId="20577"/>
        <pc:sldMkLst>
          <pc:docMk/>
          <pc:sldMk cId="1613878128" sldId="312"/>
        </pc:sldMkLst>
        <pc:spChg chg="mod">
          <ac:chgData name="Richard Charnigo" userId="4fe029dc7930efe6" providerId="LiveId" clId="{4F4F44EC-4519-41AE-9613-C46DB17E4EC7}" dt="2025-11-13T04:53:22.986" v="11123" actId="20577"/>
          <ac:spMkLst>
            <pc:docMk/>
            <pc:sldMk cId="1613878128" sldId="312"/>
            <ac:spMk id="3" creationId="{940A6D83-6E2B-7C68-A633-B77B496B2B66}"/>
          </ac:spMkLst>
        </pc:spChg>
      </pc:sldChg>
      <pc:sldChg chg="del">
        <pc:chgData name="Richard Charnigo" userId="4fe029dc7930efe6" providerId="LiveId" clId="{4F4F44EC-4519-41AE-9613-C46DB17E4EC7}" dt="2025-11-13T00:04:42.207" v="316" actId="2696"/>
        <pc:sldMkLst>
          <pc:docMk/>
          <pc:sldMk cId="3881322167" sldId="312"/>
        </pc:sldMkLst>
      </pc:sldChg>
      <pc:sldChg chg="modSp add mod">
        <pc:chgData name="Richard Charnigo" userId="4fe029dc7930efe6" providerId="LiveId" clId="{4F4F44EC-4519-41AE-9613-C46DB17E4EC7}" dt="2025-11-13T02:19:19.272" v="3424" actId="20577"/>
        <pc:sldMkLst>
          <pc:docMk/>
          <pc:sldMk cId="1526621385" sldId="313"/>
        </pc:sldMkLst>
        <pc:spChg chg="mod">
          <ac:chgData name="Richard Charnigo" userId="4fe029dc7930efe6" providerId="LiveId" clId="{4F4F44EC-4519-41AE-9613-C46DB17E4EC7}" dt="2025-11-13T02:19:19.272" v="3424" actId="20577"/>
          <ac:spMkLst>
            <pc:docMk/>
            <pc:sldMk cId="1526621385" sldId="313"/>
            <ac:spMk id="3" creationId="{940A6D83-6E2B-7C68-A633-B77B496B2B66}"/>
          </ac:spMkLst>
        </pc:spChg>
      </pc:sldChg>
      <pc:sldChg chg="del">
        <pc:chgData name="Richard Charnigo" userId="4fe029dc7930efe6" providerId="LiveId" clId="{4F4F44EC-4519-41AE-9613-C46DB17E4EC7}" dt="2025-11-13T00:04:42.733" v="318" actId="2696"/>
        <pc:sldMkLst>
          <pc:docMk/>
          <pc:sldMk cId="1583203245" sldId="313"/>
        </pc:sldMkLst>
      </pc:sldChg>
      <pc:sldChg chg="del">
        <pc:chgData name="Richard Charnigo" userId="4fe029dc7930efe6" providerId="LiveId" clId="{4F4F44EC-4519-41AE-9613-C46DB17E4EC7}" dt="2025-11-13T00:04:42.525" v="317" actId="2696"/>
        <pc:sldMkLst>
          <pc:docMk/>
          <pc:sldMk cId="74407700" sldId="314"/>
        </pc:sldMkLst>
      </pc:sldChg>
      <pc:sldChg chg="modSp add mod">
        <pc:chgData name="Richard Charnigo" userId="4fe029dc7930efe6" providerId="LiveId" clId="{4F4F44EC-4519-41AE-9613-C46DB17E4EC7}" dt="2025-11-13T02:18:46.042" v="3401" actId="20577"/>
        <pc:sldMkLst>
          <pc:docMk/>
          <pc:sldMk cId="3484702204" sldId="314"/>
        </pc:sldMkLst>
        <pc:spChg chg="mod">
          <ac:chgData name="Richard Charnigo" userId="4fe029dc7930efe6" providerId="LiveId" clId="{4F4F44EC-4519-41AE-9613-C46DB17E4EC7}" dt="2025-11-13T02:18:46.042" v="3401" actId="20577"/>
          <ac:spMkLst>
            <pc:docMk/>
            <pc:sldMk cId="3484702204" sldId="314"/>
            <ac:spMk id="3" creationId="{940A6D83-6E2B-7C68-A633-B77B496B2B66}"/>
          </ac:spMkLst>
        </pc:spChg>
      </pc:sldChg>
      <pc:sldChg chg="modSp add mod">
        <pc:chgData name="Richard Charnigo" userId="4fe029dc7930efe6" providerId="LiveId" clId="{4F4F44EC-4519-41AE-9613-C46DB17E4EC7}" dt="2025-11-13T04:54:08.946" v="11132" actId="20577"/>
        <pc:sldMkLst>
          <pc:docMk/>
          <pc:sldMk cId="525891541" sldId="315"/>
        </pc:sldMkLst>
        <pc:spChg chg="mod">
          <ac:chgData name="Richard Charnigo" userId="4fe029dc7930efe6" providerId="LiveId" clId="{4F4F44EC-4519-41AE-9613-C46DB17E4EC7}" dt="2025-11-13T04:54:08.946" v="11132" actId="20577"/>
          <ac:spMkLst>
            <pc:docMk/>
            <pc:sldMk cId="525891541" sldId="315"/>
            <ac:spMk id="3" creationId="{940A6D83-6E2B-7C68-A633-B77B496B2B66}"/>
          </ac:spMkLst>
        </pc:spChg>
      </pc:sldChg>
      <pc:sldChg chg="del">
        <pc:chgData name="Richard Charnigo" userId="4fe029dc7930efe6" providerId="LiveId" clId="{4F4F44EC-4519-41AE-9613-C46DB17E4EC7}" dt="2025-11-13T00:04:42.937" v="319" actId="2696"/>
        <pc:sldMkLst>
          <pc:docMk/>
          <pc:sldMk cId="2247845541" sldId="315"/>
        </pc:sldMkLst>
      </pc:sldChg>
      <pc:sldChg chg="del">
        <pc:chgData name="Richard Charnigo" userId="4fe029dc7930efe6" providerId="LiveId" clId="{4F4F44EC-4519-41AE-9613-C46DB17E4EC7}" dt="2025-11-13T00:04:43.243" v="320" actId="2696"/>
        <pc:sldMkLst>
          <pc:docMk/>
          <pc:sldMk cId="1300113930" sldId="316"/>
        </pc:sldMkLst>
      </pc:sldChg>
      <pc:sldChg chg="modSp add mod">
        <pc:chgData name="Richard Charnigo" userId="4fe029dc7930efe6" providerId="LiveId" clId="{4F4F44EC-4519-41AE-9613-C46DB17E4EC7}" dt="2025-11-13T02:39:09.441" v="5298" actId="20577"/>
        <pc:sldMkLst>
          <pc:docMk/>
          <pc:sldMk cId="2376652400" sldId="316"/>
        </pc:sldMkLst>
        <pc:spChg chg="mod">
          <ac:chgData name="Richard Charnigo" userId="4fe029dc7930efe6" providerId="LiveId" clId="{4F4F44EC-4519-41AE-9613-C46DB17E4EC7}" dt="2025-11-13T02:39:09.441" v="5298" actId="20577"/>
          <ac:spMkLst>
            <pc:docMk/>
            <pc:sldMk cId="2376652400" sldId="316"/>
            <ac:spMk id="3" creationId="{940A6D83-6E2B-7C68-A633-B77B496B2B66}"/>
          </ac:spMkLst>
        </pc:spChg>
      </pc:sldChg>
      <pc:sldChg chg="del">
        <pc:chgData name="Richard Charnigo" userId="4fe029dc7930efe6" providerId="LiveId" clId="{4F4F44EC-4519-41AE-9613-C46DB17E4EC7}" dt="2025-11-13T00:04:43.366" v="321" actId="2696"/>
        <pc:sldMkLst>
          <pc:docMk/>
          <pc:sldMk cId="1063317027" sldId="317"/>
        </pc:sldMkLst>
      </pc:sldChg>
      <pc:sldChg chg="modSp add mod ord">
        <pc:chgData name="Richard Charnigo" userId="4fe029dc7930efe6" providerId="LiveId" clId="{4F4F44EC-4519-41AE-9613-C46DB17E4EC7}" dt="2025-11-13T03:00:40.449" v="6838" actId="20577"/>
        <pc:sldMkLst>
          <pc:docMk/>
          <pc:sldMk cId="1258548247" sldId="317"/>
        </pc:sldMkLst>
        <pc:spChg chg="mod">
          <ac:chgData name="Richard Charnigo" userId="4fe029dc7930efe6" providerId="LiveId" clId="{4F4F44EC-4519-41AE-9613-C46DB17E4EC7}" dt="2025-11-13T03:00:40.449" v="6838" actId="20577"/>
          <ac:spMkLst>
            <pc:docMk/>
            <pc:sldMk cId="1258548247" sldId="317"/>
            <ac:spMk id="3" creationId="{940A6D83-6E2B-7C68-A633-B77B496B2B66}"/>
          </ac:spMkLst>
        </pc:spChg>
      </pc:sldChg>
      <pc:sldChg chg="modSp add mod">
        <pc:chgData name="Richard Charnigo" userId="4fe029dc7930efe6" providerId="LiveId" clId="{4F4F44EC-4519-41AE-9613-C46DB17E4EC7}" dt="2025-11-13T03:03:06.640" v="6954" actId="20577"/>
        <pc:sldMkLst>
          <pc:docMk/>
          <pc:sldMk cId="124333925" sldId="318"/>
        </pc:sldMkLst>
        <pc:spChg chg="mod">
          <ac:chgData name="Richard Charnigo" userId="4fe029dc7930efe6" providerId="LiveId" clId="{4F4F44EC-4519-41AE-9613-C46DB17E4EC7}" dt="2025-11-13T03:03:06.640" v="6954" actId="20577"/>
          <ac:spMkLst>
            <pc:docMk/>
            <pc:sldMk cId="124333925" sldId="318"/>
            <ac:spMk id="3" creationId="{940A6D83-6E2B-7C68-A633-B77B496B2B66}"/>
          </ac:spMkLst>
        </pc:spChg>
      </pc:sldChg>
      <pc:sldChg chg="del">
        <pc:chgData name="Richard Charnigo" userId="4fe029dc7930efe6" providerId="LiveId" clId="{4F4F44EC-4519-41AE-9613-C46DB17E4EC7}" dt="2025-11-13T00:04:43.544" v="322" actId="2696"/>
        <pc:sldMkLst>
          <pc:docMk/>
          <pc:sldMk cId="2800825772" sldId="318"/>
        </pc:sldMkLst>
      </pc:sldChg>
      <pc:sldChg chg="modSp add mod ord">
        <pc:chgData name="Richard Charnigo" userId="4fe029dc7930efe6" providerId="LiveId" clId="{4F4F44EC-4519-41AE-9613-C46DB17E4EC7}" dt="2025-11-13T05:06:26.123" v="11417" actId="20577"/>
        <pc:sldMkLst>
          <pc:docMk/>
          <pc:sldMk cId="3652337710" sldId="319"/>
        </pc:sldMkLst>
        <pc:spChg chg="mod">
          <ac:chgData name="Richard Charnigo" userId="4fe029dc7930efe6" providerId="LiveId" clId="{4F4F44EC-4519-41AE-9613-C46DB17E4EC7}" dt="2025-11-13T05:06:26.123" v="11417" actId="20577"/>
          <ac:spMkLst>
            <pc:docMk/>
            <pc:sldMk cId="3652337710" sldId="319"/>
            <ac:spMk id="3" creationId="{940A6D83-6E2B-7C68-A633-B77B496B2B66}"/>
          </ac:spMkLst>
        </pc:spChg>
      </pc:sldChg>
      <pc:sldChg chg="del">
        <pc:chgData name="Richard Charnigo" userId="4fe029dc7930efe6" providerId="LiveId" clId="{4F4F44EC-4519-41AE-9613-C46DB17E4EC7}" dt="2025-11-13T00:04:44.088" v="323" actId="2696"/>
        <pc:sldMkLst>
          <pc:docMk/>
          <pc:sldMk cId="3739199533" sldId="319"/>
        </pc:sldMkLst>
      </pc:sldChg>
      <pc:sldChg chg="modSp add mod">
        <pc:chgData name="Richard Charnigo" userId="4fe029dc7930efe6" providerId="LiveId" clId="{4F4F44EC-4519-41AE-9613-C46DB17E4EC7}" dt="2025-11-13T04:56:31.470" v="11144" actId="20577"/>
        <pc:sldMkLst>
          <pc:docMk/>
          <pc:sldMk cId="95895093" sldId="320"/>
        </pc:sldMkLst>
        <pc:spChg chg="mod">
          <ac:chgData name="Richard Charnigo" userId="4fe029dc7930efe6" providerId="LiveId" clId="{4F4F44EC-4519-41AE-9613-C46DB17E4EC7}" dt="2025-11-13T04:56:31.470" v="11144" actId="20577"/>
          <ac:spMkLst>
            <pc:docMk/>
            <pc:sldMk cId="95895093" sldId="320"/>
            <ac:spMk id="3" creationId="{940A6D83-6E2B-7C68-A633-B77B496B2B66}"/>
          </ac:spMkLst>
        </pc:spChg>
      </pc:sldChg>
      <pc:sldChg chg="del">
        <pc:chgData name="Richard Charnigo" userId="4fe029dc7930efe6" providerId="LiveId" clId="{4F4F44EC-4519-41AE-9613-C46DB17E4EC7}" dt="2025-11-13T00:04:44.634" v="324" actId="2696"/>
        <pc:sldMkLst>
          <pc:docMk/>
          <pc:sldMk cId="523802819" sldId="320"/>
        </pc:sldMkLst>
      </pc:sldChg>
      <pc:sldChg chg="modSp add mod">
        <pc:chgData name="Richard Charnigo" userId="4fe029dc7930efe6" providerId="LiveId" clId="{4F4F44EC-4519-41AE-9613-C46DB17E4EC7}" dt="2025-11-13T04:57:53.964" v="11181" actId="20577"/>
        <pc:sldMkLst>
          <pc:docMk/>
          <pc:sldMk cId="462685230" sldId="321"/>
        </pc:sldMkLst>
        <pc:spChg chg="mod">
          <ac:chgData name="Richard Charnigo" userId="4fe029dc7930efe6" providerId="LiveId" clId="{4F4F44EC-4519-41AE-9613-C46DB17E4EC7}" dt="2025-11-13T04:57:53.964" v="11181" actId="20577"/>
          <ac:spMkLst>
            <pc:docMk/>
            <pc:sldMk cId="462685230" sldId="321"/>
            <ac:spMk id="3" creationId="{940A6D83-6E2B-7C68-A633-B77B496B2B66}"/>
          </ac:spMkLst>
        </pc:spChg>
      </pc:sldChg>
      <pc:sldChg chg="del">
        <pc:chgData name="Richard Charnigo" userId="4fe029dc7930efe6" providerId="LiveId" clId="{4F4F44EC-4519-41AE-9613-C46DB17E4EC7}" dt="2025-11-13T00:04:45.284" v="325" actId="2696"/>
        <pc:sldMkLst>
          <pc:docMk/>
          <pc:sldMk cId="2904190999" sldId="321"/>
        </pc:sldMkLst>
      </pc:sldChg>
      <pc:sldChg chg="modSp add mod">
        <pc:chgData name="Richard Charnigo" userId="4fe029dc7930efe6" providerId="LiveId" clId="{4F4F44EC-4519-41AE-9613-C46DB17E4EC7}" dt="2025-11-13T04:56:41.464" v="11151" actId="20577"/>
        <pc:sldMkLst>
          <pc:docMk/>
          <pc:sldMk cId="94801199" sldId="322"/>
        </pc:sldMkLst>
        <pc:spChg chg="mod">
          <ac:chgData name="Richard Charnigo" userId="4fe029dc7930efe6" providerId="LiveId" clId="{4F4F44EC-4519-41AE-9613-C46DB17E4EC7}" dt="2025-11-13T04:56:41.464" v="11151" actId="20577"/>
          <ac:spMkLst>
            <pc:docMk/>
            <pc:sldMk cId="94801199" sldId="322"/>
            <ac:spMk id="3" creationId="{940A6D83-6E2B-7C68-A633-B77B496B2B66}"/>
          </ac:spMkLst>
        </pc:spChg>
      </pc:sldChg>
      <pc:sldChg chg="del">
        <pc:chgData name="Richard Charnigo" userId="4fe029dc7930efe6" providerId="LiveId" clId="{4F4F44EC-4519-41AE-9613-C46DB17E4EC7}" dt="2025-11-13T00:04:46.013" v="326" actId="2696"/>
        <pc:sldMkLst>
          <pc:docMk/>
          <pc:sldMk cId="3619728588" sldId="322"/>
        </pc:sldMkLst>
      </pc:sldChg>
      <pc:sldChg chg="del">
        <pc:chgData name="Richard Charnigo" userId="4fe029dc7930efe6" providerId="LiveId" clId="{4F4F44EC-4519-41AE-9613-C46DB17E4EC7}" dt="2025-11-13T00:04:47.943" v="328" actId="2696"/>
        <pc:sldMkLst>
          <pc:docMk/>
          <pc:sldMk cId="3198931546" sldId="323"/>
        </pc:sldMkLst>
      </pc:sldChg>
      <pc:sldChg chg="modSp add mod">
        <pc:chgData name="Richard Charnigo" userId="4fe029dc7930efe6" providerId="LiveId" clId="{4F4F44EC-4519-41AE-9613-C46DB17E4EC7}" dt="2025-11-13T04:59:20.449" v="11228" actId="20577"/>
        <pc:sldMkLst>
          <pc:docMk/>
          <pc:sldMk cId="3685328120" sldId="323"/>
        </pc:sldMkLst>
        <pc:spChg chg="mod">
          <ac:chgData name="Richard Charnigo" userId="4fe029dc7930efe6" providerId="LiveId" clId="{4F4F44EC-4519-41AE-9613-C46DB17E4EC7}" dt="2025-11-13T04:59:20.449" v="11228" actId="20577"/>
          <ac:spMkLst>
            <pc:docMk/>
            <pc:sldMk cId="3685328120" sldId="323"/>
            <ac:spMk id="3" creationId="{940A6D83-6E2B-7C68-A633-B77B496B2B66}"/>
          </ac:spMkLst>
        </pc:spChg>
      </pc:sldChg>
      <pc:sldChg chg="modSp add mod">
        <pc:chgData name="Richard Charnigo" userId="4fe029dc7930efe6" providerId="LiveId" clId="{4F4F44EC-4519-41AE-9613-C46DB17E4EC7}" dt="2025-11-13T05:00:00.121" v="11311" actId="20577"/>
        <pc:sldMkLst>
          <pc:docMk/>
          <pc:sldMk cId="2676058234" sldId="324"/>
        </pc:sldMkLst>
        <pc:spChg chg="mod">
          <ac:chgData name="Richard Charnigo" userId="4fe029dc7930efe6" providerId="LiveId" clId="{4F4F44EC-4519-41AE-9613-C46DB17E4EC7}" dt="2025-11-13T05:00:00.121" v="11311" actId="20577"/>
          <ac:spMkLst>
            <pc:docMk/>
            <pc:sldMk cId="2676058234" sldId="324"/>
            <ac:spMk id="3" creationId="{940A6D83-6E2B-7C68-A633-B77B496B2B66}"/>
          </ac:spMkLst>
        </pc:spChg>
      </pc:sldChg>
      <pc:sldChg chg="del">
        <pc:chgData name="Richard Charnigo" userId="4fe029dc7930efe6" providerId="LiveId" clId="{4F4F44EC-4519-41AE-9613-C46DB17E4EC7}" dt="2025-11-13T00:04:47.113" v="327" actId="2696"/>
        <pc:sldMkLst>
          <pc:docMk/>
          <pc:sldMk cId="4112601666" sldId="324"/>
        </pc:sldMkLst>
      </pc:sldChg>
      <pc:sldChg chg="del">
        <pc:chgData name="Richard Charnigo" userId="4fe029dc7930efe6" providerId="LiveId" clId="{4F4F44EC-4519-41AE-9613-C46DB17E4EC7}" dt="2025-11-13T00:04:49.332" v="329" actId="2696"/>
        <pc:sldMkLst>
          <pc:docMk/>
          <pc:sldMk cId="3424818667" sldId="325"/>
        </pc:sldMkLst>
      </pc:sldChg>
      <pc:sldChg chg="modSp add mod">
        <pc:chgData name="Richard Charnigo" userId="4fe029dc7930efe6" providerId="LiveId" clId="{4F4F44EC-4519-41AE-9613-C46DB17E4EC7}" dt="2025-11-13T05:01:04.992" v="11370" actId="20577"/>
        <pc:sldMkLst>
          <pc:docMk/>
          <pc:sldMk cId="3495050531" sldId="325"/>
        </pc:sldMkLst>
        <pc:spChg chg="mod">
          <ac:chgData name="Richard Charnigo" userId="4fe029dc7930efe6" providerId="LiveId" clId="{4F4F44EC-4519-41AE-9613-C46DB17E4EC7}" dt="2025-11-13T05:01:04.992" v="11370" actId="20577"/>
          <ac:spMkLst>
            <pc:docMk/>
            <pc:sldMk cId="3495050531" sldId="325"/>
            <ac:spMk id="3" creationId="{940A6D83-6E2B-7C68-A633-B77B496B2B66}"/>
          </ac:spMkLst>
        </pc:spChg>
      </pc:sldChg>
      <pc:sldChg chg="modSp add mod">
        <pc:chgData name="Richard Charnigo" userId="4fe029dc7930efe6" providerId="LiveId" clId="{4F4F44EC-4519-41AE-9613-C46DB17E4EC7}" dt="2025-11-13T05:01:39.335" v="11409" actId="20577"/>
        <pc:sldMkLst>
          <pc:docMk/>
          <pc:sldMk cId="4146749389" sldId="326"/>
        </pc:sldMkLst>
        <pc:spChg chg="mod">
          <ac:chgData name="Richard Charnigo" userId="4fe029dc7930efe6" providerId="LiveId" clId="{4F4F44EC-4519-41AE-9613-C46DB17E4EC7}" dt="2025-11-13T05:01:39.335" v="11409" actId="20577"/>
          <ac:spMkLst>
            <pc:docMk/>
            <pc:sldMk cId="4146749389" sldId="326"/>
            <ac:spMk id="3" creationId="{940A6D83-6E2B-7C68-A633-B77B496B2B6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A3114B-0CDD-4419-A4DE-E0C29A2AE1A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1FC25048-78D1-4821-8E2B-7A77CCA12F8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6252186-C111-43A8-A0F7-F77FFDE4DF82}" type="datetimeFigureOut">
              <a:rPr lang="en-US" smtClean="0"/>
              <a:t>11/13/2025</a:t>
            </a:fld>
            <a:endParaRPr lang="en-US" dirty="0"/>
          </a:p>
        </p:txBody>
      </p:sp>
      <p:sp>
        <p:nvSpPr>
          <p:cNvPr id="4" name="Footer Placeholder 3">
            <a:extLst>
              <a:ext uri="{FF2B5EF4-FFF2-40B4-BE49-F238E27FC236}">
                <a16:creationId xmlns:a16="http://schemas.microsoft.com/office/drawing/2014/main" id="{01924695-047D-4CC8-8801-1AA37457E73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F0F00293-63F6-438D-A9A8-024975FD55F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D56CFAD-C154-4C9C-AD01-665A5055065E}" type="slidenum">
              <a:rPr lang="en-US" smtClean="0"/>
              <a:t>‹#›</a:t>
            </a:fld>
            <a:endParaRPr lang="en-US" dirty="0"/>
          </a:p>
        </p:txBody>
      </p:sp>
    </p:spTree>
    <p:extLst>
      <p:ext uri="{BB962C8B-B14F-4D97-AF65-F5344CB8AC3E}">
        <p14:creationId xmlns:p14="http://schemas.microsoft.com/office/powerpoint/2010/main" val="39978791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2BBB5B-F3DE-41D7-B279-483D20E8E363}" type="datetimeFigureOut">
              <a:rPr lang="en-US" smtClean="0"/>
              <a:t>11/13/2025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B62BC0-7DC4-4569-951D-2BB9475345C6}" type="slidenum">
              <a:rPr lang="en-US" smtClean="0"/>
              <a:t>‹#›</a:t>
            </a:fld>
            <a:endParaRPr lang="en-US" dirty="0"/>
          </a:p>
        </p:txBody>
      </p:sp>
    </p:spTree>
    <p:extLst>
      <p:ext uri="{BB962C8B-B14F-4D97-AF65-F5344CB8AC3E}">
        <p14:creationId xmlns:p14="http://schemas.microsoft.com/office/powerpoint/2010/main" val="33446415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accent4">
            <a:lumMod val="50000"/>
          </a:schemeClr>
        </a:solidFill>
        <a:effectLst/>
      </p:bgPr>
    </p:bg>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02728A58-8DE2-4B1C-B6CA-F2AED56F4504}"/>
              </a:ext>
            </a:extLst>
          </p:cNvPr>
          <p:cNvSpPr>
            <a:spLocks noGrp="1"/>
          </p:cNvSpPr>
          <p:nvPr>
            <p:ph type="pic" sz="quarter" idx="10" hasCustomPrompt="1"/>
          </p:nvPr>
        </p:nvSpPr>
        <p:spPr>
          <a:xfrm>
            <a:off x="0" y="-2"/>
            <a:ext cx="12192000" cy="6858000"/>
          </a:xfrm>
          <a:prstGeom prst="rect">
            <a:avLst/>
          </a:prstGeom>
        </p:spPr>
        <p:txBody>
          <a:bodyPr/>
          <a:lstStyle>
            <a:lvl1pPr marL="0" indent="0" algn="ctr">
              <a:buNone/>
              <a:defRPr>
                <a:solidFill>
                  <a:schemeClr val="bg1"/>
                </a:solidFill>
              </a:defRPr>
            </a:lvl1pPr>
          </a:lstStyle>
          <a:p>
            <a:r>
              <a:rPr lang="en-US" dirty="0"/>
              <a:t>Click to add photo</a:t>
            </a:r>
          </a:p>
        </p:txBody>
      </p:sp>
      <p:sp>
        <p:nvSpPr>
          <p:cNvPr id="2" name="Title 1">
            <a:extLst>
              <a:ext uri="{FF2B5EF4-FFF2-40B4-BE49-F238E27FC236}">
                <a16:creationId xmlns:a16="http://schemas.microsoft.com/office/drawing/2014/main" id="{B69D7CAC-EE78-4BAE-94EA-EBE4BB118115}"/>
              </a:ext>
            </a:extLst>
          </p:cNvPr>
          <p:cNvSpPr>
            <a:spLocks noGrp="1"/>
          </p:cNvSpPr>
          <p:nvPr>
            <p:ph type="title" hasCustomPrompt="1"/>
          </p:nvPr>
        </p:nvSpPr>
        <p:spPr>
          <a:xfrm>
            <a:off x="1199909" y="2335192"/>
            <a:ext cx="9792182" cy="2187616"/>
          </a:xfrm>
          <a:prstGeom prst="rect">
            <a:avLst/>
          </a:prstGeom>
          <a:noFill/>
          <a:ln w="38100">
            <a:solidFill>
              <a:schemeClr val="accent1"/>
            </a:solidFill>
          </a:ln>
        </p:spPr>
        <p:txBody>
          <a:bodyPr lIns="914400" tIns="91440" rIns="914400" anchor="ctr"/>
          <a:lstStyle>
            <a:lvl1pPr algn="ctr">
              <a:defRPr sz="5400" b="1" cap="all" spc="100" baseline="0">
                <a:solidFill>
                  <a:schemeClr val="accent1"/>
                </a:solidFill>
              </a:defRPr>
            </a:lvl1pPr>
          </a:lstStyle>
          <a:p>
            <a:r>
              <a:rPr lang="en-US" dirty="0"/>
              <a:t>Click to add title</a:t>
            </a:r>
          </a:p>
        </p:txBody>
      </p:sp>
    </p:spTree>
    <p:extLst>
      <p:ext uri="{BB962C8B-B14F-4D97-AF65-F5344CB8AC3E}">
        <p14:creationId xmlns:p14="http://schemas.microsoft.com/office/powerpoint/2010/main" val="1148328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inancial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E5E8994-67B0-7A02-C300-3232691564F0}"/>
              </a:ext>
              <a:ext uri="{C183D7F6-B498-43B3-948B-1728B52AA6E4}">
                <adec:decorative xmlns:adec="http://schemas.microsoft.com/office/drawing/2017/decorative" val="1"/>
              </a:ext>
            </a:extLst>
          </p:cNvPr>
          <p:cNvSpPr/>
          <p:nvPr userDrawn="1"/>
        </p:nvSpPr>
        <p:spPr>
          <a:xfrm>
            <a:off x="4532671" y="0"/>
            <a:ext cx="7659329" cy="6858000"/>
          </a:xfrm>
          <a:prstGeom prst="rect">
            <a:avLst/>
          </a:prstGeom>
          <a:solidFill>
            <a:schemeClr val="accent2">
              <a:lumMod val="40000"/>
              <a:lumOff val="60000"/>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DD96D4A-16D3-4C35-A383-2DF039D54CF4}"/>
              </a:ext>
            </a:extLst>
          </p:cNvPr>
          <p:cNvSpPr>
            <a:spLocks noGrp="1"/>
          </p:cNvSpPr>
          <p:nvPr>
            <p:ph type="title" hasCustomPrompt="1"/>
          </p:nvPr>
        </p:nvSpPr>
        <p:spPr>
          <a:xfrm>
            <a:off x="933791" y="787869"/>
            <a:ext cx="2743200" cy="2142144"/>
          </a:xfrm>
          <a:prstGeom prst="rect">
            <a:avLst/>
          </a:prstGeom>
          <a:ln w="28575">
            <a:solidFill>
              <a:schemeClr val="accent2"/>
            </a:solidFill>
          </a:ln>
        </p:spPr>
        <p:txBody>
          <a:bodyPr anchor="ctr"/>
          <a:lstStyle>
            <a:lvl1pPr algn="ctr">
              <a:lnSpc>
                <a:spcPct val="100000"/>
              </a:lnSpc>
              <a:defRPr sz="2400" cap="all" spc="100" baseline="0">
                <a:solidFill>
                  <a:schemeClr val="accent2"/>
                </a:solidFill>
              </a:defRPr>
            </a:lvl1pPr>
          </a:lstStyle>
          <a:p>
            <a:r>
              <a:rPr lang="en-US" dirty="0"/>
              <a:t>Click to add title</a:t>
            </a:r>
          </a:p>
        </p:txBody>
      </p:sp>
      <p:sp>
        <p:nvSpPr>
          <p:cNvPr id="12" name="Text Placeholder 11">
            <a:extLst>
              <a:ext uri="{FF2B5EF4-FFF2-40B4-BE49-F238E27FC236}">
                <a16:creationId xmlns:a16="http://schemas.microsoft.com/office/drawing/2014/main" id="{2EA6B5C4-24E3-C021-071B-DFF6C6CC497B}"/>
              </a:ext>
            </a:extLst>
          </p:cNvPr>
          <p:cNvSpPr>
            <a:spLocks noGrp="1"/>
          </p:cNvSpPr>
          <p:nvPr>
            <p:ph type="body" sz="quarter" idx="16" hasCustomPrompt="1"/>
          </p:nvPr>
        </p:nvSpPr>
        <p:spPr>
          <a:xfrm>
            <a:off x="933449" y="3429000"/>
            <a:ext cx="2920796" cy="2927350"/>
          </a:xfrm>
          <a:prstGeom prst="rect">
            <a:avLst/>
          </a:prstGeom>
        </p:spPr>
        <p:txBody>
          <a:bodyPr/>
          <a:lstStyle>
            <a:lvl1pPr marL="0" indent="0">
              <a:lnSpc>
                <a:spcPct val="125000"/>
              </a:lnSpc>
              <a:spcBef>
                <a:spcPts val="0"/>
              </a:spcBef>
              <a:spcAft>
                <a:spcPts val="600"/>
              </a:spcAft>
              <a:buNone/>
              <a:defRPr sz="1800" spc="100" baseline="0"/>
            </a:lvl1pPr>
            <a:lvl2pPr marL="457200" indent="0">
              <a:lnSpc>
                <a:spcPct val="125000"/>
              </a:lnSpc>
              <a:spcBef>
                <a:spcPts val="0"/>
              </a:spcBef>
              <a:spcAft>
                <a:spcPts val="600"/>
              </a:spcAft>
              <a:buNone/>
              <a:defRPr sz="1600" spc="100" baseline="0"/>
            </a:lvl2pPr>
            <a:lvl3pPr marL="914400" indent="0">
              <a:lnSpc>
                <a:spcPct val="125000"/>
              </a:lnSpc>
              <a:spcBef>
                <a:spcPts val="0"/>
              </a:spcBef>
              <a:spcAft>
                <a:spcPts val="600"/>
              </a:spcAft>
              <a:buNone/>
              <a:defRPr sz="1400" spc="100" baseline="0"/>
            </a:lvl3pPr>
            <a:lvl4pPr marL="1371600" indent="0">
              <a:lnSpc>
                <a:spcPct val="125000"/>
              </a:lnSpc>
              <a:spcBef>
                <a:spcPts val="0"/>
              </a:spcBef>
              <a:spcAft>
                <a:spcPts val="600"/>
              </a:spcAft>
              <a:buNone/>
              <a:defRPr sz="1200" spc="100" baseline="0"/>
            </a:lvl4pPr>
            <a:lvl5pPr marL="1828800" indent="0">
              <a:lnSpc>
                <a:spcPct val="125000"/>
              </a:lnSpc>
              <a:spcBef>
                <a:spcPts val="0"/>
              </a:spcBef>
              <a:spcAft>
                <a:spcPts val="600"/>
              </a:spcAft>
              <a:buNone/>
              <a:defRPr sz="12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9">
            <a:extLst>
              <a:ext uri="{FF2B5EF4-FFF2-40B4-BE49-F238E27FC236}">
                <a16:creationId xmlns:a16="http://schemas.microsoft.com/office/drawing/2014/main" id="{FF255611-8280-41F3-A5FA-821E144AEAE7}"/>
              </a:ext>
            </a:extLst>
          </p:cNvPr>
          <p:cNvSpPr>
            <a:spLocks noGrp="1"/>
          </p:cNvSpPr>
          <p:nvPr>
            <p:ph sz="quarter" idx="15" hasCustomPrompt="1"/>
          </p:nvPr>
        </p:nvSpPr>
        <p:spPr>
          <a:xfrm>
            <a:off x="5220928" y="787869"/>
            <a:ext cx="6292646" cy="5432263"/>
          </a:xfrm>
          <a:prstGeom prst="rect">
            <a:avLst/>
          </a:prstGeom>
        </p:spPr>
        <p:txBody>
          <a:bodyPr/>
          <a:lstStyle>
            <a:lvl1pPr marL="0" indent="0" algn="ctr">
              <a:buNone/>
              <a:defRPr sz="1800" cap="all" baseline="0">
                <a:solidFill>
                  <a:schemeClr val="tx1"/>
                </a:solidFill>
              </a:defRPr>
            </a:lvl1pPr>
            <a:lvl2pPr marL="457200" indent="0">
              <a:buNone/>
              <a:defRPr sz="1600" cap="all" baseline="0">
                <a:solidFill>
                  <a:schemeClr val="accent5">
                    <a:lumMod val="50000"/>
                  </a:schemeClr>
                </a:solidFill>
              </a:defRPr>
            </a:lvl2pPr>
            <a:lvl3pPr marL="914400" indent="0">
              <a:buNone/>
              <a:defRPr sz="1400" cap="all" baseline="0">
                <a:solidFill>
                  <a:schemeClr val="accent5">
                    <a:lumMod val="50000"/>
                  </a:schemeClr>
                </a:solidFill>
              </a:defRPr>
            </a:lvl3pPr>
            <a:lvl4pPr marL="1371600" indent="0">
              <a:buNone/>
              <a:defRPr sz="1200" cap="all" baseline="0">
                <a:solidFill>
                  <a:schemeClr val="accent5">
                    <a:lumMod val="50000"/>
                  </a:schemeClr>
                </a:solidFill>
              </a:defRPr>
            </a:lvl4pPr>
            <a:lvl5pPr marL="1828800" indent="0">
              <a:buNone/>
              <a:defRPr sz="1200" cap="all" baseline="0">
                <a:solidFill>
                  <a:schemeClr val="accent5">
                    <a:lumMod val="50000"/>
                  </a:schemeClr>
                </a:solidFill>
              </a:defRPr>
            </a:lvl5pPr>
          </a:lstStyle>
          <a:p>
            <a:pPr lvl="0"/>
            <a:r>
              <a:rPr lang="en-US" dirty="0"/>
              <a:t>Click to add content</a:t>
            </a:r>
          </a:p>
        </p:txBody>
      </p:sp>
      <p:sp>
        <p:nvSpPr>
          <p:cNvPr id="3" name="Date Placeholder 2">
            <a:extLst>
              <a:ext uri="{FF2B5EF4-FFF2-40B4-BE49-F238E27FC236}">
                <a16:creationId xmlns:a16="http://schemas.microsoft.com/office/drawing/2014/main" id="{33453DB9-3C4B-4136-96D2-08A7D5AD418F}"/>
              </a:ext>
            </a:extLst>
          </p:cNvPr>
          <p:cNvSpPr>
            <a:spLocks noGrp="1"/>
          </p:cNvSpPr>
          <p:nvPr>
            <p:ph type="dt" sz="half" idx="10"/>
          </p:nvPr>
        </p:nvSpPr>
        <p:spPr>
          <a:xfrm>
            <a:off x="838200" y="6356350"/>
            <a:ext cx="2743200" cy="365125"/>
          </a:xfrm>
          <a:prstGeom prst="rect">
            <a:avLst/>
          </a:prstGeom>
        </p:spPr>
        <p:txBody>
          <a:bodyPr/>
          <a:lstStyle/>
          <a:p>
            <a:r>
              <a:rPr lang="en-US" dirty="0"/>
              <a:t>20XX</a:t>
            </a:r>
          </a:p>
        </p:txBody>
      </p:sp>
      <p:sp>
        <p:nvSpPr>
          <p:cNvPr id="4" name="Footer Placeholder 3">
            <a:extLst>
              <a:ext uri="{FF2B5EF4-FFF2-40B4-BE49-F238E27FC236}">
                <a16:creationId xmlns:a16="http://schemas.microsoft.com/office/drawing/2014/main" id="{81464841-801A-499A-BFD2-9731D2D89C25}"/>
              </a:ext>
            </a:extLst>
          </p:cNvPr>
          <p:cNvSpPr>
            <a:spLocks noGrp="1"/>
          </p:cNvSpPr>
          <p:nvPr>
            <p:ph type="ftr" sz="quarter" idx="11"/>
          </p:nvPr>
        </p:nvSpPr>
        <p:spPr>
          <a:xfrm>
            <a:off x="4038600" y="6356350"/>
            <a:ext cx="4114800" cy="365125"/>
          </a:xfrm>
          <a:prstGeom prst="rect">
            <a:avLst/>
          </a:prstGeom>
        </p:spPr>
        <p:txBody>
          <a:bodyPr/>
          <a:lstStyle/>
          <a:p>
            <a:r>
              <a:rPr lang="en-US" dirty="0"/>
              <a:t>Pitch deck</a:t>
            </a:r>
          </a:p>
        </p:txBody>
      </p:sp>
      <p:sp>
        <p:nvSpPr>
          <p:cNvPr id="5" name="Slide Number Placeholder 4">
            <a:extLst>
              <a:ext uri="{FF2B5EF4-FFF2-40B4-BE49-F238E27FC236}">
                <a16:creationId xmlns:a16="http://schemas.microsoft.com/office/drawing/2014/main" id="{F9C78F9D-CD73-4D53-A871-D6C0B643A68D}"/>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378806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ur Competi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1225E-57F6-4605-A684-F9B30F1F664E}"/>
              </a:ext>
            </a:extLst>
          </p:cNvPr>
          <p:cNvSpPr>
            <a:spLocks noGrp="1"/>
          </p:cNvSpPr>
          <p:nvPr>
            <p:ph type="title" hasCustomPrompt="1"/>
          </p:nvPr>
        </p:nvSpPr>
        <p:spPr>
          <a:xfrm>
            <a:off x="-10559" y="1"/>
            <a:ext cx="4952999" cy="2182482"/>
          </a:xfrm>
          <a:prstGeom prst="rect">
            <a:avLst/>
          </a:prstGeom>
          <a:solidFill>
            <a:schemeClr val="accent2">
              <a:alpha val="92000"/>
            </a:schemeClr>
          </a:solidFill>
        </p:spPr>
        <p:txBody>
          <a:bodyPr lIns="731520" rIns="731520" anchor="ctr"/>
          <a:lstStyle>
            <a:lvl1pPr algn="ctr">
              <a:defRPr sz="2400" cap="all" spc="100" baseline="0">
                <a:solidFill>
                  <a:schemeClr val="bg1"/>
                </a:solidFill>
              </a:defRPr>
            </a:lvl1pPr>
          </a:lstStyle>
          <a:p>
            <a:r>
              <a:rPr lang="en-US" dirty="0"/>
              <a:t>Click to add title</a:t>
            </a:r>
          </a:p>
        </p:txBody>
      </p:sp>
      <p:sp>
        <p:nvSpPr>
          <p:cNvPr id="7" name="Picture Placeholder 8">
            <a:extLst>
              <a:ext uri="{FF2B5EF4-FFF2-40B4-BE49-F238E27FC236}">
                <a16:creationId xmlns:a16="http://schemas.microsoft.com/office/drawing/2014/main" id="{C93927AF-DF09-4CE5-8767-B2ECF0215BF5}"/>
              </a:ext>
            </a:extLst>
          </p:cNvPr>
          <p:cNvSpPr>
            <a:spLocks noGrp="1"/>
          </p:cNvSpPr>
          <p:nvPr>
            <p:ph type="pic" sz="quarter" idx="10" hasCustomPrompt="1"/>
          </p:nvPr>
        </p:nvSpPr>
        <p:spPr>
          <a:xfrm>
            <a:off x="4942932" y="0"/>
            <a:ext cx="7249067" cy="2182483"/>
          </a:xfrm>
          <a:prstGeom prst="rect">
            <a:avLst/>
          </a:prstGeom>
        </p:spPr>
        <p:txBody>
          <a:bodyPr/>
          <a:lstStyle>
            <a:lvl1pPr marL="0" indent="0" algn="ctr">
              <a:buNone/>
              <a:defRPr/>
            </a:lvl1pPr>
          </a:lstStyle>
          <a:p>
            <a:r>
              <a:rPr lang="en-US" dirty="0"/>
              <a:t>Click to add photo</a:t>
            </a:r>
          </a:p>
        </p:txBody>
      </p:sp>
      <p:sp>
        <p:nvSpPr>
          <p:cNvPr id="11" name="Text Placeholder 10">
            <a:extLst>
              <a:ext uri="{FF2B5EF4-FFF2-40B4-BE49-F238E27FC236}">
                <a16:creationId xmlns:a16="http://schemas.microsoft.com/office/drawing/2014/main" id="{FE8D114B-8AAB-41D6-AFCF-750066A65291}"/>
              </a:ext>
            </a:extLst>
          </p:cNvPr>
          <p:cNvSpPr>
            <a:spLocks noGrp="1"/>
          </p:cNvSpPr>
          <p:nvPr>
            <p:ph type="body" sz="quarter" idx="12" hasCustomPrompt="1"/>
          </p:nvPr>
        </p:nvSpPr>
        <p:spPr>
          <a:xfrm>
            <a:off x="819728" y="2924355"/>
            <a:ext cx="3769525" cy="3300645"/>
          </a:xfrm>
          <a:prstGeom prst="rect">
            <a:avLst/>
          </a:prstGeom>
        </p:spPr>
        <p:txBody>
          <a:bodyPr anchor="t"/>
          <a:lstStyle>
            <a:lvl1pPr marL="0" indent="0" algn="l">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6" name="Content Placeholder 5">
            <a:extLst>
              <a:ext uri="{FF2B5EF4-FFF2-40B4-BE49-F238E27FC236}">
                <a16:creationId xmlns:a16="http://schemas.microsoft.com/office/drawing/2014/main" id="{46E5C19A-AE6A-FEDE-6B3C-9B1701F4C501}"/>
              </a:ext>
            </a:extLst>
          </p:cNvPr>
          <p:cNvSpPr>
            <a:spLocks noGrp="1"/>
          </p:cNvSpPr>
          <p:nvPr>
            <p:ph sz="quarter" idx="13" hasCustomPrompt="1"/>
          </p:nvPr>
        </p:nvSpPr>
        <p:spPr>
          <a:xfrm>
            <a:off x="4933262" y="2932801"/>
            <a:ext cx="6411912" cy="3300851"/>
          </a:xfrm>
          <a:prstGeom prst="rect">
            <a:avLst/>
          </a:prstGeom>
        </p:spPr>
        <p:txBody>
          <a:bodyPr/>
          <a:lstStyle>
            <a:lvl1pPr marL="283464" indent="-283464">
              <a:lnSpc>
                <a:spcPct val="125000"/>
              </a:lnSpc>
              <a:spcBef>
                <a:spcPts val="0"/>
              </a:spcBef>
              <a:spcAft>
                <a:spcPts val="0"/>
              </a:spcAft>
              <a:defRPr sz="1800" spc="100" baseline="0"/>
            </a:lvl1pPr>
            <a:lvl2pPr marL="914400" indent="-283464">
              <a:lnSpc>
                <a:spcPct val="125000"/>
              </a:lnSpc>
              <a:spcBef>
                <a:spcPts val="0"/>
              </a:spcBef>
              <a:spcAft>
                <a:spcPts val="0"/>
              </a:spcAft>
              <a:defRPr sz="1800" spc="100" baseline="0"/>
            </a:lvl2pPr>
            <a:lvl3pPr marL="1371600" indent="-283464">
              <a:lnSpc>
                <a:spcPct val="125000"/>
              </a:lnSpc>
              <a:spcBef>
                <a:spcPts val="0"/>
              </a:spcBef>
              <a:spcAft>
                <a:spcPts val="0"/>
              </a:spcAft>
              <a:defRPr sz="1800" spc="100" baseline="0"/>
            </a:lvl3pPr>
            <a:lvl4pPr marL="1828800" indent="-283464">
              <a:lnSpc>
                <a:spcPct val="125000"/>
              </a:lnSpc>
              <a:spcBef>
                <a:spcPts val="0"/>
              </a:spcBef>
              <a:spcAft>
                <a:spcPts val="0"/>
              </a:spcAft>
              <a:defRPr sz="1800" spc="100" baseline="0"/>
            </a:lvl4pPr>
            <a:lvl5pPr marL="2286000" indent="-283464">
              <a:lnSpc>
                <a:spcPct val="125000"/>
              </a:lnSpc>
              <a:spcBef>
                <a:spcPts val="0"/>
              </a:spcBef>
              <a:spcAft>
                <a:spcPts val="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3">
            <a:extLst>
              <a:ext uri="{FF2B5EF4-FFF2-40B4-BE49-F238E27FC236}">
                <a16:creationId xmlns:a16="http://schemas.microsoft.com/office/drawing/2014/main" id="{8751D887-2419-4911-A7CC-9B5A598D71E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9" name="Footer Placeholder 4">
            <a:extLst>
              <a:ext uri="{FF2B5EF4-FFF2-40B4-BE49-F238E27FC236}">
                <a16:creationId xmlns:a16="http://schemas.microsoft.com/office/drawing/2014/main" id="{B8B214E0-C574-4CE5-8FF0-E0F965A4A0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10" name="Slide Number Placeholder 5">
            <a:extLst>
              <a:ext uri="{FF2B5EF4-FFF2-40B4-BE49-F238E27FC236}">
                <a16:creationId xmlns:a16="http://schemas.microsoft.com/office/drawing/2014/main" id="{6C033920-FB08-49F3-8A75-14E68EF78D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6519510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96722F2-1968-8B82-9382-187D808D9CAE}"/>
              </a:ext>
              <a:ext uri="{C183D7F6-B498-43B3-948B-1728B52AA6E4}">
                <adec:decorative xmlns:adec="http://schemas.microsoft.com/office/drawing/2017/decorative" val="1"/>
              </a:ext>
            </a:extLst>
          </p:cNvPr>
          <p:cNvSpPr/>
          <p:nvPr userDrawn="1"/>
        </p:nvSpPr>
        <p:spPr>
          <a:xfrm>
            <a:off x="0" y="0"/>
            <a:ext cx="12192000" cy="2170545"/>
          </a:xfrm>
          <a:prstGeom prst="rect">
            <a:avLst/>
          </a:prstGeom>
          <a:solidFill>
            <a:schemeClr val="accent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9">
            <a:extLst>
              <a:ext uri="{FF2B5EF4-FFF2-40B4-BE49-F238E27FC236}">
                <a16:creationId xmlns:a16="http://schemas.microsoft.com/office/drawing/2014/main" id="{8F6663C8-5425-48D7-9E9D-F2B794222FA5}"/>
              </a:ext>
            </a:extLst>
          </p:cNvPr>
          <p:cNvSpPr>
            <a:spLocks noGrp="1"/>
          </p:cNvSpPr>
          <p:nvPr>
            <p:ph type="title" hasCustomPrompt="1"/>
          </p:nvPr>
        </p:nvSpPr>
        <p:spPr>
          <a:xfrm>
            <a:off x="838200" y="241541"/>
            <a:ext cx="10515600" cy="1215894"/>
          </a:xfrm>
          <a:prstGeom prst="rect">
            <a:avLst/>
          </a:prstGeom>
        </p:spPr>
        <p:txBody>
          <a:bodyPr anchor="b"/>
          <a:lstStyle>
            <a:lvl1pPr algn="ctr">
              <a:defRPr sz="2400" cap="all" spc="100" baseline="0">
                <a:solidFill>
                  <a:schemeClr val="tx2"/>
                </a:solidFill>
              </a:defRPr>
            </a:lvl1pPr>
          </a:lstStyle>
          <a:p>
            <a:r>
              <a:rPr lang="en-US" dirty="0"/>
              <a:t>CLICK TO add title</a:t>
            </a:r>
          </a:p>
        </p:txBody>
      </p:sp>
      <p:sp>
        <p:nvSpPr>
          <p:cNvPr id="30" name="Content Placeholder 29">
            <a:extLst>
              <a:ext uri="{FF2B5EF4-FFF2-40B4-BE49-F238E27FC236}">
                <a16:creationId xmlns:a16="http://schemas.microsoft.com/office/drawing/2014/main" id="{E7176063-74EF-4FC1-A687-2F5900412F55}"/>
              </a:ext>
            </a:extLst>
          </p:cNvPr>
          <p:cNvSpPr>
            <a:spLocks noGrp="1"/>
          </p:cNvSpPr>
          <p:nvPr>
            <p:ph sz="quarter" idx="35" hasCustomPrompt="1"/>
          </p:nvPr>
        </p:nvSpPr>
        <p:spPr>
          <a:xfrm>
            <a:off x="859468" y="2674190"/>
            <a:ext cx="10494331" cy="3605840"/>
          </a:xfrm>
          <a:prstGeom prst="rect">
            <a:avLst/>
          </a:prstGeom>
        </p:spPr>
        <p:txBody>
          <a:bodyPr/>
          <a:lstStyle>
            <a:lvl1pPr marL="0" indent="0">
              <a:buNone/>
              <a:defRPr sz="1400" cap="all" baseline="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Date Placeholder 2">
            <a:extLst>
              <a:ext uri="{FF2B5EF4-FFF2-40B4-BE49-F238E27FC236}">
                <a16:creationId xmlns:a16="http://schemas.microsoft.com/office/drawing/2014/main" id="{39058ECB-2935-45B1-80F1-ED38302C2759}"/>
              </a:ext>
            </a:extLst>
          </p:cNvPr>
          <p:cNvSpPr>
            <a:spLocks noGrp="1"/>
          </p:cNvSpPr>
          <p:nvPr>
            <p:ph type="dt" sz="half" idx="10"/>
          </p:nvPr>
        </p:nvSpPr>
        <p:spPr>
          <a:xfrm>
            <a:off x="838200" y="6356350"/>
            <a:ext cx="2743200" cy="365125"/>
          </a:xfrm>
          <a:prstGeom prst="rect">
            <a:avLst/>
          </a:prstGeom>
        </p:spPr>
        <p:txBody>
          <a:bodyPr/>
          <a:lstStyle/>
          <a:p>
            <a:r>
              <a:rPr lang="en-US" dirty="0"/>
              <a:t>20XX</a:t>
            </a:r>
          </a:p>
        </p:txBody>
      </p:sp>
      <p:sp>
        <p:nvSpPr>
          <p:cNvPr id="4" name="Footer Placeholder 3">
            <a:extLst>
              <a:ext uri="{FF2B5EF4-FFF2-40B4-BE49-F238E27FC236}">
                <a16:creationId xmlns:a16="http://schemas.microsoft.com/office/drawing/2014/main" id="{B8FC42CC-A62B-40E8-907A-F15D7C216F8A}"/>
              </a:ext>
            </a:extLst>
          </p:cNvPr>
          <p:cNvSpPr>
            <a:spLocks noGrp="1"/>
          </p:cNvSpPr>
          <p:nvPr>
            <p:ph type="ftr" sz="quarter" idx="11"/>
          </p:nvPr>
        </p:nvSpPr>
        <p:spPr>
          <a:xfrm>
            <a:off x="4038600" y="6356350"/>
            <a:ext cx="4114800" cy="365125"/>
          </a:xfrm>
          <a:prstGeom prst="rect">
            <a:avLst/>
          </a:prstGeom>
        </p:spPr>
        <p:txBody>
          <a:bodyPr/>
          <a:lstStyle/>
          <a:p>
            <a:r>
              <a:rPr lang="en-US" dirty="0"/>
              <a:t>Pitch deck</a:t>
            </a:r>
          </a:p>
        </p:txBody>
      </p:sp>
      <p:sp>
        <p:nvSpPr>
          <p:cNvPr id="5" name="Slide Number Placeholder 4">
            <a:extLst>
              <a:ext uri="{FF2B5EF4-FFF2-40B4-BE49-F238E27FC236}">
                <a16:creationId xmlns:a16="http://schemas.microsoft.com/office/drawing/2014/main" id="{333E0735-85DE-48C3-8FE9-0754F9ABD6C1}"/>
              </a:ext>
            </a:extLst>
          </p:cNvPr>
          <p:cNvSpPr>
            <a:spLocks noGrp="1"/>
          </p:cNvSpPr>
          <p:nvPr>
            <p:ph type="sldNum" sz="quarter" idx="12"/>
          </p:nvPr>
        </p:nvSpPr>
        <p:spPr>
          <a:xfrm>
            <a:off x="8610600" y="6356350"/>
            <a:ext cx="2743200" cy="365125"/>
          </a:xfrm>
          <a:prstGeom prst="rect">
            <a:avLst/>
          </a:prstGeom>
        </p:spPr>
        <p:txBody>
          <a:body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781160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ank you 2">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906EC1-D867-4113-B1E4-72ADCC4B1586}"/>
              </a:ext>
            </a:extLst>
          </p:cNvPr>
          <p:cNvSpPr>
            <a:spLocks noGrp="1"/>
          </p:cNvSpPr>
          <p:nvPr>
            <p:ph type="title" hasCustomPrompt="1"/>
          </p:nvPr>
        </p:nvSpPr>
        <p:spPr>
          <a:xfrm>
            <a:off x="1130061" y="1541398"/>
            <a:ext cx="4442603" cy="2124827"/>
          </a:xfrm>
          <a:prstGeom prst="rect">
            <a:avLst/>
          </a:prstGeom>
          <a:noFill/>
          <a:ln w="28575">
            <a:solidFill>
              <a:schemeClr val="tx1"/>
            </a:solidFill>
          </a:ln>
        </p:spPr>
        <p:txBody>
          <a:bodyPr anchor="ctr"/>
          <a:lstStyle>
            <a:lvl1pPr algn="ctr">
              <a:defRPr sz="2400" cap="all" spc="100" baseline="0">
                <a:solidFill>
                  <a:schemeClr val="tx1"/>
                </a:solidFill>
              </a:defRPr>
            </a:lvl1pPr>
          </a:lstStyle>
          <a:p>
            <a:r>
              <a:rPr lang="en-US" dirty="0"/>
              <a:t>Add title</a:t>
            </a:r>
          </a:p>
        </p:txBody>
      </p:sp>
      <p:sp>
        <p:nvSpPr>
          <p:cNvPr id="38" name="Text Placeholder 10">
            <a:extLst>
              <a:ext uri="{FF2B5EF4-FFF2-40B4-BE49-F238E27FC236}">
                <a16:creationId xmlns:a16="http://schemas.microsoft.com/office/drawing/2014/main" id="{34C23C4D-3C16-4A17-BF8A-A9C4E2F013E3}"/>
              </a:ext>
            </a:extLst>
          </p:cNvPr>
          <p:cNvSpPr>
            <a:spLocks noGrp="1"/>
          </p:cNvSpPr>
          <p:nvPr>
            <p:ph type="body" sz="quarter" idx="19" hasCustomPrompt="1"/>
          </p:nvPr>
        </p:nvSpPr>
        <p:spPr>
          <a:xfrm>
            <a:off x="1130061" y="3984426"/>
            <a:ext cx="4442603" cy="2424999"/>
          </a:xfrm>
          <a:prstGeom prst="rect">
            <a:avLst/>
          </a:prstGeom>
        </p:spPr>
        <p:txBody>
          <a:bodyPr anchor="t"/>
          <a:lstStyle>
            <a:lvl1pPr marL="0" indent="0" algn="ctr">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11" name="Picture Placeholder 8">
            <a:extLst>
              <a:ext uri="{FF2B5EF4-FFF2-40B4-BE49-F238E27FC236}">
                <a16:creationId xmlns:a16="http://schemas.microsoft.com/office/drawing/2014/main" id="{50298920-F98C-4AFF-A39F-BB5644F96EBA}"/>
              </a:ext>
            </a:extLst>
          </p:cNvPr>
          <p:cNvSpPr>
            <a:spLocks noGrp="1"/>
          </p:cNvSpPr>
          <p:nvPr>
            <p:ph type="pic" sz="quarter" idx="10" hasCustomPrompt="1"/>
          </p:nvPr>
        </p:nvSpPr>
        <p:spPr>
          <a:xfrm>
            <a:off x="6771736" y="0"/>
            <a:ext cx="5420263" cy="6858000"/>
          </a:xfrm>
          <a:prstGeom prst="rect">
            <a:avLst/>
          </a:prstGeom>
        </p:spPr>
        <p:txBody>
          <a:bodyPr/>
          <a:lstStyle>
            <a:lvl1pPr marL="0" indent="0" algn="ctr">
              <a:buNone/>
              <a:defRPr/>
            </a:lvl1pPr>
          </a:lstStyle>
          <a:p>
            <a:r>
              <a:rPr lang="en-US" dirty="0"/>
              <a:t>Click to add photo</a:t>
            </a:r>
          </a:p>
        </p:txBody>
      </p:sp>
    </p:spTree>
    <p:extLst>
      <p:ext uri="{BB962C8B-B14F-4D97-AF65-F5344CB8AC3E}">
        <p14:creationId xmlns:p14="http://schemas.microsoft.com/office/powerpoint/2010/main" val="42577993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a:lstStyle/>
          <a:p>
            <a:fld id="{D6D8061D-18C3-4F4F-85EF-561633F58754}" type="datetimeFigureOut">
              <a:rPr lang="en-US" smtClean="0"/>
              <a:t>11/13/2025</a:t>
            </a:fld>
            <a:endParaRPr lang="en-US"/>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5282918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
    <p:bg>
      <p:bgPr>
        <a:solidFill>
          <a:schemeClr val="accent5">
            <a:alpha val="10000"/>
          </a:schemeClr>
        </a:solidFill>
        <a:effectLst/>
      </p:bgPr>
    </p:bg>
    <p:spTree>
      <p:nvGrpSpPr>
        <p:cNvPr id="1" name=""/>
        <p:cNvGrpSpPr/>
        <p:nvPr/>
      </p:nvGrpSpPr>
      <p:grpSpPr>
        <a:xfrm>
          <a:off x="0" y="0"/>
          <a:ext cx="0" cy="0"/>
          <a:chOff x="0" y="0"/>
          <a:chExt cx="0" cy="0"/>
        </a:xfrm>
      </p:grpSpPr>
      <p:sp>
        <p:nvSpPr>
          <p:cNvPr id="11" name="Picture Placeholder 8">
            <a:extLst>
              <a:ext uri="{FF2B5EF4-FFF2-40B4-BE49-F238E27FC236}">
                <a16:creationId xmlns:a16="http://schemas.microsoft.com/office/drawing/2014/main" id="{50298920-F98C-4AFF-A39F-BB5644F96EBA}"/>
              </a:ext>
            </a:extLst>
          </p:cNvPr>
          <p:cNvSpPr>
            <a:spLocks noGrp="1"/>
          </p:cNvSpPr>
          <p:nvPr>
            <p:ph type="pic" sz="quarter" idx="10" hasCustomPrompt="1"/>
          </p:nvPr>
        </p:nvSpPr>
        <p:spPr>
          <a:xfrm>
            <a:off x="0" y="0"/>
            <a:ext cx="6772276" cy="6858000"/>
          </a:xfrm>
          <a:prstGeom prst="rect">
            <a:avLst/>
          </a:prstGeom>
          <a:solidFill>
            <a:schemeClr val="accent4">
              <a:lumMod val="60000"/>
              <a:lumOff val="40000"/>
            </a:schemeClr>
          </a:solidFill>
        </p:spPr>
        <p:txBody>
          <a:bodyPr/>
          <a:lstStyle>
            <a:lvl1pPr marL="0" indent="0" algn="ctr">
              <a:buNone/>
              <a:defRPr>
                <a:solidFill>
                  <a:schemeClr val="tx1"/>
                </a:solidFill>
              </a:defRPr>
            </a:lvl1pPr>
          </a:lstStyle>
          <a:p>
            <a:r>
              <a:rPr lang="en-US" dirty="0"/>
              <a:t>Click to add photo</a:t>
            </a:r>
          </a:p>
        </p:txBody>
      </p:sp>
      <p:sp>
        <p:nvSpPr>
          <p:cNvPr id="2" name="Title 1">
            <a:extLst>
              <a:ext uri="{FF2B5EF4-FFF2-40B4-BE49-F238E27FC236}">
                <a16:creationId xmlns:a16="http://schemas.microsoft.com/office/drawing/2014/main" id="{7D906EC1-D867-4113-B1E4-72ADCC4B1586}"/>
              </a:ext>
            </a:extLst>
          </p:cNvPr>
          <p:cNvSpPr>
            <a:spLocks noGrp="1"/>
          </p:cNvSpPr>
          <p:nvPr>
            <p:ph type="title" hasCustomPrompt="1"/>
          </p:nvPr>
        </p:nvSpPr>
        <p:spPr>
          <a:xfrm>
            <a:off x="1224747" y="2365057"/>
            <a:ext cx="4377400" cy="2160644"/>
          </a:xfrm>
          <a:prstGeom prst="rect">
            <a:avLst/>
          </a:prstGeom>
          <a:gradFill>
            <a:gsLst>
              <a:gs pos="50000">
                <a:schemeClr val="accent1">
                  <a:lumMod val="5000"/>
                  <a:lumOff val="95000"/>
                  <a:alpha val="0"/>
                </a:schemeClr>
              </a:gs>
              <a:gs pos="50000">
                <a:schemeClr val="accent5">
                  <a:alpha val="10000"/>
                </a:schemeClr>
              </a:gs>
            </a:gsLst>
            <a:lin ang="0" scaled="0"/>
          </a:gradFill>
          <a:ln w="28575">
            <a:solidFill>
              <a:schemeClr val="bg1"/>
            </a:solidFill>
          </a:ln>
        </p:spPr>
        <p:txBody>
          <a:bodyPr anchor="ctr"/>
          <a:lstStyle>
            <a:lvl1pPr algn="ctr">
              <a:defRPr sz="2400" cap="all" spc="100" baseline="0">
                <a:solidFill>
                  <a:schemeClr val="bg1"/>
                </a:solidFill>
              </a:defRPr>
            </a:lvl1pPr>
          </a:lstStyle>
          <a:p>
            <a:r>
              <a:rPr lang="en-US" dirty="0"/>
              <a:t>Add title</a:t>
            </a:r>
          </a:p>
        </p:txBody>
      </p:sp>
      <p:sp>
        <p:nvSpPr>
          <p:cNvPr id="12" name="Text Placeholder 11">
            <a:extLst>
              <a:ext uri="{FF2B5EF4-FFF2-40B4-BE49-F238E27FC236}">
                <a16:creationId xmlns:a16="http://schemas.microsoft.com/office/drawing/2014/main" id="{FB3EFFF7-FFC6-16DF-B4AB-DD5A1A1DA92A}"/>
              </a:ext>
            </a:extLst>
          </p:cNvPr>
          <p:cNvSpPr>
            <a:spLocks noGrp="1"/>
          </p:cNvSpPr>
          <p:nvPr>
            <p:ph type="body" sz="quarter" idx="12" hasCustomPrompt="1"/>
          </p:nvPr>
        </p:nvSpPr>
        <p:spPr>
          <a:xfrm>
            <a:off x="3427896" y="0"/>
            <a:ext cx="3344379" cy="6858000"/>
          </a:xfrm>
          <a:custGeom>
            <a:avLst/>
            <a:gdLst>
              <a:gd name="connsiteX0" fmla="*/ 0 w 3344379"/>
              <a:gd name="connsiteY0" fmla="*/ 0 h 6858000"/>
              <a:gd name="connsiteX1" fmla="*/ 3344379 w 3344379"/>
              <a:gd name="connsiteY1" fmla="*/ 0 h 6858000"/>
              <a:gd name="connsiteX2" fmla="*/ 3344379 w 3344379"/>
              <a:gd name="connsiteY2" fmla="*/ 6858000 h 6858000"/>
              <a:gd name="connsiteX3" fmla="*/ 0 w 334437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344379" h="6858000">
                <a:moveTo>
                  <a:pt x="0" y="0"/>
                </a:moveTo>
                <a:lnTo>
                  <a:pt x="3344379" y="0"/>
                </a:lnTo>
                <a:lnTo>
                  <a:pt x="3344379" y="6858000"/>
                </a:lnTo>
                <a:lnTo>
                  <a:pt x="0" y="6858000"/>
                </a:lnTo>
                <a:close/>
              </a:path>
            </a:pathLst>
          </a:custGeom>
          <a:solidFill>
            <a:schemeClr val="accent5">
              <a:alpha val="10000"/>
            </a:schemeClr>
          </a:solidFill>
        </p:spPr>
        <p:txBody>
          <a:bodyPr wrap="square">
            <a:noAutofit/>
          </a:bodyPr>
          <a:lstStyle>
            <a:lvl1pPr marL="0" indent="0">
              <a:buNone/>
              <a:defRPr>
                <a:noFill/>
              </a:defRPr>
            </a:lvl1pPr>
          </a:lstStyle>
          <a:p>
            <a:pPr lvl="0"/>
            <a:r>
              <a:rPr lang="en-US" dirty="0"/>
              <a:t>Blank</a:t>
            </a:r>
          </a:p>
        </p:txBody>
      </p:sp>
      <p:sp>
        <p:nvSpPr>
          <p:cNvPr id="6" name="Text Placeholder 5">
            <a:extLst>
              <a:ext uri="{FF2B5EF4-FFF2-40B4-BE49-F238E27FC236}">
                <a16:creationId xmlns:a16="http://schemas.microsoft.com/office/drawing/2014/main" id="{DE6E802E-B214-0AE3-69C8-CBCA885C703A}"/>
              </a:ext>
            </a:extLst>
          </p:cNvPr>
          <p:cNvSpPr>
            <a:spLocks noGrp="1"/>
          </p:cNvSpPr>
          <p:nvPr>
            <p:ph type="body" sz="quarter" idx="11" hasCustomPrompt="1"/>
          </p:nvPr>
        </p:nvSpPr>
        <p:spPr>
          <a:xfrm>
            <a:off x="7835900" y="2071688"/>
            <a:ext cx="3773488" cy="2732087"/>
          </a:xfrm>
          <a:prstGeom prst="rect">
            <a:avLst/>
          </a:prstGeom>
        </p:spPr>
        <p:txBody>
          <a:bodyPr anchor="ctr"/>
          <a:lstStyle>
            <a:lvl1pPr marL="0" indent="0">
              <a:lnSpc>
                <a:spcPct val="125000"/>
              </a:lnSpc>
              <a:spcBef>
                <a:spcPts val="0"/>
              </a:spcBef>
              <a:spcAft>
                <a:spcPts val="600"/>
              </a:spcAft>
              <a:buNone/>
              <a:defRPr sz="1800" spc="100" baseline="0"/>
            </a:lvl1pPr>
            <a:lvl2pPr marL="457200" indent="0">
              <a:lnSpc>
                <a:spcPct val="125000"/>
              </a:lnSpc>
              <a:spcBef>
                <a:spcPts val="0"/>
              </a:spcBef>
              <a:spcAft>
                <a:spcPts val="600"/>
              </a:spcAft>
              <a:buNone/>
              <a:defRPr sz="1800" spc="100" baseline="0"/>
            </a:lvl2pPr>
            <a:lvl3pPr marL="914400" indent="0">
              <a:lnSpc>
                <a:spcPct val="125000"/>
              </a:lnSpc>
              <a:spcBef>
                <a:spcPts val="0"/>
              </a:spcBef>
              <a:spcAft>
                <a:spcPts val="600"/>
              </a:spcAft>
              <a:buNone/>
              <a:defRPr sz="1800" spc="100" baseline="0"/>
            </a:lvl3pPr>
            <a:lvl4pPr marL="1371600" indent="0">
              <a:lnSpc>
                <a:spcPct val="125000"/>
              </a:lnSpc>
              <a:spcBef>
                <a:spcPts val="0"/>
              </a:spcBef>
              <a:spcAft>
                <a:spcPts val="600"/>
              </a:spcAft>
              <a:buNone/>
              <a:defRPr sz="1800" spc="100" baseline="0"/>
            </a:lvl4pPr>
            <a:lvl5pPr marL="1828800" indent="0">
              <a:lnSpc>
                <a:spcPct val="125000"/>
              </a:lnSpc>
              <a:spcBef>
                <a:spcPts val="0"/>
              </a:spcBef>
              <a:spcAft>
                <a:spcPts val="600"/>
              </a:spcAft>
              <a:buNone/>
              <a:defRPr sz="1800" spc="100" baseline="0"/>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3">
            <a:extLst>
              <a:ext uri="{FF2B5EF4-FFF2-40B4-BE49-F238E27FC236}">
                <a16:creationId xmlns:a16="http://schemas.microsoft.com/office/drawing/2014/main" id="{E0398655-42A6-4DBC-9542-9A8D10B44A63}"/>
              </a:ext>
            </a:extLst>
          </p:cNvPr>
          <p:cNvSpPr>
            <a:spLocks noGrp="1"/>
          </p:cNvSpPr>
          <p:nvPr>
            <p:ph type="dt" sz="half" idx="2"/>
          </p:nvPr>
        </p:nvSpPr>
        <p:spPr>
          <a:xfrm>
            <a:off x="838200" y="6356350"/>
            <a:ext cx="1590675"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9" name="Footer Placeholder 4">
            <a:extLst>
              <a:ext uri="{FF2B5EF4-FFF2-40B4-BE49-F238E27FC236}">
                <a16:creationId xmlns:a16="http://schemas.microsoft.com/office/drawing/2014/main" id="{1FF7C44B-1689-4CA8-B0BC-0671EA12750F}"/>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effectLst/>
                <a:latin typeface="+mj-lt"/>
              </a:defRPr>
            </a:lvl1pPr>
          </a:lstStyle>
          <a:p>
            <a:r>
              <a:rPr lang="en-US" dirty="0"/>
              <a:t>Pitch deck</a:t>
            </a:r>
          </a:p>
        </p:txBody>
      </p:sp>
      <p:sp>
        <p:nvSpPr>
          <p:cNvPr id="10" name="Slide Number Placeholder 5">
            <a:extLst>
              <a:ext uri="{FF2B5EF4-FFF2-40B4-BE49-F238E27FC236}">
                <a16:creationId xmlns:a16="http://schemas.microsoft.com/office/drawing/2014/main" id="{7D6105C8-7607-448C-9CD2-9CA33B49B4DB}"/>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0042380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2">
    <p:bg>
      <p:bgPr>
        <a:solidFill>
          <a:schemeClr val="accent4">
            <a:lumMod val="50000"/>
          </a:schemeClr>
        </a:solidFill>
        <a:effectLst/>
      </p:bgPr>
    </p:bg>
    <p:spTree>
      <p:nvGrpSpPr>
        <p:cNvPr id="1" name=""/>
        <p:cNvGrpSpPr/>
        <p:nvPr/>
      </p:nvGrpSpPr>
      <p:grpSpPr>
        <a:xfrm>
          <a:off x="0" y="0"/>
          <a:ext cx="0" cy="0"/>
          <a:chOff x="0" y="0"/>
          <a:chExt cx="0" cy="0"/>
        </a:xfrm>
      </p:grpSpPr>
      <p:sp>
        <p:nvSpPr>
          <p:cNvPr id="7" name="Picture Placeholder 7">
            <a:extLst>
              <a:ext uri="{FF2B5EF4-FFF2-40B4-BE49-F238E27FC236}">
                <a16:creationId xmlns:a16="http://schemas.microsoft.com/office/drawing/2014/main" id="{02728A58-8DE2-4B1C-B6CA-F2AED56F4504}"/>
              </a:ext>
            </a:extLst>
          </p:cNvPr>
          <p:cNvSpPr>
            <a:spLocks noGrp="1"/>
          </p:cNvSpPr>
          <p:nvPr>
            <p:ph type="pic" sz="quarter" idx="10" hasCustomPrompt="1"/>
          </p:nvPr>
        </p:nvSpPr>
        <p:spPr>
          <a:xfrm>
            <a:off x="0" y="-2"/>
            <a:ext cx="12192000" cy="6858000"/>
          </a:xfrm>
          <a:prstGeom prst="rect">
            <a:avLst/>
          </a:prstGeom>
        </p:spPr>
        <p:txBody>
          <a:bodyPr/>
          <a:lstStyle>
            <a:lvl1pPr marL="0" indent="0" algn="ctr">
              <a:buNone/>
              <a:defRPr>
                <a:solidFill>
                  <a:schemeClr val="bg1"/>
                </a:solidFill>
              </a:defRPr>
            </a:lvl1pPr>
          </a:lstStyle>
          <a:p>
            <a:r>
              <a:rPr lang="en-US" dirty="0"/>
              <a:t>Click to add photo</a:t>
            </a:r>
          </a:p>
        </p:txBody>
      </p:sp>
      <p:sp>
        <p:nvSpPr>
          <p:cNvPr id="2" name="Title 1">
            <a:extLst>
              <a:ext uri="{FF2B5EF4-FFF2-40B4-BE49-F238E27FC236}">
                <a16:creationId xmlns:a16="http://schemas.microsoft.com/office/drawing/2014/main" id="{B69D7CAC-EE78-4BAE-94EA-EBE4BB118115}"/>
              </a:ext>
            </a:extLst>
          </p:cNvPr>
          <p:cNvSpPr>
            <a:spLocks noGrp="1"/>
          </p:cNvSpPr>
          <p:nvPr>
            <p:ph type="title" hasCustomPrompt="1"/>
          </p:nvPr>
        </p:nvSpPr>
        <p:spPr>
          <a:xfrm>
            <a:off x="1199909" y="2335192"/>
            <a:ext cx="9792182" cy="2187616"/>
          </a:xfrm>
          <a:prstGeom prst="rect">
            <a:avLst/>
          </a:prstGeom>
          <a:noFill/>
          <a:ln w="38100">
            <a:solidFill>
              <a:schemeClr val="accent5"/>
            </a:solidFill>
          </a:ln>
        </p:spPr>
        <p:txBody>
          <a:bodyPr lIns="914400" tIns="182880" rIns="914400" anchor="ctr"/>
          <a:lstStyle>
            <a:lvl1pPr algn="ctr">
              <a:defRPr sz="5400" b="1" cap="all" spc="100" baseline="0">
                <a:solidFill>
                  <a:schemeClr val="accent5"/>
                </a:solidFill>
              </a:defRPr>
            </a:lvl1pPr>
          </a:lstStyle>
          <a:p>
            <a:r>
              <a:rPr lang="en-US" dirty="0"/>
              <a:t>Click to add title</a:t>
            </a:r>
          </a:p>
        </p:txBody>
      </p:sp>
    </p:spTree>
    <p:extLst>
      <p:ext uri="{BB962C8B-B14F-4D97-AF65-F5344CB8AC3E}">
        <p14:creationId xmlns:p14="http://schemas.microsoft.com/office/powerpoint/2010/main" val="1737129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5">
            <a:alpha val="1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C6C658-B6F5-98D2-4D95-EA3030D6F090}"/>
              </a:ext>
              <a:ext uri="{C183D7F6-B498-43B3-948B-1728B52AA6E4}">
                <adec:decorative xmlns:adec="http://schemas.microsoft.com/office/drawing/2017/decorative" val="1"/>
              </a:ext>
            </a:extLst>
          </p:cNvPr>
          <p:cNvSpPr/>
          <p:nvPr userDrawn="1"/>
        </p:nvSpPr>
        <p:spPr>
          <a:xfrm>
            <a:off x="-20322" y="-7084"/>
            <a:ext cx="12212321" cy="6858000"/>
          </a:xfrm>
          <a:prstGeom prst="rect">
            <a:avLst/>
          </a:prstGeom>
          <a:solidFill>
            <a:schemeClr val="accent5">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39AED10-F37C-48B3-A407-EDC6878C712E}"/>
              </a:ext>
            </a:extLst>
          </p:cNvPr>
          <p:cNvSpPr>
            <a:spLocks noGrp="1"/>
          </p:cNvSpPr>
          <p:nvPr>
            <p:ph type="title" hasCustomPrompt="1"/>
          </p:nvPr>
        </p:nvSpPr>
        <p:spPr>
          <a:xfrm>
            <a:off x="1250065" y="2372810"/>
            <a:ext cx="4352081" cy="2129742"/>
          </a:xfrm>
          <a:prstGeom prst="rect">
            <a:avLst/>
          </a:prstGeom>
          <a:ln w="28575">
            <a:solidFill>
              <a:schemeClr val="accent4">
                <a:lumMod val="50000"/>
              </a:schemeClr>
            </a:solidFill>
          </a:ln>
        </p:spPr>
        <p:txBody>
          <a:bodyPr anchor="ctr"/>
          <a:lstStyle>
            <a:lvl1pPr algn="ctr">
              <a:defRPr sz="2400" cap="all" spc="100" baseline="0">
                <a:solidFill>
                  <a:schemeClr val="accent4">
                    <a:lumMod val="50000"/>
                  </a:schemeClr>
                </a:solidFill>
              </a:defRPr>
            </a:lvl1pPr>
          </a:lstStyle>
          <a:p>
            <a:r>
              <a:rPr lang="en-US" dirty="0"/>
              <a:t>Add title</a:t>
            </a:r>
          </a:p>
        </p:txBody>
      </p:sp>
      <p:sp>
        <p:nvSpPr>
          <p:cNvPr id="9" name="Picture Placeholder 8">
            <a:extLst>
              <a:ext uri="{FF2B5EF4-FFF2-40B4-BE49-F238E27FC236}">
                <a16:creationId xmlns:a16="http://schemas.microsoft.com/office/drawing/2014/main" id="{0ED8B338-CD86-47FF-A4B9-9EE6A11AFBFD}"/>
              </a:ext>
            </a:extLst>
          </p:cNvPr>
          <p:cNvSpPr>
            <a:spLocks noGrp="1"/>
          </p:cNvSpPr>
          <p:nvPr>
            <p:ph type="pic" sz="quarter" idx="15" hasCustomPrompt="1"/>
          </p:nvPr>
        </p:nvSpPr>
        <p:spPr>
          <a:xfrm>
            <a:off x="6789480" y="0"/>
            <a:ext cx="5394960" cy="6858000"/>
          </a:xfrm>
          <a:prstGeom prst="rect">
            <a:avLst/>
          </a:prstGeom>
        </p:spPr>
        <p:txBody>
          <a:bodyPr/>
          <a:lstStyle>
            <a:lvl1pPr marL="0" indent="0" algn="ctr">
              <a:buNone/>
              <a:defRPr/>
            </a:lvl1pPr>
          </a:lstStyle>
          <a:p>
            <a:r>
              <a:rPr lang="en-US" dirty="0"/>
              <a:t>Click to add photo</a:t>
            </a:r>
          </a:p>
        </p:txBody>
      </p:sp>
      <p:sp>
        <p:nvSpPr>
          <p:cNvPr id="15" name="Date Placeholder 2">
            <a:extLst>
              <a:ext uri="{FF2B5EF4-FFF2-40B4-BE49-F238E27FC236}">
                <a16:creationId xmlns:a16="http://schemas.microsoft.com/office/drawing/2014/main" id="{19507D12-915D-42C7-9250-F3912C1CAEBE}"/>
              </a:ext>
            </a:extLst>
          </p:cNvPr>
          <p:cNvSpPr>
            <a:spLocks noGrp="1"/>
          </p:cNvSpPr>
          <p:nvPr>
            <p:ph type="dt" sz="half" idx="10"/>
          </p:nvPr>
        </p:nvSpPr>
        <p:spPr>
          <a:xfrm>
            <a:off x="838200" y="6356350"/>
            <a:ext cx="2743200" cy="365125"/>
          </a:xfrm>
          <a:prstGeom prst="rect">
            <a:avLst/>
          </a:prstGeom>
        </p:spPr>
        <p:txBody>
          <a:bodyPr/>
          <a:lstStyle>
            <a:lvl1pPr>
              <a:defRPr/>
            </a:lvl1pPr>
          </a:lstStyle>
          <a:p>
            <a:r>
              <a:rPr lang="en-US" dirty="0"/>
              <a:t>20XX</a:t>
            </a:r>
          </a:p>
        </p:txBody>
      </p:sp>
      <p:sp>
        <p:nvSpPr>
          <p:cNvPr id="12" name="Footer Placeholder 4">
            <a:extLst>
              <a:ext uri="{FF2B5EF4-FFF2-40B4-BE49-F238E27FC236}">
                <a16:creationId xmlns:a16="http://schemas.microsoft.com/office/drawing/2014/main" id="{14520C17-104B-4F9D-B1D8-2FA4676B3C15}"/>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219F9CF7-C4CD-4EEB-A49F-1820A981A249}"/>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671333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oblem">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C3FAF69-7EBE-817B-DCEA-4A1595820E3E}"/>
              </a:ext>
              <a:ext uri="{C183D7F6-B498-43B3-948B-1728B52AA6E4}">
                <adec:decorative xmlns:adec="http://schemas.microsoft.com/office/drawing/2017/decorative" val="1"/>
              </a:ext>
            </a:extLst>
          </p:cNvPr>
          <p:cNvSpPr/>
          <p:nvPr userDrawn="1"/>
        </p:nvSpPr>
        <p:spPr>
          <a:xfrm>
            <a:off x="-1" y="-7515"/>
            <a:ext cx="4661648" cy="6871651"/>
          </a:xfrm>
          <a:prstGeom prst="rect">
            <a:avLst/>
          </a:prstGeom>
          <a:solidFill>
            <a:srgbClr val="4769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720FC4D-FDE2-42C3-B907-27B071B649CC}"/>
              </a:ext>
            </a:extLst>
          </p:cNvPr>
          <p:cNvSpPr>
            <a:spLocks noGrp="1"/>
          </p:cNvSpPr>
          <p:nvPr>
            <p:ph type="title" hasCustomPrompt="1"/>
          </p:nvPr>
        </p:nvSpPr>
        <p:spPr>
          <a:xfrm>
            <a:off x="636608" y="804862"/>
            <a:ext cx="3401992" cy="5121375"/>
          </a:xfrm>
          <a:prstGeom prst="rect">
            <a:avLst/>
          </a:prstGeom>
          <a:ln w="28575">
            <a:noFill/>
          </a:ln>
        </p:spPr>
        <p:txBody>
          <a:bodyPr anchor="ctr"/>
          <a:lstStyle>
            <a:lvl1pPr algn="ctr">
              <a:defRPr sz="2400" cap="all" spc="100" baseline="0">
                <a:solidFill>
                  <a:schemeClr val="bg1"/>
                </a:solidFill>
              </a:defRPr>
            </a:lvl1pPr>
          </a:lstStyle>
          <a:p>
            <a:r>
              <a:rPr lang="en-US" dirty="0"/>
              <a:t>Title</a:t>
            </a:r>
          </a:p>
        </p:txBody>
      </p:sp>
      <p:sp>
        <p:nvSpPr>
          <p:cNvPr id="6" name="Content Placeholder 5">
            <a:extLst>
              <a:ext uri="{FF2B5EF4-FFF2-40B4-BE49-F238E27FC236}">
                <a16:creationId xmlns:a16="http://schemas.microsoft.com/office/drawing/2014/main" id="{6F4F9403-8AE5-DF79-EFCF-E99EABB83417}"/>
              </a:ext>
            </a:extLst>
          </p:cNvPr>
          <p:cNvSpPr>
            <a:spLocks noGrp="1"/>
          </p:cNvSpPr>
          <p:nvPr>
            <p:ph sz="quarter" idx="10" hasCustomPrompt="1"/>
          </p:nvPr>
        </p:nvSpPr>
        <p:spPr>
          <a:xfrm>
            <a:off x="5579338" y="804863"/>
            <a:ext cx="5716587" cy="5248276"/>
          </a:xfrm>
          <a:prstGeom prst="rect">
            <a:avLst/>
          </a:prstGeom>
        </p:spPr>
        <p:txBody>
          <a:bodyPr anchor="ctr"/>
          <a:lstStyle>
            <a:lvl1pPr marL="283464" indent="-283464">
              <a:lnSpc>
                <a:spcPct val="125000"/>
              </a:lnSpc>
              <a:spcBef>
                <a:spcPts val="0"/>
              </a:spcBef>
              <a:spcAft>
                <a:spcPts val="600"/>
              </a:spcAft>
              <a:defRPr sz="1800"/>
            </a:lvl1pPr>
            <a:lvl2pPr marL="731520" indent="-283464">
              <a:lnSpc>
                <a:spcPct val="125000"/>
              </a:lnSpc>
              <a:spcBef>
                <a:spcPts val="0"/>
              </a:spcBef>
              <a:spcAft>
                <a:spcPts val="600"/>
              </a:spcAft>
              <a:defRPr sz="1800"/>
            </a:lvl2pPr>
            <a:lvl3pPr marL="1097280" indent="-283464">
              <a:lnSpc>
                <a:spcPct val="125000"/>
              </a:lnSpc>
              <a:spcBef>
                <a:spcPts val="0"/>
              </a:spcBef>
              <a:spcAft>
                <a:spcPts val="600"/>
              </a:spcAft>
              <a:defRPr sz="1800"/>
            </a:lvl3pPr>
            <a:lvl4pPr marL="1463040" indent="-283464">
              <a:lnSpc>
                <a:spcPct val="125000"/>
              </a:lnSpc>
              <a:spcBef>
                <a:spcPts val="0"/>
              </a:spcBef>
              <a:spcAft>
                <a:spcPts val="600"/>
              </a:spcAft>
              <a:defRPr sz="1800"/>
            </a:lvl4pPr>
            <a:lvl5pPr marL="1828800" indent="-283464">
              <a:lnSpc>
                <a:spcPct val="125000"/>
              </a:lnSpc>
              <a:spcBef>
                <a:spcPts val="0"/>
              </a:spcBef>
              <a:spcAft>
                <a:spcPts val="600"/>
              </a:spcAft>
              <a:defRPr sz="18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Date Placeholder 3">
            <a:extLst>
              <a:ext uri="{FF2B5EF4-FFF2-40B4-BE49-F238E27FC236}">
                <a16:creationId xmlns:a16="http://schemas.microsoft.com/office/drawing/2014/main" id="{D38E30C9-543F-4532-B571-2F2EF52E7A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17" name="Footer Placeholder 4">
            <a:extLst>
              <a:ext uri="{FF2B5EF4-FFF2-40B4-BE49-F238E27FC236}">
                <a16:creationId xmlns:a16="http://schemas.microsoft.com/office/drawing/2014/main" id="{9E2F8B6B-A63E-448F-86E5-CF3F12A297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18" name="Slide Number Placeholder 5">
            <a:extLst>
              <a:ext uri="{FF2B5EF4-FFF2-40B4-BE49-F238E27FC236}">
                <a16:creationId xmlns:a16="http://schemas.microsoft.com/office/drawing/2014/main" id="{5EC1D779-DE8A-45DF-9A79-70F63DD68B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3476491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Picture">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9AED10-F37C-48B3-A407-EDC6878C712E}"/>
              </a:ext>
            </a:extLst>
          </p:cNvPr>
          <p:cNvSpPr>
            <a:spLocks noGrp="1"/>
          </p:cNvSpPr>
          <p:nvPr>
            <p:ph type="title" hasCustomPrompt="1"/>
          </p:nvPr>
        </p:nvSpPr>
        <p:spPr>
          <a:xfrm>
            <a:off x="6647727" y="2060294"/>
            <a:ext cx="4359795" cy="2141316"/>
          </a:xfrm>
          <a:prstGeom prst="rect">
            <a:avLst/>
          </a:prstGeom>
          <a:ln w="28575">
            <a:solidFill>
              <a:schemeClr val="accent4">
                <a:lumMod val="50000"/>
              </a:schemeClr>
            </a:solidFill>
          </a:ln>
        </p:spPr>
        <p:txBody>
          <a:bodyPr anchor="ctr"/>
          <a:lstStyle>
            <a:lvl1pPr algn="ctr">
              <a:defRPr sz="2400" cap="all" spc="100" baseline="0">
                <a:solidFill>
                  <a:schemeClr val="accent4">
                    <a:lumMod val="50000"/>
                  </a:schemeClr>
                </a:solidFill>
              </a:defRPr>
            </a:lvl1pPr>
          </a:lstStyle>
          <a:p>
            <a:r>
              <a:rPr lang="en-US" dirty="0"/>
              <a:t>Add title</a:t>
            </a:r>
          </a:p>
        </p:txBody>
      </p:sp>
      <p:sp>
        <p:nvSpPr>
          <p:cNvPr id="9" name="Picture Placeholder 8">
            <a:extLst>
              <a:ext uri="{FF2B5EF4-FFF2-40B4-BE49-F238E27FC236}">
                <a16:creationId xmlns:a16="http://schemas.microsoft.com/office/drawing/2014/main" id="{0ED8B338-CD86-47FF-A4B9-9EE6A11AFBFD}"/>
              </a:ext>
            </a:extLst>
          </p:cNvPr>
          <p:cNvSpPr>
            <a:spLocks noGrp="1"/>
          </p:cNvSpPr>
          <p:nvPr>
            <p:ph type="pic" sz="quarter" idx="15" hasCustomPrompt="1"/>
          </p:nvPr>
        </p:nvSpPr>
        <p:spPr>
          <a:xfrm>
            <a:off x="0" y="-9009"/>
            <a:ext cx="5521124" cy="6878584"/>
          </a:xfrm>
          <a:prstGeom prst="rect">
            <a:avLst/>
          </a:prstGeom>
        </p:spPr>
        <p:txBody>
          <a:bodyPr/>
          <a:lstStyle>
            <a:lvl1pPr marL="0" indent="0" algn="ctr">
              <a:buNone/>
              <a:defRPr/>
            </a:lvl1pPr>
          </a:lstStyle>
          <a:p>
            <a:r>
              <a:rPr lang="en-US" dirty="0"/>
              <a:t>Click to add photo</a:t>
            </a:r>
          </a:p>
        </p:txBody>
      </p:sp>
      <p:sp>
        <p:nvSpPr>
          <p:cNvPr id="7" name="Text Placeholder 10">
            <a:extLst>
              <a:ext uri="{FF2B5EF4-FFF2-40B4-BE49-F238E27FC236}">
                <a16:creationId xmlns:a16="http://schemas.microsoft.com/office/drawing/2014/main" id="{F20D097E-45D7-422E-A8D1-635C7DE9A997}"/>
              </a:ext>
            </a:extLst>
          </p:cNvPr>
          <p:cNvSpPr>
            <a:spLocks noGrp="1"/>
          </p:cNvSpPr>
          <p:nvPr>
            <p:ph type="body" sz="quarter" idx="14" hasCustomPrompt="1"/>
          </p:nvPr>
        </p:nvSpPr>
        <p:spPr>
          <a:xfrm>
            <a:off x="6670878" y="4550199"/>
            <a:ext cx="4359795" cy="1790164"/>
          </a:xfrm>
          <a:prstGeom prst="rect">
            <a:avLst/>
          </a:prstGeom>
        </p:spPr>
        <p:txBody>
          <a:bodyPr anchor="t"/>
          <a:lstStyle>
            <a:lvl1pPr marL="0" indent="0" algn="ctr">
              <a:lnSpc>
                <a:spcPct val="80000"/>
              </a:lnSpc>
              <a:spcBef>
                <a:spcPts val="0"/>
              </a:spcBef>
              <a:buNone/>
              <a:defRPr sz="1800" b="1" cap="all" spc="100" baseline="0">
                <a:solidFill>
                  <a:schemeClr val="accent4">
                    <a:lumMod val="50000"/>
                  </a:schemeClr>
                </a:solidFill>
                <a:latin typeface="+mn-lt"/>
              </a:defRPr>
            </a:lvl1pPr>
          </a:lstStyle>
          <a:p>
            <a:pPr lvl="0"/>
            <a:r>
              <a:rPr lang="en-US" dirty="0"/>
              <a:t>Click to add text</a:t>
            </a:r>
          </a:p>
        </p:txBody>
      </p:sp>
      <p:sp>
        <p:nvSpPr>
          <p:cNvPr id="15" name="Date Placeholder 2">
            <a:extLst>
              <a:ext uri="{FF2B5EF4-FFF2-40B4-BE49-F238E27FC236}">
                <a16:creationId xmlns:a16="http://schemas.microsoft.com/office/drawing/2014/main" id="{19507D12-915D-42C7-9250-F3912C1CAEBE}"/>
              </a:ext>
            </a:extLst>
          </p:cNvPr>
          <p:cNvSpPr>
            <a:spLocks noGrp="1"/>
          </p:cNvSpPr>
          <p:nvPr>
            <p:ph type="dt" sz="half" idx="10"/>
          </p:nvPr>
        </p:nvSpPr>
        <p:spPr>
          <a:xfrm>
            <a:off x="838200" y="6356350"/>
            <a:ext cx="2743200" cy="365125"/>
          </a:xfrm>
          <a:prstGeom prst="rect">
            <a:avLst/>
          </a:prstGeom>
        </p:spPr>
        <p:txBody>
          <a:bodyPr/>
          <a:lstStyle>
            <a:lvl1pPr>
              <a:defRPr/>
            </a:lvl1pPr>
          </a:lstStyle>
          <a:p>
            <a:r>
              <a:rPr lang="en-US" dirty="0"/>
              <a:t>20XX</a:t>
            </a:r>
          </a:p>
        </p:txBody>
      </p:sp>
      <p:sp>
        <p:nvSpPr>
          <p:cNvPr id="12" name="Footer Placeholder 4">
            <a:extLst>
              <a:ext uri="{FF2B5EF4-FFF2-40B4-BE49-F238E27FC236}">
                <a16:creationId xmlns:a16="http://schemas.microsoft.com/office/drawing/2014/main" id="{14520C17-104B-4F9D-B1D8-2FA4676B3C15}"/>
              </a:ext>
            </a:extLst>
          </p:cNvPr>
          <p:cNvSpPr>
            <a:spLocks noGrp="1"/>
          </p:cNvSpPr>
          <p:nvPr>
            <p:ph type="ftr" sz="quarter" idx="3"/>
          </p:nvPr>
        </p:nvSpPr>
        <p:spPr>
          <a:xfrm>
            <a:off x="6473608" y="6356350"/>
            <a:ext cx="27432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219F9CF7-C4CD-4EEB-A49F-1820A981A249}"/>
              </a:ext>
            </a:extLst>
          </p:cNvPr>
          <p:cNvSpPr>
            <a:spLocks noGrp="1"/>
          </p:cNvSpPr>
          <p:nvPr>
            <p:ph type="sldNum" sz="quarter" idx="4"/>
          </p:nvPr>
        </p:nvSpPr>
        <p:spPr>
          <a:xfrm>
            <a:off x="9791700" y="6356350"/>
            <a:ext cx="15621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20019122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olu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A5AC9-F6E1-46F9-8810-475475E17B9A}"/>
              </a:ext>
            </a:extLst>
          </p:cNvPr>
          <p:cNvSpPr>
            <a:spLocks noGrp="1"/>
          </p:cNvSpPr>
          <p:nvPr>
            <p:ph type="title" hasCustomPrompt="1"/>
          </p:nvPr>
        </p:nvSpPr>
        <p:spPr>
          <a:xfrm>
            <a:off x="5134980" y="706056"/>
            <a:ext cx="6323957" cy="1088020"/>
          </a:xfrm>
          <a:prstGeom prst="rect">
            <a:avLst/>
          </a:prstGeom>
          <a:ln w="28575">
            <a:solidFill>
              <a:schemeClr val="accent2"/>
            </a:solidFill>
          </a:ln>
        </p:spPr>
        <p:txBody>
          <a:bodyPr anchor="ctr"/>
          <a:lstStyle>
            <a:lvl1pPr algn="ctr">
              <a:defRPr sz="2400" cap="all" spc="100" baseline="0">
                <a:solidFill>
                  <a:schemeClr val="accent2"/>
                </a:solidFill>
              </a:defRPr>
            </a:lvl1pPr>
          </a:lstStyle>
          <a:p>
            <a:r>
              <a:rPr lang="en-US" dirty="0"/>
              <a:t>Title</a:t>
            </a:r>
          </a:p>
        </p:txBody>
      </p:sp>
      <p:sp>
        <p:nvSpPr>
          <p:cNvPr id="9" name="Picture Placeholder 8">
            <a:extLst>
              <a:ext uri="{FF2B5EF4-FFF2-40B4-BE49-F238E27FC236}">
                <a16:creationId xmlns:a16="http://schemas.microsoft.com/office/drawing/2014/main" id="{952C02D9-C262-43C0-BE24-402661B0594A}"/>
              </a:ext>
            </a:extLst>
          </p:cNvPr>
          <p:cNvSpPr>
            <a:spLocks noGrp="1"/>
          </p:cNvSpPr>
          <p:nvPr>
            <p:ph type="pic" sz="quarter" idx="10" hasCustomPrompt="1"/>
          </p:nvPr>
        </p:nvSpPr>
        <p:spPr>
          <a:xfrm>
            <a:off x="-1" y="0"/>
            <a:ext cx="4495801" cy="6858000"/>
          </a:xfrm>
          <a:prstGeom prst="rect">
            <a:avLst/>
          </a:prstGeom>
        </p:spPr>
        <p:txBody>
          <a:bodyPr/>
          <a:lstStyle>
            <a:lvl1pPr marL="0" indent="0" algn="ctr">
              <a:buNone/>
              <a:defRPr sz="2000"/>
            </a:lvl1pPr>
          </a:lstStyle>
          <a:p>
            <a:r>
              <a:rPr lang="en-US" dirty="0"/>
              <a:t>Click to add photo</a:t>
            </a:r>
          </a:p>
        </p:txBody>
      </p:sp>
      <p:sp>
        <p:nvSpPr>
          <p:cNvPr id="6" name="Content Placeholder 5">
            <a:extLst>
              <a:ext uri="{FF2B5EF4-FFF2-40B4-BE49-F238E27FC236}">
                <a16:creationId xmlns:a16="http://schemas.microsoft.com/office/drawing/2014/main" id="{3BC3273F-AE8F-21E6-A06E-52686D65496D}"/>
              </a:ext>
            </a:extLst>
          </p:cNvPr>
          <p:cNvSpPr>
            <a:spLocks noGrp="1"/>
          </p:cNvSpPr>
          <p:nvPr>
            <p:ph sz="quarter" idx="11" hasCustomPrompt="1"/>
          </p:nvPr>
        </p:nvSpPr>
        <p:spPr>
          <a:xfrm>
            <a:off x="5135563" y="2291786"/>
            <a:ext cx="3017837" cy="3967224"/>
          </a:xfrm>
          <a:prstGeom prst="rect">
            <a:avLst/>
          </a:prstGeom>
        </p:spPr>
        <p:txBody>
          <a:bodyPr/>
          <a:lstStyle>
            <a:lvl1pPr marL="0" indent="0">
              <a:lnSpc>
                <a:spcPct val="125000"/>
              </a:lnSpc>
              <a:spcBef>
                <a:spcPts val="0"/>
              </a:spcBef>
              <a:spcAft>
                <a:spcPts val="600"/>
              </a:spcAft>
              <a:buNone/>
              <a:defRPr sz="1800" spc="100" baseline="0"/>
            </a:lvl1pPr>
            <a:lvl2pPr marL="283464" indent="-283464">
              <a:lnSpc>
                <a:spcPct val="125000"/>
              </a:lnSpc>
              <a:spcBef>
                <a:spcPts val="0"/>
              </a:spcBef>
              <a:spcAft>
                <a:spcPts val="600"/>
              </a:spcAft>
              <a:defRPr sz="1800" spc="100" baseline="0"/>
            </a:lvl2pPr>
            <a:lvl3pPr marL="685800" indent="-283464">
              <a:lnSpc>
                <a:spcPct val="125000"/>
              </a:lnSpc>
              <a:spcBef>
                <a:spcPts val="0"/>
              </a:spcBef>
              <a:spcAft>
                <a:spcPts val="600"/>
              </a:spcAft>
              <a:defRPr sz="1800" spc="100" baseline="0"/>
            </a:lvl3pPr>
            <a:lvl4pPr marL="1143000" indent="-283464">
              <a:lnSpc>
                <a:spcPct val="125000"/>
              </a:lnSpc>
              <a:spcBef>
                <a:spcPts val="0"/>
              </a:spcBef>
              <a:spcAft>
                <a:spcPts val="600"/>
              </a:spcAft>
              <a:defRPr sz="1800" spc="100" baseline="0"/>
            </a:lvl4pPr>
            <a:lvl5pPr marL="1600200" indent="-283464">
              <a:lnSpc>
                <a:spcPct val="125000"/>
              </a:lnSpc>
              <a:spcBef>
                <a:spcPts val="0"/>
              </a:spcBef>
              <a:spcAft>
                <a:spcPts val="60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5">
            <a:extLst>
              <a:ext uri="{FF2B5EF4-FFF2-40B4-BE49-F238E27FC236}">
                <a16:creationId xmlns:a16="http://schemas.microsoft.com/office/drawing/2014/main" id="{A011C768-FB8E-F917-0CF9-C9B7DA4CAA62}"/>
              </a:ext>
            </a:extLst>
          </p:cNvPr>
          <p:cNvSpPr>
            <a:spLocks noGrp="1"/>
          </p:cNvSpPr>
          <p:nvPr>
            <p:ph sz="quarter" idx="12" hasCustomPrompt="1"/>
          </p:nvPr>
        </p:nvSpPr>
        <p:spPr>
          <a:xfrm>
            <a:off x="8473281" y="2294680"/>
            <a:ext cx="3136127" cy="3967224"/>
          </a:xfrm>
          <a:prstGeom prst="rect">
            <a:avLst/>
          </a:prstGeom>
        </p:spPr>
        <p:txBody>
          <a:bodyPr/>
          <a:lstStyle>
            <a:lvl1pPr marL="0" indent="0">
              <a:lnSpc>
                <a:spcPct val="125000"/>
              </a:lnSpc>
              <a:spcBef>
                <a:spcPts val="0"/>
              </a:spcBef>
              <a:spcAft>
                <a:spcPts val="600"/>
              </a:spcAft>
              <a:buNone/>
              <a:defRPr sz="1800" spc="100" baseline="0"/>
            </a:lvl1pPr>
            <a:lvl2pPr marL="283464" indent="-283464">
              <a:lnSpc>
                <a:spcPct val="125000"/>
              </a:lnSpc>
              <a:spcBef>
                <a:spcPts val="0"/>
              </a:spcBef>
              <a:spcAft>
                <a:spcPts val="600"/>
              </a:spcAft>
              <a:defRPr sz="1800" spc="100" baseline="0"/>
            </a:lvl2pPr>
            <a:lvl3pPr marL="685800" indent="-283464">
              <a:lnSpc>
                <a:spcPct val="125000"/>
              </a:lnSpc>
              <a:spcBef>
                <a:spcPts val="0"/>
              </a:spcBef>
              <a:spcAft>
                <a:spcPts val="600"/>
              </a:spcAft>
              <a:defRPr sz="1800" spc="100" baseline="0"/>
            </a:lvl3pPr>
            <a:lvl4pPr marL="1143000" indent="-283464">
              <a:lnSpc>
                <a:spcPct val="125000"/>
              </a:lnSpc>
              <a:spcBef>
                <a:spcPts val="0"/>
              </a:spcBef>
              <a:spcAft>
                <a:spcPts val="600"/>
              </a:spcAft>
              <a:defRPr sz="1800" spc="100" baseline="0"/>
            </a:lvl4pPr>
            <a:lvl5pPr marL="1600200" indent="-283464">
              <a:lnSpc>
                <a:spcPct val="125000"/>
              </a:lnSpc>
              <a:spcBef>
                <a:spcPts val="0"/>
              </a:spcBef>
              <a:spcAft>
                <a:spcPts val="600"/>
              </a:spcAft>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0" name="Date Placeholder 3">
            <a:extLst>
              <a:ext uri="{FF2B5EF4-FFF2-40B4-BE49-F238E27FC236}">
                <a16:creationId xmlns:a16="http://schemas.microsoft.com/office/drawing/2014/main" id="{61AB9D5A-1951-48B0-9CAE-84FC869BE5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31" name="Footer Placeholder 4">
            <a:extLst>
              <a:ext uri="{FF2B5EF4-FFF2-40B4-BE49-F238E27FC236}">
                <a16:creationId xmlns:a16="http://schemas.microsoft.com/office/drawing/2014/main" id="{3AEF9F4B-0EB4-4C9F-9159-80E393F3A13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32" name="Slide Number Placeholder 5">
            <a:extLst>
              <a:ext uri="{FF2B5EF4-FFF2-40B4-BE49-F238E27FC236}">
                <a16:creationId xmlns:a16="http://schemas.microsoft.com/office/drawing/2014/main" id="{6BC4F905-196D-4DFF-9947-C56088B56F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031209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roduct Overview">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FD970D0-182D-96E3-04B5-5D634F9C4F08}"/>
              </a:ext>
              <a:ext uri="{C183D7F6-B498-43B3-948B-1728B52AA6E4}">
                <adec:decorative xmlns:adec="http://schemas.microsoft.com/office/drawing/2017/decorative" val="1"/>
              </a:ext>
            </a:extLst>
          </p:cNvPr>
          <p:cNvSpPr/>
          <p:nvPr userDrawn="1"/>
        </p:nvSpPr>
        <p:spPr>
          <a:xfrm>
            <a:off x="0" y="0"/>
            <a:ext cx="12192000" cy="2170545"/>
          </a:xfrm>
          <a:prstGeom prst="rect">
            <a:avLst/>
          </a:prstGeom>
          <a:solidFill>
            <a:schemeClr val="accent2">
              <a:lumMod val="20000"/>
              <a:lumOff val="8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6AEFB40-063A-41A7-9581-865BBE62C3C5}"/>
              </a:ext>
            </a:extLst>
          </p:cNvPr>
          <p:cNvSpPr>
            <a:spLocks noGrp="1"/>
          </p:cNvSpPr>
          <p:nvPr>
            <p:ph type="title" hasCustomPrompt="1"/>
          </p:nvPr>
        </p:nvSpPr>
        <p:spPr>
          <a:xfrm>
            <a:off x="838200" y="226143"/>
            <a:ext cx="10515600" cy="1229033"/>
          </a:xfrm>
          <a:prstGeom prst="rect">
            <a:avLst/>
          </a:prstGeom>
        </p:spPr>
        <p:txBody>
          <a:bodyPr anchor="b"/>
          <a:lstStyle>
            <a:lvl1pPr algn="ctr">
              <a:defRPr sz="2400" cap="all" spc="100" baseline="0">
                <a:solidFill>
                  <a:schemeClr val="tx2">
                    <a:lumMod val="75000"/>
                  </a:schemeClr>
                </a:solidFill>
              </a:defRPr>
            </a:lvl1pPr>
          </a:lstStyle>
          <a:p>
            <a:r>
              <a:rPr lang="en-US" dirty="0"/>
              <a:t>Click to add title</a:t>
            </a:r>
          </a:p>
        </p:txBody>
      </p:sp>
      <p:sp>
        <p:nvSpPr>
          <p:cNvPr id="8" name="Content Placeholder 7">
            <a:extLst>
              <a:ext uri="{FF2B5EF4-FFF2-40B4-BE49-F238E27FC236}">
                <a16:creationId xmlns:a16="http://schemas.microsoft.com/office/drawing/2014/main" id="{9E453354-6167-7227-F443-F984688CC493}"/>
              </a:ext>
            </a:extLst>
          </p:cNvPr>
          <p:cNvSpPr>
            <a:spLocks noGrp="1"/>
          </p:cNvSpPr>
          <p:nvPr>
            <p:ph sz="quarter" idx="10" hasCustomPrompt="1"/>
          </p:nvPr>
        </p:nvSpPr>
        <p:spPr>
          <a:xfrm>
            <a:off x="849775" y="2858625"/>
            <a:ext cx="3941763" cy="3338513"/>
          </a:xfrm>
          <a:prstGeom prst="rect">
            <a:avLst/>
          </a:prstGeom>
        </p:spPr>
        <p:txBody>
          <a:bodyPr/>
          <a:lstStyle>
            <a:lvl1pPr marL="347472" indent="-347472">
              <a:lnSpc>
                <a:spcPct val="125000"/>
              </a:lnSpc>
              <a:spcBef>
                <a:spcPts val="0"/>
              </a:spcBef>
              <a:spcAft>
                <a:spcPts val="600"/>
              </a:spcAft>
              <a:buFont typeface="+mj-lt"/>
              <a:buAutoNum type="arabicPeriod"/>
              <a:defRPr sz="1800" spc="100" baseline="0"/>
            </a:lvl1pPr>
            <a:lvl2pPr marL="685800" indent="-347472">
              <a:lnSpc>
                <a:spcPct val="125000"/>
              </a:lnSpc>
              <a:spcBef>
                <a:spcPts val="0"/>
              </a:spcBef>
              <a:spcAft>
                <a:spcPts val="600"/>
              </a:spcAft>
              <a:buFont typeface="+mj-lt"/>
              <a:buAutoNum type="alphaLcPeriod"/>
              <a:defRPr sz="1600" spc="100" baseline="0"/>
            </a:lvl2pPr>
            <a:lvl3pPr marL="1143000" indent="-347472">
              <a:lnSpc>
                <a:spcPct val="125000"/>
              </a:lnSpc>
              <a:spcBef>
                <a:spcPts val="0"/>
              </a:spcBef>
              <a:spcAft>
                <a:spcPts val="600"/>
              </a:spcAft>
              <a:buFont typeface="+mj-lt"/>
              <a:buAutoNum type="arabicParenR"/>
              <a:defRPr sz="1400" spc="100" baseline="0"/>
            </a:lvl3pPr>
            <a:lvl4pPr marL="1600200" indent="-347472">
              <a:lnSpc>
                <a:spcPct val="125000"/>
              </a:lnSpc>
              <a:spcBef>
                <a:spcPts val="0"/>
              </a:spcBef>
              <a:spcAft>
                <a:spcPts val="600"/>
              </a:spcAft>
              <a:buFont typeface="+mj-lt"/>
              <a:buAutoNum type="alphaLcParenR"/>
              <a:defRPr sz="1200" spc="100" baseline="0"/>
            </a:lvl4pPr>
            <a:lvl5pPr marL="2057400" indent="-347472">
              <a:lnSpc>
                <a:spcPct val="125000"/>
              </a:lnSpc>
              <a:spcBef>
                <a:spcPts val="0"/>
              </a:spcBef>
              <a:spcAft>
                <a:spcPts val="600"/>
              </a:spcAft>
              <a:buFont typeface="+mj-lt"/>
              <a:buAutoNum type="romanLcPeriod"/>
              <a:defRPr sz="12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7">
            <a:extLst>
              <a:ext uri="{FF2B5EF4-FFF2-40B4-BE49-F238E27FC236}">
                <a16:creationId xmlns:a16="http://schemas.microsoft.com/office/drawing/2014/main" id="{DDA14B5C-C6A4-65FB-34DD-E1C0FF465FF7}"/>
              </a:ext>
            </a:extLst>
          </p:cNvPr>
          <p:cNvSpPr>
            <a:spLocks noGrp="1"/>
          </p:cNvSpPr>
          <p:nvPr>
            <p:ph sz="quarter" idx="11" hasCustomPrompt="1"/>
          </p:nvPr>
        </p:nvSpPr>
        <p:spPr>
          <a:xfrm>
            <a:off x="5342681" y="2858625"/>
            <a:ext cx="6011119" cy="3338513"/>
          </a:xfrm>
          <a:prstGeom prst="rect">
            <a:avLst/>
          </a:prstGeom>
        </p:spPr>
        <p:txBody>
          <a:bodyPr/>
          <a:lstStyle>
            <a:lvl1pPr marL="0" indent="0">
              <a:lnSpc>
                <a:spcPct val="125000"/>
              </a:lnSpc>
              <a:spcBef>
                <a:spcPts val="0"/>
              </a:spcBef>
              <a:spcAft>
                <a:spcPts val="600"/>
              </a:spcAft>
              <a:buFont typeface="+mj-lt"/>
              <a:buNone/>
              <a:defRPr sz="1800" spc="100" baseline="0"/>
            </a:lvl1pPr>
            <a:lvl2pPr marL="285750" indent="-285750">
              <a:lnSpc>
                <a:spcPct val="125000"/>
              </a:lnSpc>
              <a:spcBef>
                <a:spcPts val="0"/>
              </a:spcBef>
              <a:spcAft>
                <a:spcPts val="600"/>
              </a:spcAft>
              <a:buFont typeface="Arial" panose="020B0604020202020204" pitchFamily="34" charset="0"/>
              <a:buChar char="•"/>
              <a:defRPr sz="1800" spc="100" baseline="0"/>
            </a:lvl2pPr>
            <a:lvl3pPr marL="685800" indent="-285750">
              <a:lnSpc>
                <a:spcPct val="125000"/>
              </a:lnSpc>
              <a:spcBef>
                <a:spcPts val="0"/>
              </a:spcBef>
              <a:spcAft>
                <a:spcPts val="600"/>
              </a:spcAft>
              <a:buFont typeface="Arial" panose="020B0604020202020204" pitchFamily="34" charset="0"/>
              <a:buChar char="•"/>
              <a:defRPr sz="1800" spc="100" baseline="0"/>
            </a:lvl3pPr>
            <a:lvl4pPr marL="1143000" indent="-285750">
              <a:lnSpc>
                <a:spcPct val="125000"/>
              </a:lnSpc>
              <a:spcBef>
                <a:spcPts val="0"/>
              </a:spcBef>
              <a:spcAft>
                <a:spcPts val="600"/>
              </a:spcAft>
              <a:buFont typeface="Arial" panose="020B0604020202020204" pitchFamily="34" charset="0"/>
              <a:buChar char="•"/>
              <a:defRPr sz="1800" spc="100" baseline="0"/>
            </a:lvl4pPr>
            <a:lvl5pPr marL="1600200" indent="-285750">
              <a:lnSpc>
                <a:spcPct val="125000"/>
              </a:lnSpc>
              <a:spcBef>
                <a:spcPts val="0"/>
              </a:spcBef>
              <a:spcAft>
                <a:spcPts val="600"/>
              </a:spcAft>
              <a:buFont typeface="Arial" panose="020B0604020202020204" pitchFamily="34" charset="0"/>
              <a:buChar char="•"/>
              <a:defRPr sz="1800" spc="100"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0" name="Date Placeholder 3">
            <a:extLst>
              <a:ext uri="{FF2B5EF4-FFF2-40B4-BE49-F238E27FC236}">
                <a16:creationId xmlns:a16="http://schemas.microsoft.com/office/drawing/2014/main" id="{573EDDB2-8AC2-4A88-95EE-20082E77DE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41" name="Footer Placeholder 4">
            <a:extLst>
              <a:ext uri="{FF2B5EF4-FFF2-40B4-BE49-F238E27FC236}">
                <a16:creationId xmlns:a16="http://schemas.microsoft.com/office/drawing/2014/main" id="{325A34CF-B8DC-4A28-86BC-8D450E3D3C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42" name="Slide Number Placeholder 5">
            <a:extLst>
              <a:ext uri="{FF2B5EF4-FFF2-40B4-BE49-F238E27FC236}">
                <a16:creationId xmlns:a16="http://schemas.microsoft.com/office/drawing/2014/main" id="{3F009426-0603-4EF7-8DE1-0CA50818F7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4147655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bout U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1E109A-BBBE-498A-AC65-464AAF5710C4}"/>
              </a:ext>
            </a:extLst>
          </p:cNvPr>
          <p:cNvSpPr>
            <a:spLocks noGrp="1"/>
          </p:cNvSpPr>
          <p:nvPr>
            <p:ph type="title" hasCustomPrompt="1"/>
          </p:nvPr>
        </p:nvSpPr>
        <p:spPr>
          <a:xfrm>
            <a:off x="914400" y="766915"/>
            <a:ext cx="2782529" cy="2163098"/>
          </a:xfrm>
          <a:prstGeom prst="rect">
            <a:avLst/>
          </a:prstGeom>
          <a:ln w="28575">
            <a:solidFill>
              <a:schemeClr val="accent2"/>
            </a:solidFill>
          </a:ln>
        </p:spPr>
        <p:txBody>
          <a:bodyPr anchor="ctr"/>
          <a:lstStyle>
            <a:lvl1pPr algn="ctr">
              <a:lnSpc>
                <a:spcPct val="100000"/>
              </a:lnSpc>
              <a:defRPr sz="2400" cap="all" spc="100" baseline="0">
                <a:solidFill>
                  <a:schemeClr val="accent2"/>
                </a:solidFill>
              </a:defRPr>
            </a:lvl1pPr>
          </a:lstStyle>
          <a:p>
            <a:r>
              <a:rPr lang="en-US" dirty="0"/>
              <a:t>title</a:t>
            </a:r>
          </a:p>
        </p:txBody>
      </p:sp>
      <p:sp>
        <p:nvSpPr>
          <p:cNvPr id="10" name="Text Placeholder 10">
            <a:extLst>
              <a:ext uri="{FF2B5EF4-FFF2-40B4-BE49-F238E27FC236}">
                <a16:creationId xmlns:a16="http://schemas.microsoft.com/office/drawing/2014/main" id="{7408009F-7441-4960-8688-598E5537784A}"/>
              </a:ext>
            </a:extLst>
          </p:cNvPr>
          <p:cNvSpPr>
            <a:spLocks noGrp="1"/>
          </p:cNvSpPr>
          <p:nvPr>
            <p:ph type="body" sz="quarter" idx="12" hasCustomPrompt="1"/>
          </p:nvPr>
        </p:nvSpPr>
        <p:spPr>
          <a:xfrm>
            <a:off x="4864796" y="960385"/>
            <a:ext cx="6341212" cy="1969628"/>
          </a:xfrm>
          <a:prstGeom prst="rect">
            <a:avLst/>
          </a:prstGeom>
        </p:spPr>
        <p:txBody>
          <a:bodyPr anchor="t"/>
          <a:lstStyle>
            <a:lvl1pPr marL="0" indent="0" algn="l">
              <a:lnSpc>
                <a:spcPct val="125000"/>
              </a:lnSpc>
              <a:spcBef>
                <a:spcPts val="0"/>
              </a:spcBef>
              <a:spcAft>
                <a:spcPts val="600"/>
              </a:spcAft>
              <a:buNone/>
              <a:defRPr sz="1800" cap="none" spc="100" baseline="0">
                <a:solidFill>
                  <a:schemeClr val="tx1"/>
                </a:solidFill>
                <a:latin typeface="+mn-lt"/>
              </a:defRPr>
            </a:lvl1pPr>
          </a:lstStyle>
          <a:p>
            <a:pPr lvl="0"/>
            <a:r>
              <a:rPr lang="en-US" dirty="0"/>
              <a:t>Click to add text</a:t>
            </a:r>
          </a:p>
        </p:txBody>
      </p:sp>
      <p:sp>
        <p:nvSpPr>
          <p:cNvPr id="8" name="Picture Placeholder 7">
            <a:extLst>
              <a:ext uri="{FF2B5EF4-FFF2-40B4-BE49-F238E27FC236}">
                <a16:creationId xmlns:a16="http://schemas.microsoft.com/office/drawing/2014/main" id="{0721A019-F5C2-4A15-A6AE-C03209D1D7DB}"/>
              </a:ext>
            </a:extLst>
          </p:cNvPr>
          <p:cNvSpPr>
            <a:spLocks noGrp="1"/>
          </p:cNvSpPr>
          <p:nvPr>
            <p:ph type="pic" sz="quarter" idx="10" hasCustomPrompt="1"/>
          </p:nvPr>
        </p:nvSpPr>
        <p:spPr>
          <a:xfrm>
            <a:off x="0" y="3716594"/>
            <a:ext cx="12192000" cy="3141406"/>
          </a:xfrm>
          <a:prstGeom prst="rect">
            <a:avLst/>
          </a:prstGeom>
        </p:spPr>
        <p:txBody>
          <a:bodyPr/>
          <a:lstStyle>
            <a:lvl1pPr marL="0" indent="0" algn="ctr">
              <a:buNone/>
              <a:defRPr/>
            </a:lvl1pPr>
          </a:lstStyle>
          <a:p>
            <a:r>
              <a:rPr lang="en-US" dirty="0"/>
              <a:t>Click to add photo</a:t>
            </a:r>
          </a:p>
        </p:txBody>
      </p:sp>
      <p:sp>
        <p:nvSpPr>
          <p:cNvPr id="11" name="Date Placeholder 3">
            <a:extLst>
              <a:ext uri="{FF2B5EF4-FFF2-40B4-BE49-F238E27FC236}">
                <a16:creationId xmlns:a16="http://schemas.microsoft.com/office/drawing/2014/main" id="{CFE1DF53-32D0-456E-8221-7FCD23325DB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1"/>
                </a:solidFill>
                <a:effectLst>
                  <a:outerShdw blurRad="38100" dist="38100" dir="2700000" algn="tl">
                    <a:srgbClr val="000000">
                      <a:alpha val="43137"/>
                    </a:srgbClr>
                  </a:outerShdw>
                </a:effectLst>
              </a:defRPr>
            </a:lvl1pPr>
          </a:lstStyle>
          <a:p>
            <a:r>
              <a:rPr lang="en-US" dirty="0"/>
              <a:t>20XX</a:t>
            </a:r>
          </a:p>
        </p:txBody>
      </p:sp>
      <p:sp>
        <p:nvSpPr>
          <p:cNvPr id="12" name="Footer Placeholder 4">
            <a:extLst>
              <a:ext uri="{FF2B5EF4-FFF2-40B4-BE49-F238E27FC236}">
                <a16:creationId xmlns:a16="http://schemas.microsoft.com/office/drawing/2014/main" id="{DC108F1B-58C5-43B6-8251-B1392CA9A8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1"/>
                </a:solidFill>
                <a:effectLst>
                  <a:outerShdw blurRad="38100" dist="38100" dir="2700000" algn="tl">
                    <a:srgbClr val="000000">
                      <a:alpha val="43137"/>
                    </a:srgbClr>
                  </a:outerShdw>
                </a:effectLst>
                <a:latin typeface="+mj-lt"/>
              </a:defRPr>
            </a:lvl1pPr>
          </a:lstStyle>
          <a:p>
            <a:r>
              <a:rPr lang="en-US" dirty="0"/>
              <a:t>Pitch deck</a:t>
            </a:r>
          </a:p>
        </p:txBody>
      </p:sp>
      <p:sp>
        <p:nvSpPr>
          <p:cNvPr id="13" name="Slide Number Placeholder 5">
            <a:extLst>
              <a:ext uri="{FF2B5EF4-FFF2-40B4-BE49-F238E27FC236}">
                <a16:creationId xmlns:a16="http://schemas.microsoft.com/office/drawing/2014/main" id="{C530B1E0-03D4-4E5B-A2A7-903B17B306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1"/>
                </a:solidFill>
                <a:effectLst>
                  <a:outerShdw blurRad="38100" dist="38100" dir="2700000" algn="tl">
                    <a:srgbClr val="000000">
                      <a:alpha val="43137"/>
                    </a:srgbClr>
                  </a:outerShdw>
                </a:effectLst>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16912113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7BE02389-643A-44A3-9E32-4459CAEAC3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spc="100" baseline="0">
                <a:solidFill>
                  <a:schemeClr val="bg2">
                    <a:lumMod val="50000"/>
                  </a:schemeClr>
                </a:solidFill>
              </a:defRPr>
            </a:lvl1pPr>
          </a:lstStyle>
          <a:p>
            <a:r>
              <a:rPr lang="en-US" dirty="0"/>
              <a:t>20XX</a:t>
            </a:r>
          </a:p>
        </p:txBody>
      </p:sp>
      <p:sp>
        <p:nvSpPr>
          <p:cNvPr id="5" name="Footer Placeholder 4">
            <a:extLst>
              <a:ext uri="{FF2B5EF4-FFF2-40B4-BE49-F238E27FC236}">
                <a16:creationId xmlns:a16="http://schemas.microsoft.com/office/drawing/2014/main" id="{1E3E221A-6F27-4890-B073-7BA27B8FB51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1" i="0" cap="all" spc="100" baseline="0">
                <a:solidFill>
                  <a:schemeClr val="bg2">
                    <a:lumMod val="50000"/>
                  </a:schemeClr>
                </a:solidFill>
                <a:latin typeface="+mj-lt"/>
              </a:defRPr>
            </a:lvl1pPr>
          </a:lstStyle>
          <a:p>
            <a:r>
              <a:rPr lang="en-US" dirty="0"/>
              <a:t>Pitch deck</a:t>
            </a:r>
          </a:p>
        </p:txBody>
      </p:sp>
      <p:sp>
        <p:nvSpPr>
          <p:cNvPr id="6" name="Slide Number Placeholder 5">
            <a:extLst>
              <a:ext uri="{FF2B5EF4-FFF2-40B4-BE49-F238E27FC236}">
                <a16:creationId xmlns:a16="http://schemas.microsoft.com/office/drawing/2014/main" id="{40B06CAC-A122-486F-81C6-4299D83E941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spc="100"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423011387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73" r:id="rId3"/>
    <p:sldLayoutId id="2147483669" r:id="rId4"/>
    <p:sldLayoutId id="2147483651" r:id="rId5"/>
    <p:sldLayoutId id="2147483671" r:id="rId6"/>
    <p:sldLayoutId id="2147483652" r:id="rId7"/>
    <p:sldLayoutId id="2147483653" r:id="rId8"/>
    <p:sldLayoutId id="2147483650" r:id="rId9"/>
    <p:sldLayoutId id="2147483664" r:id="rId10"/>
    <p:sldLayoutId id="2147483659" r:id="rId11"/>
    <p:sldLayoutId id="2147483662" r:id="rId12"/>
    <p:sldLayoutId id="2147483670" r:id="rId13"/>
    <p:sldLayoutId id="2147483674" r:id="rId1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Close-up of a green field">
            <a:extLst>
              <a:ext uri="{FF2B5EF4-FFF2-40B4-BE49-F238E27FC236}">
                <a16:creationId xmlns:a16="http://schemas.microsoft.com/office/drawing/2014/main" id="{FE4A4B5C-D71A-0CFA-A601-EB93F13F5AA0}"/>
              </a:ext>
            </a:extLst>
          </p:cNvPr>
          <p:cNvPicPr>
            <a:picLocks noGrp="1" noChangeAspect="1"/>
          </p:cNvPicPr>
          <p:nvPr>
            <p:ph type="pic" sz="quarter" idx="10"/>
          </p:nvPr>
        </p:nvPicPr>
        <p:blipFill>
          <a:blip r:embed="rId2">
            <a:alphaModFix amt="50000"/>
          </a:blip>
          <a:srcRect/>
          <a:stretch/>
        </p:blipFill>
        <p:spPr>
          <a:xfrm>
            <a:off x="0" y="-2"/>
            <a:ext cx="12192000" cy="6858000"/>
          </a:xfrm>
        </p:spPr>
      </p:pic>
      <p:sp>
        <p:nvSpPr>
          <p:cNvPr id="7" name="Title 6">
            <a:extLst>
              <a:ext uri="{FF2B5EF4-FFF2-40B4-BE49-F238E27FC236}">
                <a16:creationId xmlns:a16="http://schemas.microsoft.com/office/drawing/2014/main" id="{C0147929-8D39-DAA9-C3C5-4829D9C31C27}"/>
              </a:ext>
            </a:extLst>
          </p:cNvPr>
          <p:cNvSpPr>
            <a:spLocks noGrp="1"/>
          </p:cNvSpPr>
          <p:nvPr>
            <p:ph type="title"/>
          </p:nvPr>
        </p:nvSpPr>
        <p:spPr>
          <a:xfrm>
            <a:off x="1199909" y="2335192"/>
            <a:ext cx="9792182" cy="2187616"/>
          </a:xfrm>
        </p:spPr>
        <p:txBody>
          <a:bodyPr/>
          <a:lstStyle/>
          <a:p>
            <a:br>
              <a:rPr lang="en-US" sz="8000" b="1" dirty="0">
                <a:solidFill>
                  <a:schemeClr val="tx2"/>
                </a:solidFill>
                <a:latin typeface="Calibri" panose="020F0502020204030204" pitchFamily="34" charset="0"/>
                <a:ea typeface="Calibri" panose="020F0502020204030204" pitchFamily="34" charset="0"/>
                <a:cs typeface="Calibri" panose="020F0502020204030204" pitchFamily="34" charset="0"/>
              </a:rPr>
            </a:br>
            <a:br>
              <a:rPr lang="en-US" sz="8000" b="1" dirty="0">
                <a:solidFill>
                  <a:schemeClr val="tx2"/>
                </a:solidFill>
                <a:latin typeface="Calibri" panose="020F0502020204030204" pitchFamily="34" charset="0"/>
                <a:ea typeface="Calibri" panose="020F0502020204030204" pitchFamily="34" charset="0"/>
                <a:cs typeface="Calibri" panose="020F0502020204030204" pitchFamily="34" charset="0"/>
              </a:rPr>
            </a:br>
            <a:r>
              <a:rPr lang="en-US" sz="4000" b="1" dirty="0">
                <a:solidFill>
                  <a:srgbClr val="00B0F0"/>
                </a:solidFill>
                <a:latin typeface="Calibri" panose="020F0502020204030204" pitchFamily="34" charset="0"/>
                <a:ea typeface="Calibri" panose="020F0502020204030204" pitchFamily="34" charset="0"/>
                <a:cs typeface="Calibri" panose="020F0502020204030204" pitchFamily="34" charset="0"/>
              </a:rPr>
              <a:t>SOME COMMON </a:t>
            </a:r>
            <a:br>
              <a:rPr lang="en-US" sz="4000" b="1" dirty="0">
                <a:solidFill>
                  <a:srgbClr val="00B0F0"/>
                </a:solidFill>
                <a:latin typeface="Calibri" panose="020F0502020204030204" pitchFamily="34" charset="0"/>
                <a:ea typeface="Calibri" panose="020F0502020204030204" pitchFamily="34" charset="0"/>
                <a:cs typeface="Calibri" panose="020F0502020204030204" pitchFamily="34" charset="0"/>
              </a:rPr>
            </a:br>
            <a:r>
              <a:rPr lang="en-US" sz="4000" b="1" dirty="0">
                <a:solidFill>
                  <a:srgbClr val="00B0F0"/>
                </a:solidFill>
                <a:latin typeface="Calibri" panose="020F0502020204030204" pitchFamily="34" charset="0"/>
                <a:ea typeface="Calibri" panose="020F0502020204030204" pitchFamily="34" charset="0"/>
                <a:cs typeface="Calibri" panose="020F0502020204030204" pitchFamily="34" charset="0"/>
              </a:rPr>
              <a:t>DISCRETE DISTRIBUTIONS</a:t>
            </a:r>
            <a:br>
              <a:rPr lang="en-US" sz="8800" dirty="0">
                <a:solidFill>
                  <a:srgbClr val="00B0F0"/>
                </a:solidFill>
                <a:latin typeface="Calibri" panose="020F0502020204030204" pitchFamily="34" charset="0"/>
                <a:ea typeface="Calibri" panose="020F0502020204030204" pitchFamily="34" charset="0"/>
                <a:cs typeface="Calibri" panose="020F0502020204030204" pitchFamily="34" charset="0"/>
              </a:rPr>
            </a:br>
            <a:br>
              <a:rPr lang="en-US" sz="8800" dirty="0">
                <a:solidFill>
                  <a:srgbClr val="00B0F0"/>
                </a:solidFill>
                <a:latin typeface="Calibri" panose="020F0502020204030204" pitchFamily="34" charset="0"/>
                <a:ea typeface="Calibri" panose="020F0502020204030204" pitchFamily="34" charset="0"/>
                <a:cs typeface="Calibri" panose="020F0502020204030204" pitchFamily="34" charset="0"/>
              </a:rPr>
            </a:br>
            <a: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t>BST 675, Fall 2025, Lecture 15</a:t>
            </a:r>
            <a:b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br>
            <a:r>
              <a:rPr lang="en-US" sz="4000" b="1" i="0" dirty="0">
                <a:solidFill>
                  <a:srgbClr val="00B0F0"/>
                </a:solidFill>
                <a:latin typeface="Calibri" panose="020F0502020204030204" pitchFamily="34" charset="0"/>
                <a:ea typeface="Calibri" panose="020F0502020204030204" pitchFamily="34" charset="0"/>
                <a:cs typeface="Calibri" panose="020F0502020204030204" pitchFamily="34" charset="0"/>
              </a:rPr>
              <a:t>Dr. Richard Charnigo</a:t>
            </a:r>
            <a:endParaRPr lang="en-US" sz="4000" dirty="0">
              <a:solidFill>
                <a:srgbClr val="00B0F0"/>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602684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75650"/>
          </a:xfrm>
        </p:spPr>
        <p:txBody>
          <a:bodyPr>
            <a:normAutofit lnSpcReduction="10000"/>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NEGATIVE BINOMIAL</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lnSpc>
                <a:spcPct val="110000"/>
              </a:lnSpc>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 random variable  X  has the </a:t>
            </a:r>
            <a:r>
              <a:rPr lang="en-US" sz="3200" u="sng" dirty="0">
                <a:latin typeface="Calibri" panose="020F0502020204030204" pitchFamily="34" charset="0"/>
                <a:ea typeface="Calibri" panose="020F0502020204030204" pitchFamily="34" charset="0"/>
                <a:cs typeface="Calibri" panose="020F0502020204030204" pitchFamily="34" charset="0"/>
              </a:rPr>
              <a:t>negative binomial distribution</a:t>
            </a:r>
            <a:r>
              <a:rPr lang="en-US" sz="3200" dirty="0">
                <a:latin typeface="Calibri" panose="020F0502020204030204" pitchFamily="34" charset="0"/>
                <a:ea typeface="Calibri" panose="020F0502020204030204" pitchFamily="34" charset="0"/>
                <a:cs typeface="Calibri" panose="020F0502020204030204" pitchFamily="34" charset="0"/>
              </a:rPr>
              <a:t> with parameters  p  (between  0  and  1)  and  r  (positive integer) if its </a:t>
            </a:r>
            <a:r>
              <a:rPr lang="en-US" sz="3200" dirty="0" err="1">
                <a:latin typeface="Calibri" panose="020F0502020204030204" pitchFamily="34" charset="0"/>
                <a:ea typeface="Calibri" panose="020F0502020204030204" pitchFamily="34" charset="0"/>
                <a:cs typeface="Calibri" panose="020F0502020204030204" pitchFamily="34" charset="0"/>
              </a:rPr>
              <a:t>pmf</a:t>
            </a:r>
            <a:r>
              <a:rPr lang="en-US" sz="3200" dirty="0">
                <a:latin typeface="Calibri" panose="020F0502020204030204" pitchFamily="34" charset="0"/>
                <a:ea typeface="Calibri" panose="020F0502020204030204" pitchFamily="34" charset="0"/>
                <a:cs typeface="Calibri" panose="020F0502020204030204" pitchFamily="34" charset="0"/>
              </a:rPr>
              <a:t> is, for nonnegative integers,  </a:t>
            </a:r>
          </a:p>
          <a:p>
            <a:pPr marL="0" indent="0">
              <a:lnSpc>
                <a:spcPct val="110000"/>
              </a:lnSpc>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f(x) = p</a:t>
            </a:r>
            <a:r>
              <a:rPr lang="en-US" sz="3200" baseline="30000" dirty="0">
                <a:latin typeface="Calibri" panose="020F0502020204030204" pitchFamily="34" charset="0"/>
                <a:ea typeface="Calibri" panose="020F0502020204030204" pitchFamily="34" charset="0"/>
                <a:cs typeface="Calibri" panose="020F0502020204030204" pitchFamily="34" charset="0"/>
              </a:rPr>
              <a:t>r</a:t>
            </a:r>
            <a:r>
              <a:rPr lang="en-US" sz="3200" dirty="0">
                <a:latin typeface="Calibri" panose="020F0502020204030204" pitchFamily="34" charset="0"/>
                <a:ea typeface="Calibri" panose="020F0502020204030204" pitchFamily="34" charset="0"/>
                <a:cs typeface="Calibri" panose="020F0502020204030204" pitchFamily="34" charset="0"/>
              </a:rPr>
              <a:t> (1 – p)</a:t>
            </a:r>
            <a:r>
              <a:rPr lang="en-US" sz="3200" baseline="30000" dirty="0">
                <a:latin typeface="Calibri" panose="020F0502020204030204" pitchFamily="34" charset="0"/>
                <a:ea typeface="Calibri" panose="020F0502020204030204" pitchFamily="34" charset="0"/>
                <a:cs typeface="Calibri" panose="020F0502020204030204" pitchFamily="34" charset="0"/>
              </a:rPr>
              <a:t> x </a:t>
            </a:r>
            <a:r>
              <a:rPr lang="en-US" sz="3200" dirty="0">
                <a:latin typeface="Calibri" panose="020F0502020204030204" pitchFamily="34" charset="0"/>
                <a:ea typeface="Calibri" panose="020F0502020204030204" pitchFamily="34" charset="0"/>
                <a:cs typeface="Calibri" panose="020F0502020204030204" pitchFamily="34" charset="0"/>
              </a:rPr>
              <a:t> {x + r – 1}! / ( x! {r – 1}! ).</a:t>
            </a:r>
          </a:p>
          <a:p>
            <a:pPr marL="0" indent="0">
              <a:lnSpc>
                <a:spcPct val="110000"/>
              </a:lnSpc>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lnSpc>
                <a:spcPct val="110000"/>
              </a:lnSpc>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mean and variance of  X  are  r(1 – p)/p  and                 r(1 – p)/p</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respectively.  We can think of  X  as the number of failures preceding the  </a:t>
            </a:r>
            <a:r>
              <a:rPr lang="en-US" sz="3200" dirty="0" err="1">
                <a:latin typeface="Calibri" panose="020F0502020204030204" pitchFamily="34" charset="0"/>
                <a:ea typeface="Calibri" panose="020F0502020204030204" pitchFamily="34" charset="0"/>
                <a:cs typeface="Calibri" panose="020F0502020204030204" pitchFamily="34" charset="0"/>
              </a:rPr>
              <a:t>r</a:t>
            </a:r>
            <a:r>
              <a:rPr lang="en-US" sz="3200" baseline="30000" dirty="0" err="1">
                <a:latin typeface="Calibri" panose="020F0502020204030204" pitchFamily="34" charset="0"/>
                <a:ea typeface="Calibri" panose="020F0502020204030204" pitchFamily="34" charset="0"/>
                <a:cs typeface="Calibri" panose="020F0502020204030204" pitchFamily="34" charset="0"/>
              </a:rPr>
              <a:t>th</a:t>
            </a:r>
            <a:r>
              <a:rPr lang="en-US" sz="3200" dirty="0">
                <a:latin typeface="Calibri" panose="020F0502020204030204" pitchFamily="34" charset="0"/>
                <a:ea typeface="Calibri" panose="020F0502020204030204" pitchFamily="34" charset="0"/>
                <a:cs typeface="Calibri" panose="020F0502020204030204" pitchFamily="34" charset="0"/>
              </a:rPr>
              <a:t>  success, when the number of trials is not fixed </a:t>
            </a:r>
            <a:r>
              <a:rPr lang="en-US" sz="3200" i="1" dirty="0">
                <a:latin typeface="Calibri" panose="020F0502020204030204" pitchFamily="34" charset="0"/>
                <a:ea typeface="Calibri" panose="020F0502020204030204" pitchFamily="34" charset="0"/>
                <a:cs typeface="Calibri" panose="020F0502020204030204" pitchFamily="34" charset="0"/>
              </a:rPr>
              <a:t>a priori</a:t>
            </a:r>
            <a:r>
              <a:rPr lang="en-US" sz="3200" dirty="0">
                <a:latin typeface="Calibri" panose="020F0502020204030204" pitchFamily="34" charset="0"/>
                <a:ea typeface="Calibri" panose="020F0502020204030204" pitchFamily="34" charset="0"/>
                <a:cs typeface="Calibri" panose="020F0502020204030204" pitchFamily="34" charset="0"/>
              </a:rPr>
              <a:t>.</a:t>
            </a:r>
          </a:p>
        </p:txBody>
      </p:sp>
    </p:spTree>
    <p:extLst>
      <p:ext uri="{BB962C8B-B14F-4D97-AF65-F5344CB8AC3E}">
        <p14:creationId xmlns:p14="http://schemas.microsoft.com/office/powerpoint/2010/main" val="1243339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POISSON</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 random variable  X  is said to have the </a:t>
            </a:r>
            <a:r>
              <a:rPr lang="en-US" sz="3200" u="sng" dirty="0">
                <a:latin typeface="Calibri" panose="020F0502020204030204" pitchFamily="34" charset="0"/>
                <a:ea typeface="Calibri" panose="020F0502020204030204" pitchFamily="34" charset="0"/>
                <a:cs typeface="Calibri" panose="020F0502020204030204" pitchFamily="34" charset="0"/>
              </a:rPr>
              <a:t>Poisson distribution</a:t>
            </a:r>
            <a:r>
              <a:rPr lang="en-US" sz="3200" dirty="0">
                <a:latin typeface="Calibri" panose="020F0502020204030204" pitchFamily="34" charset="0"/>
                <a:ea typeface="Calibri" panose="020F0502020204030204" pitchFamily="34" charset="0"/>
                <a:cs typeface="Calibri" panose="020F0502020204030204" pitchFamily="34" charset="0"/>
              </a:rPr>
              <a:t> with parameter  </a:t>
            </a:r>
            <a:r>
              <a:rPr lang="el-GR" sz="3200" dirty="0">
                <a:latin typeface="Calibri" panose="020F0502020204030204" pitchFamily="34" charset="0"/>
                <a:ea typeface="Calibri" panose="020F0502020204030204" pitchFamily="34" charset="0"/>
                <a:cs typeface="Calibri" panose="020F0502020204030204" pitchFamily="34" charset="0"/>
              </a:rPr>
              <a:t>λ</a:t>
            </a:r>
            <a:r>
              <a:rPr lang="en-US" sz="3200" dirty="0">
                <a:latin typeface="Calibri" panose="020F0502020204030204" pitchFamily="34" charset="0"/>
                <a:ea typeface="Calibri" panose="020F0502020204030204" pitchFamily="34" charset="0"/>
                <a:cs typeface="Calibri" panose="020F0502020204030204" pitchFamily="34" charset="0"/>
              </a:rPr>
              <a:t> (&gt; 0)  if its </a:t>
            </a:r>
            <a:r>
              <a:rPr lang="en-US" sz="3200" dirty="0" err="1">
                <a:latin typeface="Calibri" panose="020F0502020204030204" pitchFamily="34" charset="0"/>
                <a:ea typeface="Calibri" panose="020F0502020204030204" pitchFamily="34" charset="0"/>
                <a:cs typeface="Calibri" panose="020F0502020204030204" pitchFamily="34" charset="0"/>
              </a:rPr>
              <a:t>pmf</a:t>
            </a:r>
            <a:r>
              <a:rPr lang="en-US" sz="3200" dirty="0">
                <a:latin typeface="Calibri" panose="020F0502020204030204" pitchFamily="34" charset="0"/>
                <a:ea typeface="Calibri" panose="020F0502020204030204" pitchFamily="34" charset="0"/>
                <a:cs typeface="Calibri" panose="020F0502020204030204" pitchFamily="34" charset="0"/>
              </a:rPr>
              <a:t> is                 f(x) = exp(-</a:t>
            </a:r>
            <a:r>
              <a:rPr lang="el-GR" sz="3200" dirty="0">
                <a:latin typeface="Calibri" panose="020F0502020204030204" pitchFamily="34" charset="0"/>
                <a:ea typeface="Calibri" panose="020F0502020204030204" pitchFamily="34" charset="0"/>
                <a:cs typeface="Calibri" panose="020F0502020204030204" pitchFamily="34" charset="0"/>
              </a:rPr>
              <a:t> λ</a:t>
            </a:r>
            <a:r>
              <a:rPr lang="en-US" sz="3200" dirty="0">
                <a:latin typeface="Calibri" panose="020F0502020204030204" pitchFamily="34" charset="0"/>
                <a:ea typeface="Calibri" panose="020F0502020204030204" pitchFamily="34" charset="0"/>
                <a:cs typeface="Calibri" panose="020F0502020204030204" pitchFamily="34" charset="0"/>
              </a:rPr>
              <a:t>) </a:t>
            </a:r>
            <a:r>
              <a:rPr lang="el-GR" sz="3200" dirty="0">
                <a:latin typeface="Calibri" panose="020F0502020204030204" pitchFamily="34" charset="0"/>
                <a:ea typeface="Calibri" panose="020F0502020204030204" pitchFamily="34" charset="0"/>
                <a:cs typeface="Calibri" panose="020F0502020204030204" pitchFamily="34" charset="0"/>
              </a:rPr>
              <a:t>λ</a:t>
            </a:r>
            <a:r>
              <a:rPr lang="en-US" sz="3200" baseline="30000" dirty="0">
                <a:latin typeface="Calibri" panose="020F0502020204030204" pitchFamily="34" charset="0"/>
                <a:ea typeface="Calibri" panose="020F0502020204030204" pitchFamily="34" charset="0"/>
                <a:cs typeface="Calibri" panose="020F0502020204030204" pitchFamily="34" charset="0"/>
              </a:rPr>
              <a:t>x</a:t>
            </a:r>
            <a:r>
              <a:rPr lang="en-US" sz="3200" dirty="0">
                <a:latin typeface="Calibri" panose="020F0502020204030204" pitchFamily="34" charset="0"/>
                <a:ea typeface="Calibri" panose="020F0502020204030204" pitchFamily="34" charset="0"/>
                <a:cs typeface="Calibri" panose="020F0502020204030204" pitchFamily="34" charset="0"/>
              </a:rPr>
              <a:t> / x!  for  x  a nonnegative integer.</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mean and variance of  X  are both equal to  </a:t>
            </a:r>
            <a:r>
              <a:rPr lang="el-GR" sz="3200" dirty="0">
                <a:latin typeface="Calibri" panose="020F0502020204030204" pitchFamily="34" charset="0"/>
                <a:ea typeface="Calibri" panose="020F0502020204030204" pitchFamily="34" charset="0"/>
                <a:cs typeface="Calibri" panose="020F0502020204030204" pitchFamily="34" charset="0"/>
              </a:rPr>
              <a:t>λ</a:t>
            </a:r>
            <a:r>
              <a:rPr lang="en-US" sz="3200" dirty="0">
                <a:latin typeface="Calibri" panose="020F0502020204030204" pitchFamily="34" charset="0"/>
                <a:ea typeface="Calibri" panose="020F0502020204030204" pitchFamily="34" charset="0"/>
                <a:cs typeface="Calibri" panose="020F0502020204030204" pitchFamily="34" charset="0"/>
              </a:rPr>
              <a:t>.  Historically, the Poisson distribution with  </a:t>
            </a:r>
            <a:r>
              <a:rPr lang="el-GR" sz="3200" dirty="0">
                <a:latin typeface="Calibri" panose="020F0502020204030204" pitchFamily="34" charset="0"/>
                <a:ea typeface="Calibri" panose="020F0502020204030204" pitchFamily="34" charset="0"/>
                <a:cs typeface="Calibri" panose="020F0502020204030204" pitchFamily="34" charset="0"/>
              </a:rPr>
              <a:t>λ</a:t>
            </a:r>
            <a:r>
              <a:rPr lang="en-US" sz="3200" dirty="0">
                <a:latin typeface="Calibri" panose="020F0502020204030204" pitchFamily="34" charset="0"/>
                <a:ea typeface="Calibri" panose="020F0502020204030204" pitchFamily="34" charset="0"/>
                <a:cs typeface="Calibri" panose="020F0502020204030204" pitchFamily="34" charset="0"/>
              </a:rPr>
              <a:t> = np  was used to </a:t>
            </a:r>
            <a:r>
              <a:rPr lang="en-US" sz="3200">
                <a:latin typeface="Calibri" panose="020F0502020204030204" pitchFamily="34" charset="0"/>
                <a:ea typeface="Calibri" panose="020F0502020204030204" pitchFamily="34" charset="0"/>
                <a:cs typeface="Calibri" panose="020F0502020204030204" pitchFamily="34" charset="0"/>
              </a:rPr>
              <a:t>approximate binomial distributions </a:t>
            </a:r>
            <a:r>
              <a:rPr lang="en-US" sz="3200" dirty="0">
                <a:latin typeface="Calibri" panose="020F0502020204030204" pitchFamily="34" charset="0"/>
                <a:ea typeface="Calibri" panose="020F0502020204030204" pitchFamily="34" charset="0"/>
                <a:cs typeface="Calibri" panose="020F0502020204030204" pitchFamily="34" charset="0"/>
              </a:rPr>
              <a:t>when  n  was really large and  p  was really small.</a:t>
            </a:r>
          </a:p>
        </p:txBody>
      </p:sp>
    </p:spTree>
    <p:extLst>
      <p:ext uri="{BB962C8B-B14F-4D97-AF65-F5344CB8AC3E}">
        <p14:creationId xmlns:p14="http://schemas.microsoft.com/office/powerpoint/2010/main" val="36523377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POISSON (continued)</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Such an approximation may still be useful today, especially when  n  is not only really large but indefinite, even when  p  may not be the same for all of the underlying Bernoulli random variables.</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For instance, we may propose that the number of vehicular accidents in Lexington next week will have a Poisson distribution.</a:t>
            </a:r>
          </a:p>
        </p:txBody>
      </p:sp>
    </p:spTree>
    <p:extLst>
      <p:ext uri="{BB962C8B-B14F-4D97-AF65-F5344CB8AC3E}">
        <p14:creationId xmlns:p14="http://schemas.microsoft.com/office/powerpoint/2010/main" val="958950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POISSON (continued)</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We do not even know how many vehicles will be driven in Lexington next week.  Further, not all vehicles will have the same chance of being in an accident.  Among other things, some vehicles will only be driven for a few miles, while others will be driven for many miles.</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Even so, we may be comfortable with a Poisson distribution for the number of accidents.  In this case, we can also estimate  </a:t>
            </a:r>
            <a:r>
              <a:rPr lang="el-GR" sz="3200" dirty="0">
                <a:latin typeface="Calibri" panose="020F0502020204030204" pitchFamily="34" charset="0"/>
                <a:ea typeface="Calibri" panose="020F0502020204030204" pitchFamily="34" charset="0"/>
                <a:cs typeface="Calibri" panose="020F0502020204030204" pitchFamily="34" charset="0"/>
              </a:rPr>
              <a:t>λ</a:t>
            </a:r>
            <a:r>
              <a:rPr lang="en-US" sz="3200" dirty="0">
                <a:latin typeface="Calibri" panose="020F0502020204030204" pitchFamily="34" charset="0"/>
                <a:ea typeface="Calibri" panose="020F0502020204030204" pitchFamily="34" charset="0"/>
                <a:cs typeface="Calibri" panose="020F0502020204030204" pitchFamily="34" charset="0"/>
              </a:rPr>
              <a:t>  from historical data.</a:t>
            </a:r>
          </a:p>
        </p:txBody>
      </p:sp>
    </p:spTree>
    <p:extLst>
      <p:ext uri="{BB962C8B-B14F-4D97-AF65-F5344CB8AC3E}">
        <p14:creationId xmlns:p14="http://schemas.microsoft.com/office/powerpoint/2010/main" val="948011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HYPERGEOMETRIC</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 random variable  X  has the </a:t>
            </a:r>
            <a:r>
              <a:rPr lang="en-US" sz="3200" u="sng" dirty="0">
                <a:latin typeface="Calibri" panose="020F0502020204030204" pitchFamily="34" charset="0"/>
                <a:ea typeface="Calibri" panose="020F0502020204030204" pitchFamily="34" charset="0"/>
                <a:cs typeface="Calibri" panose="020F0502020204030204" pitchFamily="34" charset="0"/>
              </a:rPr>
              <a:t>hypergeometric distribution</a:t>
            </a:r>
            <a:r>
              <a:rPr lang="en-US" sz="3200" dirty="0">
                <a:latin typeface="Calibri" panose="020F0502020204030204" pitchFamily="34" charset="0"/>
                <a:ea typeface="Calibri" panose="020F0502020204030204" pitchFamily="34" charset="0"/>
                <a:cs typeface="Calibri" panose="020F0502020204030204" pitchFamily="34" charset="0"/>
              </a:rPr>
              <a:t> with parameters  s, f, and n  (all positive integers) if its </a:t>
            </a:r>
            <a:r>
              <a:rPr lang="en-US" sz="3200" dirty="0" err="1">
                <a:latin typeface="Calibri" panose="020F0502020204030204" pitchFamily="34" charset="0"/>
                <a:ea typeface="Calibri" panose="020F0502020204030204" pitchFamily="34" charset="0"/>
                <a:cs typeface="Calibri" panose="020F0502020204030204" pitchFamily="34" charset="0"/>
              </a:rPr>
              <a:t>pmf</a:t>
            </a:r>
            <a:r>
              <a:rPr lang="en-US" sz="3200" dirty="0">
                <a:latin typeface="Calibri" panose="020F0502020204030204" pitchFamily="34" charset="0"/>
                <a:ea typeface="Calibri" panose="020F0502020204030204" pitchFamily="34" charset="0"/>
                <a:cs typeface="Calibri" panose="020F0502020204030204" pitchFamily="34" charset="0"/>
              </a:rPr>
              <a:t> is  f(x) = s! f! n! (</a:t>
            </a:r>
            <a:r>
              <a:rPr lang="en-US" sz="3200" dirty="0" err="1">
                <a:latin typeface="Calibri" panose="020F0502020204030204" pitchFamily="34" charset="0"/>
                <a:ea typeface="Calibri" panose="020F0502020204030204" pitchFamily="34" charset="0"/>
                <a:cs typeface="Calibri" panose="020F0502020204030204" pitchFamily="34" charset="0"/>
              </a:rPr>
              <a:t>s+f-n</a:t>
            </a:r>
            <a:r>
              <a:rPr lang="en-US" sz="3200" dirty="0">
                <a:latin typeface="Calibri" panose="020F0502020204030204" pitchFamily="34" charset="0"/>
                <a:ea typeface="Calibri" panose="020F0502020204030204" pitchFamily="34" charset="0"/>
                <a:cs typeface="Calibri" panose="020F0502020204030204" pitchFamily="34" charset="0"/>
              </a:rPr>
              <a:t>)! / { (</a:t>
            </a:r>
            <a:r>
              <a:rPr lang="en-US" sz="3200" dirty="0" err="1">
                <a:latin typeface="Calibri" panose="020F0502020204030204" pitchFamily="34" charset="0"/>
                <a:ea typeface="Calibri" panose="020F0502020204030204" pitchFamily="34" charset="0"/>
                <a:cs typeface="Calibri" panose="020F0502020204030204" pitchFamily="34" charset="0"/>
              </a:rPr>
              <a:t>s+f</a:t>
            </a:r>
            <a:r>
              <a:rPr lang="en-US" sz="3200" dirty="0">
                <a:latin typeface="Calibri" panose="020F0502020204030204" pitchFamily="34" charset="0"/>
                <a:ea typeface="Calibri" panose="020F0502020204030204" pitchFamily="34" charset="0"/>
                <a:cs typeface="Calibri" panose="020F0502020204030204" pitchFamily="34" charset="0"/>
              </a:rPr>
              <a:t>)! x! (n-x)! (s-x)! (</a:t>
            </a:r>
            <a:r>
              <a:rPr lang="en-US" sz="3200" dirty="0" err="1">
                <a:latin typeface="Calibri" panose="020F0502020204030204" pitchFamily="34" charset="0"/>
                <a:ea typeface="Calibri" panose="020F0502020204030204" pitchFamily="34" charset="0"/>
                <a:cs typeface="Calibri" panose="020F0502020204030204" pitchFamily="34" charset="0"/>
              </a:rPr>
              <a:t>f-n+x</a:t>
            </a:r>
            <a:r>
              <a:rPr lang="en-US" sz="3200" dirty="0">
                <a:latin typeface="Calibri" panose="020F0502020204030204" pitchFamily="34" charset="0"/>
                <a:ea typeface="Calibri" panose="020F0502020204030204" pitchFamily="34" charset="0"/>
                <a:cs typeface="Calibri" panose="020F0502020204030204" pitchFamily="34" charset="0"/>
              </a:rPr>
              <a:t>)! }         for  x  a nonnegative integer at which all inputs to the factorial operator are nonnegative.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If  s  and  f  are larger than  n,  then the possible values of  x  in the formula above are nonnegative integers between  0  and  n.</a:t>
            </a:r>
          </a:p>
        </p:txBody>
      </p:sp>
    </p:spTree>
    <p:extLst>
      <p:ext uri="{BB962C8B-B14F-4D97-AF65-F5344CB8AC3E}">
        <p14:creationId xmlns:p14="http://schemas.microsoft.com/office/powerpoint/2010/main" val="4626852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HYPERGEOMETRIC (continued)</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One interpretation of the hypergeometric distribution is that we are counting the number of successes in  n  trials, when we select at random </a:t>
            </a:r>
            <a:r>
              <a:rPr lang="en-US" sz="3200" i="1" dirty="0">
                <a:latin typeface="Calibri" panose="020F0502020204030204" pitchFamily="34" charset="0"/>
                <a:ea typeface="Calibri" panose="020F0502020204030204" pitchFamily="34" charset="0"/>
                <a:cs typeface="Calibri" panose="020F0502020204030204" pitchFamily="34" charset="0"/>
              </a:rPr>
              <a:t>and without replacement</a:t>
            </a:r>
            <a:r>
              <a:rPr lang="en-US" sz="3200" dirty="0">
                <a:latin typeface="Calibri" panose="020F0502020204030204" pitchFamily="34" charset="0"/>
                <a:ea typeface="Calibri" panose="020F0502020204030204" pitchFamily="34" charset="0"/>
                <a:cs typeface="Calibri" panose="020F0502020204030204" pitchFamily="34" charset="0"/>
              </a:rPr>
              <a:t> from  s  successes and  f  failures.</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As an example, suppose that a clinical trial has  s = 100  people in the treatment group and  f = 100  people in the control group.  Suppose also that there are  n = 10  adverse events.</a:t>
            </a:r>
          </a:p>
        </p:txBody>
      </p:sp>
    </p:spTree>
    <p:extLst>
      <p:ext uri="{BB962C8B-B14F-4D97-AF65-F5344CB8AC3E}">
        <p14:creationId xmlns:p14="http://schemas.microsoft.com/office/powerpoint/2010/main" val="36853281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HYPERGEOMETRIC (continued)</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If adverse events are no more or less likely to occur in the treatment group than in the control group (you can think of this as a null hypothesis), then what is the probability of getting  8  out of  10  adverse events in the treatment group ?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answer is  f(8) = </a:t>
            </a: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100! 100! 10! 190! / { 200! 8! 2! 92! 98! } = 0.041.</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760582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HYPERGEOMETRIC (continued)</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We can also ask, what is the probability of getting a result at least as extreme as  8  of the  10  adverse events occurring in the treatment group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Intuitively, this is  f(8) + f(9) + f(10) + f(2) + f(1) + f(0).  Note that  2  of the  10  adverse events in the treatment group is the same as  8  of the  10  in the control group, which (with equal sample sizes in the two groups) is just as extreme as  8  of the  10  in the treatment group.</a:t>
            </a:r>
          </a:p>
        </p:txBody>
      </p:sp>
    </p:spTree>
    <p:extLst>
      <p:ext uri="{BB962C8B-B14F-4D97-AF65-F5344CB8AC3E}">
        <p14:creationId xmlns:p14="http://schemas.microsoft.com/office/powerpoint/2010/main" val="34950505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62515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REMARKS</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Reasoning such as the preceding underlies </a:t>
            </a:r>
            <a:r>
              <a:rPr lang="en-US" sz="3200" u="sng" dirty="0">
                <a:latin typeface="Calibri" panose="020F0502020204030204" pitchFamily="34" charset="0"/>
                <a:ea typeface="Calibri" panose="020F0502020204030204" pitchFamily="34" charset="0"/>
                <a:cs typeface="Calibri" panose="020F0502020204030204" pitchFamily="34" charset="0"/>
              </a:rPr>
              <a:t>Fisher’s exact test</a:t>
            </a:r>
            <a:r>
              <a:rPr lang="en-US" sz="3200" dirty="0">
                <a:latin typeface="Calibri" panose="020F0502020204030204" pitchFamily="34" charset="0"/>
                <a:ea typeface="Calibri" panose="020F0502020204030204" pitchFamily="34" charset="0"/>
                <a:cs typeface="Calibri" panose="020F0502020204030204" pitchFamily="34" charset="0"/>
              </a:rPr>
              <a:t>.  This is a method for comparing two groups on relative frequencies, when the relevant contingency table has some entries too small to use the chi-square test.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As for computation, you can check that  R  regards  200!  as infinite, which illustrates an issue called </a:t>
            </a:r>
            <a:r>
              <a:rPr lang="en-US" sz="3200" u="sng" dirty="0">
                <a:latin typeface="Calibri" panose="020F0502020204030204" pitchFamily="34" charset="0"/>
                <a:ea typeface="Calibri" panose="020F0502020204030204" pitchFamily="34" charset="0"/>
                <a:cs typeface="Calibri" panose="020F0502020204030204" pitchFamily="34" charset="0"/>
              </a:rPr>
              <a:t>numerical overflow</a:t>
            </a:r>
            <a:r>
              <a:rPr lang="en-US" sz="3200" dirty="0">
                <a:latin typeface="Calibri" panose="020F0502020204030204" pitchFamily="34" charset="0"/>
                <a:ea typeface="Calibri" panose="020F0502020204030204" pitchFamily="34" charset="0"/>
                <a:cs typeface="Calibri" panose="020F0502020204030204" pitchFamily="34" charset="0"/>
              </a:rPr>
              <a:t>.  Two ways to get around the issue, in this case, are the </a:t>
            </a:r>
            <a:r>
              <a:rPr lang="en-US" sz="3200" dirty="0" err="1">
                <a:latin typeface="Calibri" panose="020F0502020204030204" pitchFamily="34" charset="0"/>
                <a:ea typeface="Calibri" panose="020F0502020204030204" pitchFamily="34" charset="0"/>
                <a:cs typeface="Calibri" panose="020F0502020204030204" pitchFamily="34" charset="0"/>
              </a:rPr>
              <a:t>lfactorial</a:t>
            </a:r>
            <a:r>
              <a:rPr lang="en-US" sz="3200" dirty="0">
                <a:latin typeface="Calibri" panose="020F0502020204030204" pitchFamily="34" charset="0"/>
                <a:ea typeface="Calibri" panose="020F0502020204030204" pitchFamily="34" charset="0"/>
                <a:cs typeface="Calibri" panose="020F0502020204030204" pitchFamily="34" charset="0"/>
              </a:rPr>
              <a:t> (log factorial) and choose functions.</a:t>
            </a:r>
          </a:p>
        </p:txBody>
      </p:sp>
    </p:spTree>
    <p:extLst>
      <p:ext uri="{BB962C8B-B14F-4D97-AF65-F5344CB8AC3E}">
        <p14:creationId xmlns:p14="http://schemas.microsoft.com/office/powerpoint/2010/main" val="4146749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BERNOULLI</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 random variable  X  has the </a:t>
            </a:r>
            <a:r>
              <a:rPr lang="en-US" sz="3200" u="sng" dirty="0">
                <a:latin typeface="Calibri" panose="020F0502020204030204" pitchFamily="34" charset="0"/>
                <a:ea typeface="Calibri" panose="020F0502020204030204" pitchFamily="34" charset="0"/>
                <a:cs typeface="Calibri" panose="020F0502020204030204" pitchFamily="34" charset="0"/>
              </a:rPr>
              <a:t>Bernoulli distribution</a:t>
            </a:r>
            <a:r>
              <a:rPr lang="en-US" sz="3200" dirty="0">
                <a:latin typeface="Calibri" panose="020F0502020204030204" pitchFamily="34" charset="0"/>
                <a:ea typeface="Calibri" panose="020F0502020204030204" pitchFamily="34" charset="0"/>
                <a:cs typeface="Calibri" panose="020F0502020204030204" pitchFamily="34" charset="0"/>
              </a:rPr>
              <a:t> with parameter  p  (between  0  and  1)  if its  probability mass function (</a:t>
            </a:r>
            <a:r>
              <a:rPr lang="en-US" sz="3200" dirty="0" err="1">
                <a:latin typeface="Calibri" panose="020F0502020204030204" pitchFamily="34" charset="0"/>
                <a:ea typeface="Calibri" panose="020F0502020204030204" pitchFamily="34" charset="0"/>
                <a:cs typeface="Calibri" panose="020F0502020204030204" pitchFamily="34" charset="0"/>
              </a:rPr>
              <a:t>pmf</a:t>
            </a:r>
            <a:r>
              <a:rPr lang="en-US" sz="3200" dirty="0">
                <a:latin typeface="Calibri" panose="020F0502020204030204" pitchFamily="34" charset="0"/>
                <a:ea typeface="Calibri" panose="020F0502020204030204" pitchFamily="34" charset="0"/>
                <a:cs typeface="Calibri" panose="020F0502020204030204" pitchFamily="34" charset="0"/>
              </a:rPr>
              <a:t>) is  f(x) = p</a:t>
            </a:r>
            <a:r>
              <a:rPr lang="en-US" sz="3200" baseline="30000" dirty="0">
                <a:latin typeface="Calibri" panose="020F0502020204030204" pitchFamily="34" charset="0"/>
                <a:ea typeface="Calibri" panose="020F0502020204030204" pitchFamily="34" charset="0"/>
                <a:cs typeface="Calibri" panose="020F0502020204030204" pitchFamily="34" charset="0"/>
              </a:rPr>
              <a:t> x</a:t>
            </a:r>
            <a:r>
              <a:rPr lang="en-US" sz="3200" dirty="0">
                <a:latin typeface="Calibri" panose="020F0502020204030204" pitchFamily="34" charset="0"/>
                <a:ea typeface="Calibri" panose="020F0502020204030204" pitchFamily="34" charset="0"/>
                <a:cs typeface="Calibri" panose="020F0502020204030204" pitchFamily="34" charset="0"/>
              </a:rPr>
              <a:t> (1 – p)</a:t>
            </a:r>
            <a:r>
              <a:rPr lang="en-US" sz="3200" baseline="30000" dirty="0">
                <a:latin typeface="Calibri" panose="020F0502020204030204" pitchFamily="34" charset="0"/>
                <a:ea typeface="Calibri" panose="020F0502020204030204" pitchFamily="34" charset="0"/>
                <a:cs typeface="Calibri" panose="020F0502020204030204" pitchFamily="34" charset="0"/>
              </a:rPr>
              <a:t> 1 – x </a:t>
            </a:r>
            <a:r>
              <a:rPr lang="en-US" sz="3200" dirty="0">
                <a:latin typeface="Calibri" panose="020F0502020204030204" pitchFamily="34" charset="0"/>
                <a:ea typeface="Calibri" panose="020F0502020204030204" pitchFamily="34" charset="0"/>
                <a:cs typeface="Calibri" panose="020F0502020204030204" pitchFamily="34" charset="0"/>
              </a:rPr>
              <a:t> for  x ɛ {0,1}.</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Thus,  P(X = 1) = p  and  P(X = 0) = 1 – p.  The mean and variance of  X  are  p  and  p(1 – p),  respectively.</a:t>
            </a:r>
          </a:p>
        </p:txBody>
      </p:sp>
    </p:spTree>
    <p:extLst>
      <p:ext uri="{BB962C8B-B14F-4D97-AF65-F5344CB8AC3E}">
        <p14:creationId xmlns:p14="http://schemas.microsoft.com/office/powerpoint/2010/main" val="15815220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BINOMIAL</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 random variable  X  has the </a:t>
            </a:r>
            <a:r>
              <a:rPr lang="en-US" sz="3200" u="sng" dirty="0">
                <a:latin typeface="Calibri" panose="020F0502020204030204" pitchFamily="34" charset="0"/>
                <a:ea typeface="Calibri" panose="020F0502020204030204" pitchFamily="34" charset="0"/>
                <a:cs typeface="Calibri" panose="020F0502020204030204" pitchFamily="34" charset="0"/>
              </a:rPr>
              <a:t>binomial distribution</a:t>
            </a:r>
            <a:r>
              <a:rPr lang="en-US" sz="3200" dirty="0">
                <a:latin typeface="Calibri" panose="020F0502020204030204" pitchFamily="34" charset="0"/>
                <a:ea typeface="Calibri" panose="020F0502020204030204" pitchFamily="34" charset="0"/>
                <a:cs typeface="Calibri" panose="020F0502020204030204" pitchFamily="34" charset="0"/>
              </a:rPr>
              <a:t> with parameters  p  (between  0  and  1)  and  n  (positive integer)  if its </a:t>
            </a:r>
            <a:r>
              <a:rPr lang="en-US" sz="3200" dirty="0" err="1">
                <a:latin typeface="Calibri" panose="020F0502020204030204" pitchFamily="34" charset="0"/>
                <a:ea typeface="Calibri" panose="020F0502020204030204" pitchFamily="34" charset="0"/>
                <a:cs typeface="Calibri" panose="020F0502020204030204" pitchFamily="34" charset="0"/>
              </a:rPr>
              <a:t>pmf</a:t>
            </a:r>
            <a:r>
              <a:rPr lang="en-US" sz="3200" dirty="0">
                <a:latin typeface="Calibri" panose="020F0502020204030204" pitchFamily="34" charset="0"/>
                <a:ea typeface="Calibri" panose="020F0502020204030204" pitchFamily="34" charset="0"/>
                <a:cs typeface="Calibri" panose="020F0502020204030204" pitchFamily="34" charset="0"/>
              </a:rPr>
              <a:t> is</a:t>
            </a: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f(x) = p</a:t>
            </a:r>
            <a:r>
              <a:rPr lang="en-US" sz="3200" baseline="30000" dirty="0">
                <a:latin typeface="Calibri" panose="020F0502020204030204" pitchFamily="34" charset="0"/>
                <a:ea typeface="Calibri" panose="020F0502020204030204" pitchFamily="34" charset="0"/>
                <a:cs typeface="Calibri" panose="020F0502020204030204" pitchFamily="34" charset="0"/>
              </a:rPr>
              <a:t> x</a:t>
            </a:r>
            <a:r>
              <a:rPr lang="en-US" sz="3200" dirty="0">
                <a:latin typeface="Calibri" panose="020F0502020204030204" pitchFamily="34" charset="0"/>
                <a:ea typeface="Calibri" panose="020F0502020204030204" pitchFamily="34" charset="0"/>
                <a:cs typeface="Calibri" panose="020F0502020204030204" pitchFamily="34" charset="0"/>
              </a:rPr>
              <a:t> (1 – p)</a:t>
            </a:r>
            <a:r>
              <a:rPr lang="en-US" sz="3200" baseline="30000" dirty="0">
                <a:latin typeface="Calibri" panose="020F0502020204030204" pitchFamily="34" charset="0"/>
                <a:ea typeface="Calibri" panose="020F0502020204030204" pitchFamily="34" charset="0"/>
                <a:cs typeface="Calibri" panose="020F0502020204030204" pitchFamily="34" charset="0"/>
              </a:rPr>
              <a:t> n – x </a:t>
            </a:r>
            <a:r>
              <a:rPr lang="en-US" sz="3200" dirty="0">
                <a:latin typeface="Calibri" panose="020F0502020204030204" pitchFamily="34" charset="0"/>
                <a:ea typeface="Calibri" panose="020F0502020204030204" pitchFamily="34" charset="0"/>
                <a:cs typeface="Calibri" panose="020F0502020204030204" pitchFamily="34" charset="0"/>
              </a:rPr>
              <a:t> n! / (x! {n – x}!)  for  x ɛ {0,1,2,…,n}.</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mean and variance of  X  are  np  and  np(1 – p),  respectively.  Bernoulli is a special case (with  n = 1).  </a:t>
            </a:r>
          </a:p>
        </p:txBody>
      </p:sp>
    </p:spTree>
    <p:extLst>
      <p:ext uri="{BB962C8B-B14F-4D97-AF65-F5344CB8AC3E}">
        <p14:creationId xmlns:p14="http://schemas.microsoft.com/office/powerpoint/2010/main" val="7489128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BINOMIAL (continued)</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More generally, a binomial random variable arises when we add Bernoulli random variables which are independent and identically distributed (</a:t>
            </a:r>
            <a:r>
              <a:rPr lang="en-US" sz="3200" dirty="0" err="1">
                <a:latin typeface="Calibri" panose="020F0502020204030204" pitchFamily="34" charset="0"/>
                <a:ea typeface="Calibri" panose="020F0502020204030204" pitchFamily="34" charset="0"/>
                <a:cs typeface="Calibri" panose="020F0502020204030204" pitchFamily="34" charset="0"/>
              </a:rPr>
              <a:t>iid</a:t>
            </a:r>
            <a:r>
              <a:rPr lang="en-US" sz="3200" dirty="0">
                <a:latin typeface="Calibri" panose="020F0502020204030204" pitchFamily="34" charset="0"/>
                <a:ea typeface="Calibri" panose="020F0502020204030204" pitchFamily="34" charset="0"/>
                <a:cs typeface="Calibri" panose="020F0502020204030204" pitchFamily="34" charset="0"/>
              </a:rPr>
              <a:t>).  </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In this context,  p  is called the “success probability” and  n  is called the “number of trials”.  A classic example is the number of heads in  n  coin flips.</a:t>
            </a:r>
          </a:p>
        </p:txBody>
      </p:sp>
    </p:spTree>
    <p:extLst>
      <p:ext uri="{BB962C8B-B14F-4D97-AF65-F5344CB8AC3E}">
        <p14:creationId xmlns:p14="http://schemas.microsoft.com/office/powerpoint/2010/main" val="16138781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BINOMIAL (continued)</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More interesting examples can be suggested, but we may have doubts about whether the underlying Bernoulli random variables are </a:t>
            </a:r>
            <a:r>
              <a:rPr lang="en-US" sz="3200" dirty="0" err="1">
                <a:latin typeface="Calibri" panose="020F0502020204030204" pitchFamily="34" charset="0"/>
                <a:ea typeface="Calibri" panose="020F0502020204030204" pitchFamily="34" charset="0"/>
                <a:cs typeface="Calibri" panose="020F0502020204030204" pitchFamily="34" charset="0"/>
              </a:rPr>
              <a:t>iid</a:t>
            </a:r>
            <a:r>
              <a:rPr lang="en-US" sz="3200" dirty="0">
                <a:latin typeface="Calibri" panose="020F0502020204030204" pitchFamily="34" charset="0"/>
                <a:ea typeface="Calibri" panose="020F0502020204030204" pitchFamily="34" charset="0"/>
                <a:cs typeface="Calibri" panose="020F0502020204030204" pitchFamily="34" charset="0"/>
              </a:rPr>
              <a: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For instance, in a class of size  n = 20,  the number of students absent from the next session will certainly be an integer between  0  and  20.  Yet, we may wonder, are the absences of individual students independent ?</a:t>
            </a:r>
          </a:p>
        </p:txBody>
      </p:sp>
    </p:spTree>
    <p:extLst>
      <p:ext uri="{BB962C8B-B14F-4D97-AF65-F5344CB8AC3E}">
        <p14:creationId xmlns:p14="http://schemas.microsoft.com/office/powerpoint/2010/main" val="1526621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BINOMIAL (continued)</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If we are talking about an elementary school class, then one student may pass a cold on to another student, so that the absences of these two students from the next session may not be independent.</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That said, we may sometimes use a binomial distribution, even when not fully convinced that the underlying Bernoulli random variables are </a:t>
            </a:r>
            <a:r>
              <a:rPr lang="en-US" sz="3200" dirty="0" err="1">
                <a:latin typeface="Calibri" panose="020F0502020204030204" pitchFamily="34" charset="0"/>
                <a:ea typeface="Calibri" panose="020F0502020204030204" pitchFamily="34" charset="0"/>
                <a:cs typeface="Calibri" panose="020F0502020204030204" pitchFamily="34" charset="0"/>
              </a:rPr>
              <a:t>iid</a:t>
            </a:r>
            <a:r>
              <a:rPr lang="en-US" sz="3200" dirty="0">
                <a:latin typeface="Calibri" panose="020F0502020204030204" pitchFamily="34" charset="0"/>
                <a:ea typeface="Calibri" panose="020F0502020204030204" pitchFamily="34" charset="0"/>
                <a:cs typeface="Calibri" panose="020F0502020204030204" pitchFamily="34" charset="0"/>
              </a:rPr>
              <a:t>.  Indeed, assumptions for statistical models are rarely satisfied perfectly.</a:t>
            </a:r>
          </a:p>
        </p:txBody>
      </p:sp>
    </p:spTree>
    <p:extLst>
      <p:ext uri="{BB962C8B-B14F-4D97-AF65-F5344CB8AC3E}">
        <p14:creationId xmlns:p14="http://schemas.microsoft.com/office/powerpoint/2010/main" val="34847022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LOGISTIC REGRESSION</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As a brief digression, if the underlying Bernoulli random variables are independent but have different success probabilities, and </a:t>
            </a:r>
            <a:r>
              <a:rPr lang="en-US" sz="3200" i="1" dirty="0">
                <a:latin typeface="Calibri" panose="020F0502020204030204" pitchFamily="34" charset="0"/>
                <a:ea typeface="Calibri" panose="020F0502020204030204" pitchFamily="34" charset="0"/>
                <a:cs typeface="Calibri" panose="020F0502020204030204" pitchFamily="34" charset="0"/>
              </a:rPr>
              <a:t>if we are interested in relating these success probabilities to explanatory variables</a:t>
            </a:r>
            <a:r>
              <a:rPr lang="en-US" sz="3200" dirty="0">
                <a:latin typeface="Calibri" panose="020F0502020204030204" pitchFamily="34" charset="0"/>
                <a:ea typeface="Calibri" panose="020F0502020204030204" pitchFamily="34" charset="0"/>
                <a:cs typeface="Calibri" panose="020F0502020204030204" pitchFamily="34" charset="0"/>
              </a:rPr>
              <a:t>, then we may consider fitting a logistic regression model.</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Such a model holds that  p = exp(</a:t>
            </a:r>
            <a:r>
              <a:rPr lang="en-US" sz="3200" b="1" dirty="0" err="1">
                <a:latin typeface="Calibri" panose="020F0502020204030204" pitchFamily="34" charset="0"/>
                <a:ea typeface="Calibri" panose="020F0502020204030204" pitchFamily="34" charset="0"/>
                <a:cs typeface="Calibri" panose="020F0502020204030204" pitchFamily="34" charset="0"/>
              </a:rPr>
              <a:t>x</a:t>
            </a:r>
            <a:r>
              <a:rPr lang="en-US" sz="3200" baseline="30000" dirty="0" err="1">
                <a:latin typeface="Calibri" panose="020F0502020204030204" pitchFamily="34" charset="0"/>
                <a:ea typeface="Calibri" panose="020F0502020204030204" pitchFamily="34" charset="0"/>
                <a:cs typeface="Calibri" panose="020F0502020204030204" pitchFamily="34" charset="0"/>
              </a:rPr>
              <a:t>T</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dirty="0">
                <a:latin typeface="Calibri" panose="020F0502020204030204" pitchFamily="34" charset="0"/>
                <a:ea typeface="Calibri" panose="020F0502020204030204" pitchFamily="34" charset="0"/>
                <a:cs typeface="Calibri" panose="020F0502020204030204" pitchFamily="34" charset="0"/>
              </a:rPr>
              <a:t>) / {1 + exp(</a:t>
            </a:r>
            <a:r>
              <a:rPr lang="en-US" sz="3200" b="1" dirty="0" err="1">
                <a:latin typeface="Calibri" panose="020F0502020204030204" pitchFamily="34" charset="0"/>
                <a:ea typeface="Calibri" panose="020F0502020204030204" pitchFamily="34" charset="0"/>
                <a:cs typeface="Calibri" panose="020F0502020204030204" pitchFamily="34" charset="0"/>
              </a:rPr>
              <a:t>x</a:t>
            </a:r>
            <a:r>
              <a:rPr lang="en-US" sz="3200" baseline="30000" dirty="0" err="1">
                <a:latin typeface="Calibri" panose="020F0502020204030204" pitchFamily="34" charset="0"/>
                <a:ea typeface="Calibri" panose="020F0502020204030204" pitchFamily="34" charset="0"/>
                <a:cs typeface="Calibri" panose="020F0502020204030204" pitchFamily="34" charset="0"/>
              </a:rPr>
              <a:t>T</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dirty="0">
                <a:latin typeface="Calibri" panose="020F0502020204030204" pitchFamily="34" charset="0"/>
                <a:ea typeface="Calibri" panose="020F0502020204030204" pitchFamily="34" charset="0"/>
                <a:cs typeface="Calibri" panose="020F0502020204030204" pitchFamily="34" charset="0"/>
              </a:rPr>
              <a:t>)}, where  </a:t>
            </a:r>
            <a:r>
              <a:rPr lang="en-US" sz="3200" b="1" dirty="0">
                <a:latin typeface="Calibri" panose="020F0502020204030204" pitchFamily="34" charset="0"/>
                <a:ea typeface="Calibri" panose="020F0502020204030204" pitchFamily="34" charset="0"/>
                <a:cs typeface="Calibri" panose="020F0502020204030204" pitchFamily="34" charset="0"/>
              </a:rPr>
              <a:t>x</a:t>
            </a:r>
            <a:r>
              <a:rPr lang="en-US" sz="3200" dirty="0">
                <a:latin typeface="Calibri" panose="020F0502020204030204" pitchFamily="34" charset="0"/>
                <a:ea typeface="Calibri" panose="020F0502020204030204" pitchFamily="34" charset="0"/>
                <a:cs typeface="Calibri" panose="020F0502020204030204" pitchFamily="34" charset="0"/>
              </a:rPr>
              <a:t>  is a vector of explanatory variable values and  </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b="1" dirty="0">
                <a:latin typeface="Calibri" panose="020F0502020204030204" pitchFamily="34" charset="0"/>
                <a:ea typeface="Calibri" panose="020F0502020204030204" pitchFamily="34" charset="0"/>
                <a:cs typeface="Calibri" panose="020F0502020204030204" pitchFamily="34" charset="0"/>
              </a:rPr>
              <a:t>  </a:t>
            </a:r>
            <a:r>
              <a:rPr lang="en-US" sz="3200" dirty="0">
                <a:latin typeface="Calibri" panose="020F0502020204030204" pitchFamily="34" charset="0"/>
                <a:ea typeface="Calibri" panose="020F0502020204030204" pitchFamily="34" charset="0"/>
                <a:cs typeface="Calibri" panose="020F0502020204030204" pitchFamily="34" charset="0"/>
              </a:rPr>
              <a:t>is a vector of coefficients.</a:t>
            </a:r>
          </a:p>
        </p:txBody>
      </p:sp>
    </p:spTree>
    <p:extLst>
      <p:ext uri="{BB962C8B-B14F-4D97-AF65-F5344CB8AC3E}">
        <p14:creationId xmlns:p14="http://schemas.microsoft.com/office/powerpoint/2010/main" val="5258915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LOGISTIC REGRESSION (continued)</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As in linear regression, one can allow for an intercept by fixing the first component of  </a:t>
            </a:r>
            <a:r>
              <a:rPr lang="en-US" sz="3200" b="1" dirty="0">
                <a:latin typeface="Calibri" panose="020F0502020204030204" pitchFamily="34" charset="0"/>
                <a:ea typeface="Calibri" panose="020F0502020204030204" pitchFamily="34" charset="0"/>
                <a:cs typeface="Calibri" panose="020F0502020204030204" pitchFamily="34" charset="0"/>
              </a:rPr>
              <a:t>x</a:t>
            </a:r>
            <a:r>
              <a:rPr lang="en-US" sz="3200" dirty="0">
                <a:latin typeface="Calibri" panose="020F0502020204030204" pitchFamily="34" charset="0"/>
                <a:ea typeface="Calibri" panose="020F0502020204030204" pitchFamily="34" charset="0"/>
                <a:cs typeface="Calibri" panose="020F0502020204030204" pitchFamily="34" charset="0"/>
              </a:rPr>
              <a:t>  to equal  1  for everyone.</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Fitting a logistic regression model entails using maximum likelihood to estimate the components of  </a:t>
            </a:r>
            <a:r>
              <a:rPr lang="el-GR" sz="3200" b="1" dirty="0">
                <a:latin typeface="Calibri" panose="020F0502020204030204" pitchFamily="34" charset="0"/>
                <a:ea typeface="Calibri" panose="020F0502020204030204" pitchFamily="34" charset="0"/>
                <a:cs typeface="Calibri" panose="020F0502020204030204" pitchFamily="34" charset="0"/>
              </a:rPr>
              <a:t>β</a:t>
            </a:r>
            <a:r>
              <a:rPr lang="en-US" sz="3200" dirty="0">
                <a:latin typeface="Calibri" panose="020F0502020204030204" pitchFamily="34" charset="0"/>
                <a:ea typeface="Calibri" panose="020F0502020204030204" pitchFamily="34" charset="0"/>
                <a:cs typeface="Calibri" panose="020F0502020204030204" pitchFamily="34" charset="0"/>
              </a:rPr>
              <a:t>.  This is a more difficult estimation problem than the one for linear regression and is addressed using an iterative numerical procedure; there is no formula for immediately computing estimates, like  (</a:t>
            </a:r>
            <a:r>
              <a:rPr lang="en-US" sz="3200" b="1" dirty="0">
                <a:latin typeface="Calibri" panose="020F0502020204030204" pitchFamily="34" charset="0"/>
                <a:ea typeface="Calibri" panose="020F0502020204030204" pitchFamily="34" charset="0"/>
                <a:cs typeface="Calibri" panose="020F0502020204030204" pitchFamily="34" charset="0"/>
              </a:rPr>
              <a:t>X</a:t>
            </a:r>
            <a:r>
              <a:rPr lang="en-US" sz="3200" baseline="30000" dirty="0">
                <a:latin typeface="Calibri" panose="020F0502020204030204" pitchFamily="34" charset="0"/>
                <a:ea typeface="Calibri" panose="020F0502020204030204" pitchFamily="34" charset="0"/>
                <a:cs typeface="Calibri" panose="020F0502020204030204" pitchFamily="34" charset="0"/>
              </a:rPr>
              <a:t>T</a:t>
            </a:r>
            <a:r>
              <a:rPr lang="en-US" sz="3200" b="1" dirty="0">
                <a:latin typeface="Calibri" panose="020F0502020204030204" pitchFamily="34" charset="0"/>
                <a:ea typeface="Calibri" panose="020F0502020204030204" pitchFamily="34" charset="0"/>
                <a:cs typeface="Calibri" panose="020F0502020204030204" pitchFamily="34" charset="0"/>
              </a:rPr>
              <a:t>X</a:t>
            </a:r>
            <a:r>
              <a:rPr lang="en-US" sz="3200" dirty="0">
                <a:latin typeface="Calibri" panose="020F0502020204030204" pitchFamily="34" charset="0"/>
                <a:ea typeface="Calibri" panose="020F0502020204030204" pitchFamily="34" charset="0"/>
                <a:cs typeface="Calibri" panose="020F0502020204030204" pitchFamily="34" charset="0"/>
              </a:rPr>
              <a:t>)</a:t>
            </a:r>
            <a:r>
              <a:rPr lang="en-US" sz="3200" baseline="30000" dirty="0">
                <a:latin typeface="Calibri" panose="020F0502020204030204" pitchFamily="34" charset="0"/>
                <a:ea typeface="Calibri" panose="020F0502020204030204" pitchFamily="34" charset="0"/>
                <a:cs typeface="Calibri" panose="020F0502020204030204" pitchFamily="34" charset="0"/>
              </a:rPr>
              <a:t>-1</a:t>
            </a:r>
            <a:r>
              <a:rPr lang="en-US" sz="3200" dirty="0">
                <a:latin typeface="Calibri" panose="020F0502020204030204" pitchFamily="34" charset="0"/>
                <a:ea typeface="Calibri" panose="020F0502020204030204" pitchFamily="34" charset="0"/>
                <a:cs typeface="Calibri" panose="020F0502020204030204" pitchFamily="34" charset="0"/>
              </a:rPr>
              <a:t> </a:t>
            </a:r>
            <a:r>
              <a:rPr lang="en-US" sz="3200" b="1" dirty="0" err="1">
                <a:latin typeface="Calibri" panose="020F0502020204030204" pitchFamily="34" charset="0"/>
                <a:ea typeface="Calibri" panose="020F0502020204030204" pitchFamily="34" charset="0"/>
                <a:cs typeface="Calibri" panose="020F0502020204030204" pitchFamily="34" charset="0"/>
              </a:rPr>
              <a:t>X</a:t>
            </a:r>
            <a:r>
              <a:rPr lang="en-US" sz="3200" baseline="30000" dirty="0" err="1">
                <a:latin typeface="Calibri" panose="020F0502020204030204" pitchFamily="34" charset="0"/>
                <a:ea typeface="Calibri" panose="020F0502020204030204" pitchFamily="34" charset="0"/>
                <a:cs typeface="Calibri" panose="020F0502020204030204" pitchFamily="34" charset="0"/>
              </a:rPr>
              <a:t>T</a:t>
            </a:r>
            <a:r>
              <a:rPr lang="en-US" sz="3200" b="1" dirty="0" err="1">
                <a:latin typeface="Calibri" panose="020F0502020204030204" pitchFamily="34" charset="0"/>
                <a:ea typeface="Calibri" panose="020F0502020204030204" pitchFamily="34" charset="0"/>
                <a:cs typeface="Calibri" panose="020F0502020204030204" pitchFamily="34" charset="0"/>
              </a:rPr>
              <a:t>y</a:t>
            </a:r>
            <a:r>
              <a:rPr lang="en-US" sz="3200" dirty="0">
                <a:latin typeface="Calibri" panose="020F0502020204030204" pitchFamily="34" charset="0"/>
                <a:ea typeface="Calibri" panose="020F0502020204030204" pitchFamily="34" charset="0"/>
                <a:cs typeface="Calibri" panose="020F0502020204030204" pitchFamily="34" charset="0"/>
              </a:rPr>
              <a:t>  in linear regression (Lecture 9).</a:t>
            </a:r>
          </a:p>
        </p:txBody>
      </p:sp>
    </p:spTree>
    <p:extLst>
      <p:ext uri="{BB962C8B-B14F-4D97-AF65-F5344CB8AC3E}">
        <p14:creationId xmlns:p14="http://schemas.microsoft.com/office/powerpoint/2010/main" val="23766524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fontScale="90000"/>
          </a:bodyPr>
          <a:lstStyle/>
          <a:p>
            <a:br>
              <a:rPr lang="en-US" sz="4000" b="1" dirty="0"/>
            </a:br>
            <a:br>
              <a:rPr lang="en-US" sz="4000" b="1" dirty="0"/>
            </a:br>
            <a:r>
              <a:rPr lang="en-US" sz="4000" b="1" dirty="0"/>
              <a:t>	</a:t>
            </a:r>
          </a:p>
        </p:txBody>
      </p:sp>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606490"/>
            <a:ext cx="9906000" cy="5718110"/>
          </a:xfrm>
        </p:spPr>
        <p:txBody>
          <a:bodyPr>
            <a:normAutofit/>
          </a:bodyPr>
          <a:lstStyle/>
          <a:p>
            <a:pPr marL="0" indent="0">
              <a:spcBef>
                <a:spcPts val="0"/>
              </a:spcBef>
              <a:buNone/>
            </a:pPr>
            <a:r>
              <a:rPr lang="en-US" sz="4400" b="1" dirty="0">
                <a:latin typeface="Calibri" panose="020F0502020204030204" pitchFamily="34" charset="0"/>
                <a:ea typeface="Calibri" panose="020F0502020204030204" pitchFamily="34" charset="0"/>
                <a:cs typeface="Calibri" panose="020F0502020204030204" pitchFamily="34" charset="0"/>
              </a:rPr>
              <a:t>GEOMETRIC</a:t>
            </a:r>
          </a:p>
          <a:p>
            <a:pPr marL="0" indent="0">
              <a:spcBef>
                <a:spcPts val="0"/>
              </a:spcBef>
              <a:buNone/>
            </a:pPr>
            <a:endParaRPr lang="en-US" sz="3200" b="1"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A random variable  X  has the </a:t>
            </a:r>
            <a:r>
              <a:rPr lang="en-US" sz="3200" u="sng" dirty="0">
                <a:latin typeface="Calibri" panose="020F0502020204030204" pitchFamily="34" charset="0"/>
                <a:ea typeface="Calibri" panose="020F0502020204030204" pitchFamily="34" charset="0"/>
                <a:cs typeface="Calibri" panose="020F0502020204030204" pitchFamily="34" charset="0"/>
              </a:rPr>
              <a:t>geometric distribution</a:t>
            </a:r>
            <a:r>
              <a:rPr lang="en-US" sz="3200" dirty="0">
                <a:latin typeface="Calibri" panose="020F0502020204030204" pitchFamily="34" charset="0"/>
                <a:ea typeface="Calibri" panose="020F0502020204030204" pitchFamily="34" charset="0"/>
                <a:cs typeface="Calibri" panose="020F0502020204030204" pitchFamily="34" charset="0"/>
              </a:rPr>
              <a:t> with parameter  p  (between  0  and  1)  if its </a:t>
            </a:r>
            <a:r>
              <a:rPr lang="en-US" sz="3200" dirty="0" err="1">
                <a:latin typeface="Calibri" panose="020F0502020204030204" pitchFamily="34" charset="0"/>
                <a:ea typeface="Calibri" panose="020F0502020204030204" pitchFamily="34" charset="0"/>
                <a:cs typeface="Calibri" panose="020F0502020204030204" pitchFamily="34" charset="0"/>
              </a:rPr>
              <a:t>pmf</a:t>
            </a:r>
            <a:r>
              <a:rPr lang="en-US" sz="3200" dirty="0">
                <a:latin typeface="Calibri" panose="020F0502020204030204" pitchFamily="34" charset="0"/>
                <a:ea typeface="Calibri" panose="020F0502020204030204" pitchFamily="34" charset="0"/>
                <a:cs typeface="Calibri" panose="020F0502020204030204" pitchFamily="34" charset="0"/>
              </a:rPr>
              <a:t> is                   f(x) = p (1 – p)</a:t>
            </a:r>
            <a:r>
              <a:rPr lang="en-US" sz="3200" baseline="30000" dirty="0">
                <a:latin typeface="Calibri" panose="020F0502020204030204" pitchFamily="34" charset="0"/>
                <a:ea typeface="Calibri" panose="020F0502020204030204" pitchFamily="34" charset="0"/>
                <a:cs typeface="Calibri" panose="020F0502020204030204" pitchFamily="34" charset="0"/>
              </a:rPr>
              <a:t> x </a:t>
            </a:r>
            <a:r>
              <a:rPr lang="en-US" sz="3200" dirty="0">
                <a:latin typeface="Calibri" panose="020F0502020204030204" pitchFamily="34" charset="0"/>
                <a:ea typeface="Calibri" panose="020F0502020204030204" pitchFamily="34" charset="0"/>
                <a:cs typeface="Calibri" panose="020F0502020204030204" pitchFamily="34" charset="0"/>
              </a:rPr>
              <a:t>  for  x  a nonnegative integer.</a:t>
            </a:r>
          </a:p>
          <a:p>
            <a:pPr marL="0" indent="0">
              <a:spcBef>
                <a:spcPts val="0"/>
              </a:spcBef>
              <a:buNone/>
            </a:pPr>
            <a:endParaRPr lang="en-US" sz="3200" dirty="0">
              <a:latin typeface="Calibri" panose="020F0502020204030204" pitchFamily="34" charset="0"/>
              <a:ea typeface="Calibri" panose="020F0502020204030204" pitchFamily="34" charset="0"/>
              <a:cs typeface="Calibri" panose="020F0502020204030204" pitchFamily="34" charset="0"/>
            </a:endParaRPr>
          </a:p>
          <a:p>
            <a:pPr marL="0" indent="0">
              <a:spcBef>
                <a:spcPts val="0"/>
              </a:spcBef>
              <a:buNone/>
            </a:pPr>
            <a:r>
              <a:rPr lang="en-US" sz="3200" dirty="0">
                <a:latin typeface="Calibri" panose="020F0502020204030204" pitchFamily="34" charset="0"/>
                <a:ea typeface="Calibri" panose="020F0502020204030204" pitchFamily="34" charset="0"/>
                <a:cs typeface="Calibri" panose="020F0502020204030204" pitchFamily="34" charset="0"/>
              </a:rPr>
              <a:t>The mean and variance of  X  are  (1 – p)/p  and  (1 – p)/p</a:t>
            </a:r>
            <a:r>
              <a:rPr lang="en-US" sz="3200" baseline="30000" dirty="0">
                <a:latin typeface="Calibri" panose="020F0502020204030204" pitchFamily="34" charset="0"/>
                <a:ea typeface="Calibri" panose="020F0502020204030204" pitchFamily="34" charset="0"/>
                <a:cs typeface="Calibri" panose="020F0502020204030204" pitchFamily="34" charset="0"/>
              </a:rPr>
              <a:t>2</a:t>
            </a:r>
            <a:r>
              <a:rPr lang="en-US" sz="3200" dirty="0">
                <a:latin typeface="Calibri" panose="020F0502020204030204" pitchFamily="34" charset="0"/>
                <a:ea typeface="Calibri" panose="020F0502020204030204" pitchFamily="34" charset="0"/>
                <a:cs typeface="Calibri" panose="020F0502020204030204" pitchFamily="34" charset="0"/>
              </a:rPr>
              <a:t>,  respectively.  We can think of  X  as the number of failures preceding the first success, when the number of trials is not fixed </a:t>
            </a:r>
            <a:r>
              <a:rPr lang="en-US" sz="3200" i="1" dirty="0">
                <a:latin typeface="Calibri" panose="020F0502020204030204" pitchFamily="34" charset="0"/>
                <a:ea typeface="Calibri" panose="020F0502020204030204" pitchFamily="34" charset="0"/>
                <a:cs typeface="Calibri" panose="020F0502020204030204" pitchFamily="34" charset="0"/>
              </a:rPr>
              <a:t>a priori</a:t>
            </a:r>
            <a:r>
              <a:rPr lang="en-US" sz="3200" dirty="0">
                <a:latin typeface="Calibri" panose="020F0502020204030204" pitchFamily="34" charset="0"/>
                <a:ea typeface="Calibri" panose="020F0502020204030204" pitchFamily="34" charset="0"/>
                <a:cs typeface="Calibri" panose="020F0502020204030204" pitchFamily="34" charset="0"/>
              </a:rPr>
              <a:t>.  The geometric distribution can be seen as a discrete analogue to the exponential distribution.</a:t>
            </a:r>
          </a:p>
        </p:txBody>
      </p:sp>
    </p:spTree>
    <p:extLst>
      <p:ext uri="{BB962C8B-B14F-4D97-AF65-F5344CB8AC3E}">
        <p14:creationId xmlns:p14="http://schemas.microsoft.com/office/powerpoint/2010/main" val="1258548247"/>
      </p:ext>
    </p:extLst>
  </p:cSld>
  <p:clrMapOvr>
    <a:masterClrMapping/>
  </p:clrMapOvr>
</p:sld>
</file>

<file path=ppt/theme/theme1.xml><?xml version="1.0" encoding="utf-8"?>
<a:theme xmlns:a="http://schemas.openxmlformats.org/drawingml/2006/main" name="Custom">
  <a:themeElements>
    <a:clrScheme name="Custom 19">
      <a:dk1>
        <a:sysClr val="windowText" lastClr="000000"/>
      </a:dk1>
      <a:lt1>
        <a:sysClr val="window" lastClr="FFFFFF"/>
      </a:lt1>
      <a:dk2>
        <a:srgbClr val="44546A"/>
      </a:dk2>
      <a:lt2>
        <a:srgbClr val="E7E6E6"/>
      </a:lt2>
      <a:accent1>
        <a:srgbClr val="B4D0E9"/>
      </a:accent1>
      <a:accent2>
        <a:srgbClr val="476977"/>
      </a:accent2>
      <a:accent3>
        <a:srgbClr val="79BBE9"/>
      </a:accent3>
      <a:accent4>
        <a:srgbClr val="6B8043"/>
      </a:accent4>
      <a:accent5>
        <a:srgbClr val="9ACF21"/>
      </a:accent5>
      <a:accent6>
        <a:srgbClr val="CFDCA5"/>
      </a:accent6>
      <a:hlink>
        <a:srgbClr val="0563C1"/>
      </a:hlink>
      <a:folHlink>
        <a:srgbClr val="954F72"/>
      </a:folHlink>
    </a:clrScheme>
    <a:fontScheme name="Custom 26">
      <a:majorFont>
        <a:latin typeface="Tenorite Bold"/>
        <a:ea typeface=""/>
        <a:cs typeface=""/>
      </a:majorFont>
      <a:minorFont>
        <a:latin typeface="Tenorite "/>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M16411175_Win32_SL_V6" id="{2596AF0E-92BF-4F5A-A2A1-B1C9D33CD0CE}" vid="{0709752F-9199-467A-B305-5274ECB683C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9424615-5FE5-4F43-AE24-3BC9A0532687}">
  <ds:schemaRefs>
    <ds:schemaRef ds:uri="http://schemas.microsoft.com/sharepoint/v3/contenttype/forms"/>
  </ds:schemaRefs>
</ds:datastoreItem>
</file>

<file path=customXml/itemProps2.xml><?xml version="1.0" encoding="utf-8"?>
<ds:datastoreItem xmlns:ds="http://schemas.openxmlformats.org/officeDocument/2006/customXml" ds:itemID="{AF19A644-6410-4EC7-894C-877E70305DFF}">
  <ds:schemaRefs>
    <ds:schemaRef ds:uri="http://purl.org/dc/elements/1.1/"/>
    <ds:schemaRef ds:uri="http://schemas.microsoft.com/office/infopath/2007/PartnerControls"/>
    <ds:schemaRef ds:uri="http://schemas.openxmlformats.org/package/2006/metadata/core-properties"/>
    <ds:schemaRef ds:uri="http://schemas.microsoft.com/sharepoint/v3"/>
    <ds:schemaRef ds:uri="http://purl.org/dc/dcmitype/"/>
    <ds:schemaRef ds:uri="http://schemas.microsoft.com/office/2006/documentManagement/types"/>
    <ds:schemaRef ds:uri="http://purl.org/dc/terms/"/>
    <ds:schemaRef ds:uri="http://schemas.microsoft.com/office/2006/metadata/properties"/>
    <ds:schemaRef ds:uri="230e9df3-be65-4c73-a93b-d1236ebd677e"/>
    <ds:schemaRef ds:uri="16c05727-aa75-4e4a-9b5f-8a80a1165891"/>
    <ds:schemaRef ds:uri="71af3243-3dd4-4a8d-8c0d-dd76da1f02a5"/>
    <ds:schemaRef ds:uri="http://www.w3.org/XML/1998/namespace"/>
  </ds:schemaRefs>
</ds:datastoreItem>
</file>

<file path=customXml/itemProps3.xml><?xml version="1.0" encoding="utf-8"?>
<ds:datastoreItem xmlns:ds="http://schemas.openxmlformats.org/officeDocument/2006/customXml" ds:itemID="{15AD180A-D253-4F84-BD24-8EE736E6553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{6D703914-E1C6-4156-A77F-6781093C2427}TF8c6975b0-03aa-48e8-8a23-2a6072f108da7bca746b_win32-937fb968a2bf</Template>
  <TotalTime>412</TotalTime>
  <Words>1556</Words>
  <Application>Microsoft Office PowerPoint</Application>
  <PresentationFormat>Widescreen</PresentationFormat>
  <Paragraphs>106</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Tenorite </vt:lpstr>
      <vt:lpstr>Tenorite Bold</vt:lpstr>
      <vt:lpstr>Custom</vt:lpstr>
      <vt:lpstr>  SOME COMMON  DISCRETE DISTRIBUTIONS  BST 675, Fall 2025, Lecture 15 Dr. Richard Charnigo</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BASIC PRESENTATION</dc:title>
  <dc:creator>Richard Charnigo</dc:creator>
  <cp:lastModifiedBy>Richard Charnigo</cp:lastModifiedBy>
  <cp:revision>3</cp:revision>
  <dcterms:created xsi:type="dcterms:W3CDTF">2025-11-01T05:05:53Z</dcterms:created>
  <dcterms:modified xsi:type="dcterms:W3CDTF">2025-11-13T05:06:35Z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