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22"/>
  </p:notesMasterIdLst>
  <p:handoutMasterIdLst>
    <p:handoutMasterId r:id="rId23"/>
  </p:handoutMasterIdLst>
  <p:sldIdLst>
    <p:sldId id="310" r:id="rId5"/>
    <p:sldId id="291" r:id="rId6"/>
    <p:sldId id="311" r:id="rId7"/>
    <p:sldId id="312" r:id="rId8"/>
    <p:sldId id="314" r:id="rId9"/>
    <p:sldId id="313" r:id="rId10"/>
    <p:sldId id="315" r:id="rId11"/>
    <p:sldId id="316" r:id="rId12"/>
    <p:sldId id="317" r:id="rId13"/>
    <p:sldId id="318" r:id="rId14"/>
    <p:sldId id="319" r:id="rId15"/>
    <p:sldId id="320" r:id="rId16"/>
    <p:sldId id="321" r:id="rId17"/>
    <p:sldId id="322" r:id="rId18"/>
    <p:sldId id="324" r:id="rId19"/>
    <p:sldId id="323" r:id="rId20"/>
    <p:sldId id="325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FAE8"/>
    <a:srgbClr val="4769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0363DF0-738F-4561-BB29-69E767F9EDCD}" v="1434" dt="2025-11-07T20:04:50.833"/>
  </p1510:revLst>
</p1510:revInfo>
</file>

<file path=ppt/tableStyles.xml><?xml version="1.0" encoding="utf-8"?>
<a:tblStyleLst xmlns:a="http://schemas.openxmlformats.org/drawingml/2006/main" def="{9DCAF9ED-07DC-4A11-8D7F-57B35C25682E}"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5394" autoAdjust="0"/>
  </p:normalViewPr>
  <p:slideViewPr>
    <p:cSldViewPr snapToGrid="0">
      <p:cViewPr varScale="1">
        <p:scale>
          <a:sx n="86" d="100"/>
          <a:sy n="86" d="100"/>
        </p:scale>
        <p:origin x="514" y="53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notesViewPr>
    <p:cSldViewPr snapToGrid="0">
      <p:cViewPr varScale="1">
        <p:scale>
          <a:sx n="67" d="100"/>
          <a:sy n="67" d="100"/>
        </p:scale>
        <p:origin x="3120" y="7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Relationship Id="rId30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ichard Charnigo" userId="4fe029dc7930efe6" providerId="LiveId" clId="{A0363DF0-738F-4561-BB29-69E767F9EDCD}"/>
    <pc:docChg chg="undo custSel addSld modSld sldOrd">
      <pc:chgData name="Richard Charnigo" userId="4fe029dc7930efe6" providerId="LiveId" clId="{A0363DF0-738F-4561-BB29-69E767F9EDCD}" dt="2025-11-07T20:24:38.694" v="10130" actId="20577"/>
      <pc:docMkLst>
        <pc:docMk/>
      </pc:docMkLst>
      <pc:sldChg chg="modSp mod">
        <pc:chgData name="Richard Charnigo" userId="4fe029dc7930efe6" providerId="LiveId" clId="{A0363DF0-738F-4561-BB29-69E767F9EDCD}" dt="2025-11-07T20:09:03.348" v="10081" actId="20577"/>
        <pc:sldMkLst>
          <pc:docMk/>
          <pc:sldMk cId="1581522045" sldId="291"/>
        </pc:sldMkLst>
        <pc:spChg chg="mod">
          <ac:chgData name="Richard Charnigo" userId="4fe029dc7930efe6" providerId="LiveId" clId="{A0363DF0-738F-4561-BB29-69E767F9EDCD}" dt="2025-11-06T17:03:47.459" v="28" actId="20577"/>
          <ac:spMkLst>
            <pc:docMk/>
            <pc:sldMk cId="1581522045" sldId="291"/>
            <ac:spMk id="2" creationId="{BF1F5F01-64F3-DA0A-7FD2-A56B7F190F54}"/>
          </ac:spMkLst>
        </pc:spChg>
        <pc:spChg chg="mod">
          <ac:chgData name="Richard Charnigo" userId="4fe029dc7930efe6" providerId="LiveId" clId="{A0363DF0-738F-4561-BB29-69E767F9EDCD}" dt="2025-11-07T20:09:03.348" v="10081" actId="20577"/>
          <ac:spMkLst>
            <pc:docMk/>
            <pc:sldMk cId="1581522045" sldId="291"/>
            <ac:spMk id="3" creationId="{940A6D83-6E2B-7C68-A633-B77B496B2B66}"/>
          </ac:spMkLst>
        </pc:spChg>
      </pc:sldChg>
      <pc:sldChg chg="modSp add mod">
        <pc:chgData name="Richard Charnigo" userId="4fe029dc7930efe6" providerId="LiveId" clId="{A0363DF0-738F-4561-BB29-69E767F9EDCD}" dt="2025-11-06T17:23:00.264" v="2915" actId="255"/>
        <pc:sldMkLst>
          <pc:docMk/>
          <pc:sldMk cId="1735942143" sldId="311"/>
        </pc:sldMkLst>
        <pc:spChg chg="mod">
          <ac:chgData name="Richard Charnigo" userId="4fe029dc7930efe6" providerId="LiveId" clId="{A0363DF0-738F-4561-BB29-69E767F9EDCD}" dt="2025-11-06T17:23:00.264" v="2915" actId="255"/>
          <ac:spMkLst>
            <pc:docMk/>
            <pc:sldMk cId="1735942143" sldId="311"/>
            <ac:spMk id="3" creationId="{940A6D83-6E2B-7C68-A633-B77B496B2B66}"/>
          </ac:spMkLst>
        </pc:spChg>
      </pc:sldChg>
      <pc:sldChg chg="modSp add mod">
        <pc:chgData name="Richard Charnigo" userId="4fe029dc7930efe6" providerId="LiveId" clId="{A0363DF0-738F-4561-BB29-69E767F9EDCD}" dt="2025-11-06T19:51:45.980" v="2955" actId="20577"/>
        <pc:sldMkLst>
          <pc:docMk/>
          <pc:sldMk cId="3881322167" sldId="312"/>
        </pc:sldMkLst>
        <pc:spChg chg="mod">
          <ac:chgData name="Richard Charnigo" userId="4fe029dc7930efe6" providerId="LiveId" clId="{A0363DF0-738F-4561-BB29-69E767F9EDCD}" dt="2025-11-06T19:51:45.980" v="2955" actId="20577"/>
          <ac:spMkLst>
            <pc:docMk/>
            <pc:sldMk cId="3881322167" sldId="312"/>
            <ac:spMk id="3" creationId="{940A6D83-6E2B-7C68-A633-B77B496B2B66}"/>
          </ac:spMkLst>
        </pc:spChg>
      </pc:sldChg>
      <pc:sldChg chg="modSp add mod ord">
        <pc:chgData name="Richard Charnigo" userId="4fe029dc7930efe6" providerId="LiveId" clId="{A0363DF0-738F-4561-BB29-69E767F9EDCD}" dt="2025-11-07T19:27:14.933" v="6220" actId="20577"/>
        <pc:sldMkLst>
          <pc:docMk/>
          <pc:sldMk cId="1583203245" sldId="313"/>
        </pc:sldMkLst>
        <pc:spChg chg="mod">
          <ac:chgData name="Richard Charnigo" userId="4fe029dc7930efe6" providerId="LiveId" clId="{A0363DF0-738F-4561-BB29-69E767F9EDCD}" dt="2025-11-07T19:27:14.933" v="6220" actId="20577"/>
          <ac:spMkLst>
            <pc:docMk/>
            <pc:sldMk cId="1583203245" sldId="313"/>
            <ac:spMk id="3" creationId="{940A6D83-6E2B-7C68-A633-B77B496B2B66}"/>
          </ac:spMkLst>
        </pc:spChg>
      </pc:sldChg>
      <pc:sldChg chg="modSp add mod">
        <pc:chgData name="Richard Charnigo" userId="4fe029dc7930efe6" providerId="LiveId" clId="{A0363DF0-738F-4561-BB29-69E767F9EDCD}" dt="2025-11-06T19:54:48.956" v="3189" actId="20577"/>
        <pc:sldMkLst>
          <pc:docMk/>
          <pc:sldMk cId="74407700" sldId="314"/>
        </pc:sldMkLst>
        <pc:spChg chg="mod">
          <ac:chgData name="Richard Charnigo" userId="4fe029dc7930efe6" providerId="LiveId" clId="{A0363DF0-738F-4561-BB29-69E767F9EDCD}" dt="2025-11-06T19:54:48.956" v="3189" actId="20577"/>
          <ac:spMkLst>
            <pc:docMk/>
            <pc:sldMk cId="74407700" sldId="314"/>
            <ac:spMk id="3" creationId="{940A6D83-6E2B-7C68-A633-B77B496B2B66}"/>
          </ac:spMkLst>
        </pc:spChg>
      </pc:sldChg>
      <pc:sldChg chg="modSp add mod">
        <pc:chgData name="Richard Charnigo" userId="4fe029dc7930efe6" providerId="LiveId" clId="{A0363DF0-738F-4561-BB29-69E767F9EDCD}" dt="2025-11-07T20:11:47.082" v="10103" actId="20577"/>
        <pc:sldMkLst>
          <pc:docMk/>
          <pc:sldMk cId="2247845541" sldId="315"/>
        </pc:sldMkLst>
        <pc:spChg chg="mod">
          <ac:chgData name="Richard Charnigo" userId="4fe029dc7930efe6" providerId="LiveId" clId="{A0363DF0-738F-4561-BB29-69E767F9EDCD}" dt="2025-11-07T20:11:47.082" v="10103" actId="20577"/>
          <ac:spMkLst>
            <pc:docMk/>
            <pc:sldMk cId="2247845541" sldId="315"/>
            <ac:spMk id="3" creationId="{940A6D83-6E2B-7C68-A633-B77B496B2B66}"/>
          </ac:spMkLst>
        </pc:spChg>
      </pc:sldChg>
      <pc:sldChg chg="modSp add mod">
        <pc:chgData name="Richard Charnigo" userId="4fe029dc7930efe6" providerId="LiveId" clId="{A0363DF0-738F-4561-BB29-69E767F9EDCD}" dt="2025-11-07T19:27:26.455" v="6245" actId="20577"/>
        <pc:sldMkLst>
          <pc:docMk/>
          <pc:sldMk cId="1300113930" sldId="316"/>
        </pc:sldMkLst>
        <pc:spChg chg="mod">
          <ac:chgData name="Richard Charnigo" userId="4fe029dc7930efe6" providerId="LiveId" clId="{A0363DF0-738F-4561-BB29-69E767F9EDCD}" dt="2025-11-07T19:27:26.455" v="6245" actId="20577"/>
          <ac:spMkLst>
            <pc:docMk/>
            <pc:sldMk cId="1300113930" sldId="316"/>
            <ac:spMk id="3" creationId="{940A6D83-6E2B-7C68-A633-B77B496B2B66}"/>
          </ac:spMkLst>
        </pc:spChg>
      </pc:sldChg>
      <pc:sldChg chg="modSp add mod">
        <pc:chgData name="Richard Charnigo" userId="4fe029dc7930efe6" providerId="LiveId" clId="{A0363DF0-738F-4561-BB29-69E767F9EDCD}" dt="2025-11-07T20:22:31.138" v="10121" actId="20577"/>
        <pc:sldMkLst>
          <pc:docMk/>
          <pc:sldMk cId="1063317027" sldId="317"/>
        </pc:sldMkLst>
        <pc:spChg chg="mod">
          <ac:chgData name="Richard Charnigo" userId="4fe029dc7930efe6" providerId="LiveId" clId="{A0363DF0-738F-4561-BB29-69E767F9EDCD}" dt="2025-11-07T20:22:31.138" v="10121" actId="20577"/>
          <ac:spMkLst>
            <pc:docMk/>
            <pc:sldMk cId="1063317027" sldId="317"/>
            <ac:spMk id="3" creationId="{940A6D83-6E2B-7C68-A633-B77B496B2B66}"/>
          </ac:spMkLst>
        </pc:spChg>
      </pc:sldChg>
      <pc:sldChg chg="modSp add mod">
        <pc:chgData name="Richard Charnigo" userId="4fe029dc7930efe6" providerId="LiveId" clId="{A0363DF0-738F-4561-BB29-69E767F9EDCD}" dt="2025-11-06T20:15:12.609" v="5957" actId="20577"/>
        <pc:sldMkLst>
          <pc:docMk/>
          <pc:sldMk cId="2800825772" sldId="318"/>
        </pc:sldMkLst>
        <pc:spChg chg="mod">
          <ac:chgData name="Richard Charnigo" userId="4fe029dc7930efe6" providerId="LiveId" clId="{A0363DF0-738F-4561-BB29-69E767F9EDCD}" dt="2025-11-06T20:15:12.609" v="5957" actId="20577"/>
          <ac:spMkLst>
            <pc:docMk/>
            <pc:sldMk cId="2800825772" sldId="318"/>
            <ac:spMk id="3" creationId="{940A6D83-6E2B-7C68-A633-B77B496B2B66}"/>
          </ac:spMkLst>
        </pc:spChg>
      </pc:sldChg>
      <pc:sldChg chg="modSp add mod">
        <pc:chgData name="Richard Charnigo" userId="4fe029dc7930efe6" providerId="LiveId" clId="{A0363DF0-738F-4561-BB29-69E767F9EDCD}" dt="2025-11-07T19:28:48.866" v="6513" actId="20577"/>
        <pc:sldMkLst>
          <pc:docMk/>
          <pc:sldMk cId="3739199533" sldId="319"/>
        </pc:sldMkLst>
        <pc:spChg chg="mod">
          <ac:chgData name="Richard Charnigo" userId="4fe029dc7930efe6" providerId="LiveId" clId="{A0363DF0-738F-4561-BB29-69E767F9EDCD}" dt="2025-11-07T19:28:48.866" v="6513" actId="20577"/>
          <ac:spMkLst>
            <pc:docMk/>
            <pc:sldMk cId="3739199533" sldId="319"/>
            <ac:spMk id="3" creationId="{940A6D83-6E2B-7C68-A633-B77B496B2B66}"/>
          </ac:spMkLst>
        </pc:spChg>
      </pc:sldChg>
      <pc:sldChg chg="modSp add mod">
        <pc:chgData name="Richard Charnigo" userId="4fe029dc7930efe6" providerId="LiveId" clId="{A0363DF0-738F-4561-BB29-69E767F9EDCD}" dt="2025-11-07T19:37:16.964" v="7538" actId="20577"/>
        <pc:sldMkLst>
          <pc:docMk/>
          <pc:sldMk cId="523802819" sldId="320"/>
        </pc:sldMkLst>
        <pc:spChg chg="mod">
          <ac:chgData name="Richard Charnigo" userId="4fe029dc7930efe6" providerId="LiveId" clId="{A0363DF0-738F-4561-BB29-69E767F9EDCD}" dt="2025-11-07T19:37:16.964" v="7538" actId="20577"/>
          <ac:spMkLst>
            <pc:docMk/>
            <pc:sldMk cId="523802819" sldId="320"/>
            <ac:spMk id="3" creationId="{940A6D83-6E2B-7C68-A633-B77B496B2B66}"/>
          </ac:spMkLst>
        </pc:spChg>
      </pc:sldChg>
      <pc:sldChg chg="modSp add mod">
        <pc:chgData name="Richard Charnigo" userId="4fe029dc7930efe6" providerId="LiveId" clId="{A0363DF0-738F-4561-BB29-69E767F9EDCD}" dt="2025-11-07T20:24:03.229" v="10124" actId="20577"/>
        <pc:sldMkLst>
          <pc:docMk/>
          <pc:sldMk cId="2904190999" sldId="321"/>
        </pc:sldMkLst>
        <pc:spChg chg="mod">
          <ac:chgData name="Richard Charnigo" userId="4fe029dc7930efe6" providerId="LiveId" clId="{A0363DF0-738F-4561-BB29-69E767F9EDCD}" dt="2025-11-07T20:24:03.229" v="10124" actId="20577"/>
          <ac:spMkLst>
            <pc:docMk/>
            <pc:sldMk cId="2904190999" sldId="321"/>
            <ac:spMk id="3" creationId="{940A6D83-6E2B-7C68-A633-B77B496B2B66}"/>
          </ac:spMkLst>
        </pc:spChg>
      </pc:sldChg>
      <pc:sldChg chg="modSp add mod">
        <pc:chgData name="Richard Charnigo" userId="4fe029dc7930efe6" providerId="LiveId" clId="{A0363DF0-738F-4561-BB29-69E767F9EDCD}" dt="2025-11-07T19:52:09.437" v="8592" actId="20577"/>
        <pc:sldMkLst>
          <pc:docMk/>
          <pc:sldMk cId="3619728588" sldId="322"/>
        </pc:sldMkLst>
        <pc:spChg chg="mod">
          <ac:chgData name="Richard Charnigo" userId="4fe029dc7930efe6" providerId="LiveId" clId="{A0363DF0-738F-4561-BB29-69E767F9EDCD}" dt="2025-11-07T19:52:09.437" v="8592" actId="20577"/>
          <ac:spMkLst>
            <pc:docMk/>
            <pc:sldMk cId="3619728588" sldId="322"/>
            <ac:spMk id="3" creationId="{940A6D83-6E2B-7C68-A633-B77B496B2B66}"/>
          </ac:spMkLst>
        </pc:spChg>
      </pc:sldChg>
      <pc:sldChg chg="modSp add mod">
        <pc:chgData name="Richard Charnigo" userId="4fe029dc7930efe6" providerId="LiveId" clId="{A0363DF0-738F-4561-BB29-69E767F9EDCD}" dt="2025-11-07T20:00:51.145" v="9332" actId="20577"/>
        <pc:sldMkLst>
          <pc:docMk/>
          <pc:sldMk cId="3198931546" sldId="323"/>
        </pc:sldMkLst>
        <pc:spChg chg="mod">
          <ac:chgData name="Richard Charnigo" userId="4fe029dc7930efe6" providerId="LiveId" clId="{A0363DF0-738F-4561-BB29-69E767F9EDCD}" dt="2025-11-07T20:00:51.145" v="9332" actId="20577"/>
          <ac:spMkLst>
            <pc:docMk/>
            <pc:sldMk cId="3198931546" sldId="323"/>
            <ac:spMk id="3" creationId="{940A6D83-6E2B-7C68-A633-B77B496B2B66}"/>
          </ac:spMkLst>
        </pc:spChg>
      </pc:sldChg>
      <pc:sldChg chg="modSp add mod ord">
        <pc:chgData name="Richard Charnigo" userId="4fe029dc7930efe6" providerId="LiveId" clId="{A0363DF0-738F-4561-BB29-69E767F9EDCD}" dt="2025-11-07T20:24:38.694" v="10130" actId="20577"/>
        <pc:sldMkLst>
          <pc:docMk/>
          <pc:sldMk cId="4112601666" sldId="324"/>
        </pc:sldMkLst>
        <pc:spChg chg="mod">
          <ac:chgData name="Richard Charnigo" userId="4fe029dc7930efe6" providerId="LiveId" clId="{A0363DF0-738F-4561-BB29-69E767F9EDCD}" dt="2025-11-07T20:24:38.694" v="10130" actId="20577"/>
          <ac:spMkLst>
            <pc:docMk/>
            <pc:sldMk cId="4112601666" sldId="324"/>
            <ac:spMk id="3" creationId="{940A6D83-6E2B-7C68-A633-B77B496B2B66}"/>
          </ac:spMkLst>
        </pc:spChg>
      </pc:sldChg>
      <pc:sldChg chg="modSp add mod">
        <pc:chgData name="Richard Charnigo" userId="4fe029dc7930efe6" providerId="LiveId" clId="{A0363DF0-738F-4561-BB29-69E767F9EDCD}" dt="2025-11-07T20:08:29.252" v="10080" actId="20577"/>
        <pc:sldMkLst>
          <pc:docMk/>
          <pc:sldMk cId="3424818667" sldId="325"/>
        </pc:sldMkLst>
        <pc:spChg chg="mod">
          <ac:chgData name="Richard Charnigo" userId="4fe029dc7930efe6" providerId="LiveId" clId="{A0363DF0-738F-4561-BB29-69E767F9EDCD}" dt="2025-11-07T20:08:29.252" v="10080" actId="20577"/>
          <ac:spMkLst>
            <pc:docMk/>
            <pc:sldMk cId="3424818667" sldId="325"/>
            <ac:spMk id="3" creationId="{940A6D83-6E2B-7C68-A633-B77B496B2B66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AA3114B-0CDD-4419-A4DE-E0C29A2AE1A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FC25048-78D1-4821-8E2B-7A77CCA12F8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252186-C111-43A8-A0F7-F77FFDE4DF82}" type="datetimeFigureOut">
              <a:rPr lang="en-US" smtClean="0"/>
              <a:t>11/7/2025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1924695-047D-4CC8-8801-1AA37457E73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0F00293-63F6-438D-A9A8-024975FD55F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6CFAD-C154-4C9C-AD01-665A5055065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78791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2BBB5B-F3DE-41D7-B279-483D20E8E363}" type="datetimeFigureOut">
              <a:rPr lang="en-US" smtClean="0"/>
              <a:t>11/7/2025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B62BC0-7DC4-4569-951D-2BB9475345C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46415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bg>
      <p:bgPr>
        <a:solidFill>
          <a:schemeClr val="accent4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7">
            <a:extLst>
              <a:ext uri="{FF2B5EF4-FFF2-40B4-BE49-F238E27FC236}">
                <a16:creationId xmlns:a16="http://schemas.microsoft.com/office/drawing/2014/main" id="{02728A58-8DE2-4B1C-B6CA-F2AED56F450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-2"/>
            <a:ext cx="12192000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69D7CAC-EE78-4BAE-94EA-EBE4BB1181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99909" y="2335192"/>
            <a:ext cx="9792182" cy="2187616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lIns="914400" tIns="91440" rIns="914400" anchor="ctr"/>
          <a:lstStyle>
            <a:lvl1pPr algn="ctr">
              <a:defRPr sz="5400" b="1" cap="all" spc="100"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1483287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nci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E5E8994-67B0-7A02-C300-3232691564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532671" y="0"/>
            <a:ext cx="7659329" cy="6858000"/>
          </a:xfrm>
          <a:prstGeom prst="rect">
            <a:avLst/>
          </a:prstGeom>
          <a:solidFill>
            <a:schemeClr val="accent2">
              <a:lumMod val="40000"/>
              <a:lumOff val="6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D96D4A-16D3-4C35-A383-2DF039D54C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33791" y="787869"/>
            <a:ext cx="2743200" cy="2142144"/>
          </a:xfrm>
          <a:prstGeom prst="rect">
            <a:avLst/>
          </a:prstGeom>
          <a:ln w="28575">
            <a:solidFill>
              <a:schemeClr val="accent2"/>
            </a:solidFill>
          </a:ln>
        </p:spPr>
        <p:txBody>
          <a:bodyPr anchor="ctr"/>
          <a:lstStyle>
            <a:lvl1pPr algn="ctr">
              <a:lnSpc>
                <a:spcPct val="100000"/>
              </a:lnSpc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EA6B5C4-24E3-C021-071B-DFF6C6CC497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33449" y="3429000"/>
            <a:ext cx="2920796" cy="292735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buNone/>
              <a:defRPr sz="1800" spc="100" baseline="0"/>
            </a:lvl1pPr>
            <a:lvl2pPr marL="457200" indent="0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buNone/>
              <a:defRPr sz="1600" spc="100" baseline="0"/>
            </a:lvl2pPr>
            <a:lvl3pPr marL="914400" indent="0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buNone/>
              <a:defRPr sz="1400" spc="100" baseline="0"/>
            </a:lvl3pPr>
            <a:lvl4pPr marL="1371600" indent="0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buNone/>
              <a:defRPr sz="1200" spc="100" baseline="0"/>
            </a:lvl4pPr>
            <a:lvl5pPr marL="1828800" indent="0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buNone/>
              <a:defRPr sz="1200" spc="100" baseline="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FF255611-8280-41F3-A5FA-821E144AEAE7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5220928" y="787869"/>
            <a:ext cx="6292646" cy="54322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1600" cap="all" baseline="0">
                <a:solidFill>
                  <a:schemeClr val="accent5">
                    <a:lumMod val="50000"/>
                  </a:schemeClr>
                </a:solidFill>
              </a:defRPr>
            </a:lvl2pPr>
            <a:lvl3pPr marL="914400" indent="0">
              <a:buNone/>
              <a:defRPr sz="1400" cap="all" baseline="0">
                <a:solidFill>
                  <a:schemeClr val="accent5">
                    <a:lumMod val="50000"/>
                  </a:schemeClr>
                </a:solidFill>
              </a:defRPr>
            </a:lvl3pPr>
            <a:lvl4pPr marL="1371600" indent="0">
              <a:buNone/>
              <a:defRPr sz="1200" cap="all" baseline="0">
                <a:solidFill>
                  <a:schemeClr val="accent5">
                    <a:lumMod val="50000"/>
                  </a:schemeClr>
                </a:solidFill>
              </a:defRPr>
            </a:lvl4pPr>
            <a:lvl5pPr marL="1828800" indent="0">
              <a:buNone/>
              <a:defRPr sz="1200" cap="all" baseline="0">
                <a:solidFill>
                  <a:schemeClr val="accent5">
                    <a:lumMod val="50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3453DB9-3C4B-4136-96D2-08A7D5AD418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1464841-801A-499A-BFD2-9731D2D89C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C78F9D-CD73-4D53-A871-D6C0B643A6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88064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Compet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1225E-57F6-4605-A684-F9B30F1F66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0559" y="1"/>
            <a:ext cx="4952999" cy="2182482"/>
          </a:xfrm>
          <a:prstGeom prst="rect">
            <a:avLst/>
          </a:prstGeom>
          <a:solidFill>
            <a:schemeClr val="accent2">
              <a:alpha val="92000"/>
            </a:schemeClr>
          </a:solidFill>
        </p:spPr>
        <p:txBody>
          <a:bodyPr lIns="731520" rIns="731520" anchor="ctr"/>
          <a:lstStyle>
            <a:lvl1pPr algn="ctr">
              <a:defRPr sz="2400" cap="all" spc="1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7" name="Picture Placeholder 8">
            <a:extLst>
              <a:ext uri="{FF2B5EF4-FFF2-40B4-BE49-F238E27FC236}">
                <a16:creationId xmlns:a16="http://schemas.microsoft.com/office/drawing/2014/main" id="{C93927AF-DF09-4CE5-8767-B2ECF0215BF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942932" y="0"/>
            <a:ext cx="7249067" cy="218248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E8D114B-8AAB-41D6-AFCF-750066A6529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19728" y="2924355"/>
            <a:ext cx="3769525" cy="3300645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buNone/>
              <a:defRPr sz="18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6E5C19A-AE6A-FEDE-6B3C-9B1701F4C501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933262" y="2932801"/>
            <a:ext cx="6411912" cy="3300851"/>
          </a:xfrm>
          <a:prstGeom prst="rect">
            <a:avLst/>
          </a:prstGeom>
        </p:spPr>
        <p:txBody>
          <a:bodyPr/>
          <a:lstStyle>
            <a:lvl1pPr marL="283464" indent="-283464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 sz="1800" spc="100" baseline="0"/>
            </a:lvl1pPr>
            <a:lvl2pPr marL="914400" indent="-283464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 sz="1800" spc="100" baseline="0"/>
            </a:lvl2pPr>
            <a:lvl3pPr marL="1371600" indent="-283464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 sz="1800" spc="100" baseline="0"/>
            </a:lvl3pPr>
            <a:lvl4pPr marL="1828800" indent="-283464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 sz="1800" spc="100" baseline="0"/>
            </a:lvl4pPr>
            <a:lvl5pPr marL="2286000" indent="-283464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 sz="1800" spc="100" baseline="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8751D887-2419-4911-A7CC-9B5A598D71E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B8B214E0-C574-4CE5-8FF0-E0F965A4A0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6C033920-FB08-49F3-8A75-14E68EF78D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19510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96722F2-1968-8B82-9382-187D808D9C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2170545"/>
          </a:xfrm>
          <a:prstGeom prst="rect">
            <a:avLst/>
          </a:prstGeom>
          <a:solidFill>
            <a:schemeClr val="accent2">
              <a:lumMod val="20000"/>
              <a:lumOff val="8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8F6663C8-5425-48D7-9E9D-F2B794222F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41541"/>
            <a:ext cx="10515600" cy="1215894"/>
          </a:xfrm>
          <a:prstGeom prst="rect">
            <a:avLst/>
          </a:prstGeom>
        </p:spPr>
        <p:txBody>
          <a:bodyPr anchor="b"/>
          <a:lstStyle>
            <a:lvl1pPr algn="ctr">
              <a:defRPr sz="2400" cap="all" spc="10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E7176063-74EF-4FC1-A687-2F5900412F55}"/>
              </a:ext>
            </a:extLst>
          </p:cNvPr>
          <p:cNvSpPr>
            <a:spLocks noGrp="1"/>
          </p:cNvSpPr>
          <p:nvPr>
            <p:ph sz="quarter" idx="35" hasCustomPrompt="1"/>
          </p:nvPr>
        </p:nvSpPr>
        <p:spPr>
          <a:xfrm>
            <a:off x="859468" y="2674190"/>
            <a:ext cx="10494331" cy="36058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9058ECB-2935-45B1-80F1-ED38302C275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20XX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8FC42CC-A62B-40E8-907A-F15D7C216F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33E0735-85DE-48C3-8FE9-0754F9ABD6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1160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2">
    <p:bg>
      <p:bgPr>
        <a:solidFill>
          <a:schemeClr val="accent5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906EC1-D867-4113-B1E4-72ADCC4B15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30061" y="1541398"/>
            <a:ext cx="4442603" cy="2124827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38" name="Text Placeholder 10">
            <a:extLst>
              <a:ext uri="{FF2B5EF4-FFF2-40B4-BE49-F238E27FC236}">
                <a16:creationId xmlns:a16="http://schemas.microsoft.com/office/drawing/2014/main" id="{34C23C4D-3C16-4A17-BF8A-A9C4E2F013E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130061" y="3984426"/>
            <a:ext cx="4442603" cy="2424999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buNone/>
              <a:defRPr sz="18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50298920-F98C-4AFF-A39F-BB5644F96EB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771736" y="0"/>
            <a:ext cx="5420263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</p:spTree>
    <p:extLst>
      <p:ext uri="{BB962C8B-B14F-4D97-AF65-F5344CB8AC3E}">
        <p14:creationId xmlns:p14="http://schemas.microsoft.com/office/powerpoint/2010/main" val="42577993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D75558-A264-444E-829B-51AAE6B4BF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8D9373-37D1-4135-8D34-755E139F79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00000"/>
              </a:lnSpc>
              <a:defRPr/>
            </a:lvl1pPr>
            <a:lvl2pPr>
              <a:lnSpc>
                <a:spcPct val="100000"/>
              </a:lnSpc>
              <a:defRPr/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5E4A6B-1966-4E57-9FB8-8B111E97BC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061D-18C3-4F4F-85EF-561633F58754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3FC3DD-F2BE-41FF-895B-00129AAB15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1F830C-8424-4FAF-A011-605AE1D147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82918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">
    <p:bg>
      <p:bgPr>
        <a:solidFill>
          <a:schemeClr val="accent5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50298920-F98C-4AFF-A39F-BB5644F96EB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6772276" cy="68580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906EC1-D867-4113-B1E4-72ADCC4B15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24747" y="2365057"/>
            <a:ext cx="4377400" cy="2160644"/>
          </a:xfrm>
          <a:prstGeom prst="rect">
            <a:avLst/>
          </a:prstGeom>
          <a:gradFill>
            <a:gsLst>
              <a:gs pos="50000">
                <a:schemeClr val="accent1">
                  <a:lumMod val="5000"/>
                  <a:lumOff val="95000"/>
                  <a:alpha val="0"/>
                </a:schemeClr>
              </a:gs>
              <a:gs pos="50000">
                <a:schemeClr val="accent5">
                  <a:alpha val="10000"/>
                </a:schemeClr>
              </a:gs>
            </a:gsLst>
            <a:lin ang="0" scaled="0"/>
          </a:gradFill>
          <a:ln w="28575">
            <a:solidFill>
              <a:schemeClr val="bg1"/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FB3EFFF7-FFC6-16DF-B4AB-DD5A1A1DA92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427896" y="0"/>
            <a:ext cx="3344379" cy="6858000"/>
          </a:xfrm>
          <a:custGeom>
            <a:avLst/>
            <a:gdLst>
              <a:gd name="connsiteX0" fmla="*/ 0 w 3344379"/>
              <a:gd name="connsiteY0" fmla="*/ 0 h 6858000"/>
              <a:gd name="connsiteX1" fmla="*/ 3344379 w 3344379"/>
              <a:gd name="connsiteY1" fmla="*/ 0 h 6858000"/>
              <a:gd name="connsiteX2" fmla="*/ 3344379 w 3344379"/>
              <a:gd name="connsiteY2" fmla="*/ 6858000 h 6858000"/>
              <a:gd name="connsiteX3" fmla="*/ 0 w 334437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44379" h="6858000">
                <a:moveTo>
                  <a:pt x="0" y="0"/>
                </a:moveTo>
                <a:lnTo>
                  <a:pt x="3344379" y="0"/>
                </a:lnTo>
                <a:lnTo>
                  <a:pt x="3344379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5">
              <a:alpha val="10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>
                <a:noFill/>
              </a:defRPr>
            </a:lvl1pPr>
          </a:lstStyle>
          <a:p>
            <a:pPr lvl="0"/>
            <a:r>
              <a:rPr lang="en-US" dirty="0"/>
              <a:t>Blank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E6E802E-B214-0AE3-69C8-CBCA885C703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835900" y="2071688"/>
            <a:ext cx="3773488" cy="2732087"/>
          </a:xfrm>
          <a:prstGeom prst="rect">
            <a:avLst/>
          </a:prstGeom>
        </p:spPr>
        <p:txBody>
          <a:bodyPr anchor="ctr"/>
          <a:lstStyle>
            <a:lvl1pPr marL="0" indent="0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buNone/>
              <a:defRPr sz="1800" spc="100" baseline="0"/>
            </a:lvl1pPr>
            <a:lvl2pPr marL="457200" indent="0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buNone/>
              <a:defRPr sz="1800" spc="100" baseline="0"/>
            </a:lvl2pPr>
            <a:lvl3pPr marL="914400" indent="0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buNone/>
              <a:defRPr sz="1800" spc="100" baseline="0"/>
            </a:lvl3pPr>
            <a:lvl4pPr marL="1371600" indent="0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buNone/>
              <a:defRPr sz="1800" spc="100" baseline="0"/>
            </a:lvl4pPr>
            <a:lvl5pPr marL="1828800" indent="0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buNone/>
              <a:defRPr sz="1800" spc="100" baseline="0"/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E0398655-42A6-4DBC-9542-9A8D10B44A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5906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1FF7C44B-1689-4CA8-B0BC-0671EA1275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7360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effectLst/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7D6105C8-7607-448C-9CD2-9CA33B49B4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91700" y="6356350"/>
            <a:ext cx="1562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42380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2">
    <p:bg>
      <p:bgPr>
        <a:solidFill>
          <a:schemeClr val="accent4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7">
            <a:extLst>
              <a:ext uri="{FF2B5EF4-FFF2-40B4-BE49-F238E27FC236}">
                <a16:creationId xmlns:a16="http://schemas.microsoft.com/office/drawing/2014/main" id="{02728A58-8DE2-4B1C-B6CA-F2AED56F450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-2"/>
            <a:ext cx="12192000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69D7CAC-EE78-4BAE-94EA-EBE4BB1181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99909" y="2335192"/>
            <a:ext cx="9792182" cy="2187616"/>
          </a:xfrm>
          <a:prstGeom prst="rect">
            <a:avLst/>
          </a:prstGeom>
          <a:noFill/>
          <a:ln w="38100">
            <a:solidFill>
              <a:schemeClr val="accent5"/>
            </a:solidFill>
          </a:ln>
        </p:spPr>
        <p:txBody>
          <a:bodyPr lIns="914400" tIns="182880" rIns="914400" anchor="ctr"/>
          <a:lstStyle>
            <a:lvl1pPr algn="ctr">
              <a:defRPr sz="5400" b="1" cap="all" spc="100" baseline="0"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7371290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Pr>
        <a:solidFill>
          <a:schemeClr val="accent5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CC6C658-B6F5-98D2-4D95-EA3030D6F0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20322" y="-7084"/>
            <a:ext cx="12212321" cy="6858000"/>
          </a:xfrm>
          <a:prstGeom prst="rect">
            <a:avLst/>
          </a:prstGeom>
          <a:solidFill>
            <a:schemeClr val="accent5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39AED10-F37C-48B3-A407-EDC6878C712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50065" y="2372810"/>
            <a:ext cx="4352081" cy="2129742"/>
          </a:xfrm>
          <a:prstGeom prst="rect">
            <a:avLst/>
          </a:prstGeom>
          <a:ln w="28575">
            <a:solidFill>
              <a:schemeClr val="accent4">
                <a:lumMod val="50000"/>
              </a:schemeClr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ED8B338-CD86-47FF-A4B9-9EE6A11AFBFD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789480" y="0"/>
            <a:ext cx="5394960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5" name="Date Placeholder 2">
            <a:extLst>
              <a:ext uri="{FF2B5EF4-FFF2-40B4-BE49-F238E27FC236}">
                <a16:creationId xmlns:a16="http://schemas.microsoft.com/office/drawing/2014/main" id="{19507D12-915D-42C7-9250-F3912C1CAEB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14520C17-104B-4F9D-B1D8-2FA4676B3C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7360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219F9CF7-C4CD-4EEB-A49F-1820A981A2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91700" y="6356350"/>
            <a:ext cx="1562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13335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bl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C3FAF69-7EBE-817B-DCEA-4A1595820E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1" y="-7515"/>
            <a:ext cx="4661648" cy="6871651"/>
          </a:xfrm>
          <a:prstGeom prst="rect">
            <a:avLst/>
          </a:prstGeom>
          <a:solidFill>
            <a:srgbClr val="4769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720FC4D-FDE2-42C3-B907-27B071B649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6608" y="804862"/>
            <a:ext cx="3401992" cy="5121375"/>
          </a:xfrm>
          <a:prstGeom prst="rect">
            <a:avLst/>
          </a:prstGeom>
          <a:ln w="28575">
            <a:noFill/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F4F9403-8AE5-DF79-EFCF-E99EABB8341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5579338" y="804863"/>
            <a:ext cx="5716587" cy="5248276"/>
          </a:xfrm>
          <a:prstGeom prst="rect">
            <a:avLst/>
          </a:prstGeom>
        </p:spPr>
        <p:txBody>
          <a:bodyPr anchor="ctr"/>
          <a:lstStyle>
            <a:lvl1pPr marL="283464" indent="-283464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defRPr sz="1800"/>
            </a:lvl1pPr>
            <a:lvl2pPr marL="731520" indent="-283464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defRPr sz="1800"/>
            </a:lvl2pPr>
            <a:lvl3pPr marL="1097280" indent="-283464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defRPr sz="1800"/>
            </a:lvl3pPr>
            <a:lvl4pPr marL="1463040" indent="-283464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defRPr sz="1800"/>
            </a:lvl4pPr>
            <a:lvl5pPr marL="1828800" indent="-283464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defRPr sz="18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Date Placeholder 3">
            <a:extLst>
              <a:ext uri="{FF2B5EF4-FFF2-40B4-BE49-F238E27FC236}">
                <a16:creationId xmlns:a16="http://schemas.microsoft.com/office/drawing/2014/main" id="{D38E30C9-543F-4532-B571-2F2EF52E7A1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17" name="Footer Placeholder 4">
            <a:extLst>
              <a:ext uri="{FF2B5EF4-FFF2-40B4-BE49-F238E27FC236}">
                <a16:creationId xmlns:a16="http://schemas.microsoft.com/office/drawing/2014/main" id="{9E2F8B6B-A63E-448F-86E5-CF3F12A297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5EC1D779-DE8A-45DF-9A79-70F63DD68B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64910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Picture">
    <p:bg>
      <p:bgPr>
        <a:solidFill>
          <a:schemeClr val="accent5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9AED10-F37C-48B3-A407-EDC6878C712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47727" y="2060294"/>
            <a:ext cx="4359795" cy="2141316"/>
          </a:xfrm>
          <a:prstGeom prst="rect">
            <a:avLst/>
          </a:prstGeom>
          <a:ln w="28575">
            <a:solidFill>
              <a:schemeClr val="accent4">
                <a:lumMod val="50000"/>
              </a:schemeClr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Add title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ED8B338-CD86-47FF-A4B9-9EE6A11AFBFD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-9009"/>
            <a:ext cx="5521124" cy="687858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7" name="Text Placeholder 10">
            <a:extLst>
              <a:ext uri="{FF2B5EF4-FFF2-40B4-BE49-F238E27FC236}">
                <a16:creationId xmlns:a16="http://schemas.microsoft.com/office/drawing/2014/main" id="{F20D097E-45D7-422E-A8D1-635C7DE9A99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670878" y="4550199"/>
            <a:ext cx="4359795" cy="1790164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800" b="1" cap="all" spc="100" baseline="0">
                <a:solidFill>
                  <a:schemeClr val="accent4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5" name="Date Placeholder 2">
            <a:extLst>
              <a:ext uri="{FF2B5EF4-FFF2-40B4-BE49-F238E27FC236}">
                <a16:creationId xmlns:a16="http://schemas.microsoft.com/office/drawing/2014/main" id="{19507D12-915D-42C7-9250-F3912C1CAEB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14520C17-104B-4F9D-B1D8-2FA4676B3C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47360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219F9CF7-C4CD-4EEB-A49F-1820A981A2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791700" y="6356350"/>
            <a:ext cx="1562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19122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u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3A5AC9-F6E1-46F9-8810-475475E17B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34980" y="706056"/>
            <a:ext cx="6323957" cy="1088020"/>
          </a:xfrm>
          <a:prstGeom prst="rect">
            <a:avLst/>
          </a:prstGeom>
          <a:ln w="28575">
            <a:solidFill>
              <a:schemeClr val="accent2"/>
            </a:solidFill>
          </a:ln>
        </p:spPr>
        <p:txBody>
          <a:bodyPr anchor="ctr"/>
          <a:lstStyle>
            <a:lvl1pPr algn="ctr"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52C02D9-C262-43C0-BE24-402661B0594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" y="0"/>
            <a:ext cx="4495801" cy="6858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BC3273F-AE8F-21E6-A06E-52686D65496D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5135563" y="2291786"/>
            <a:ext cx="3017837" cy="396722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buNone/>
              <a:defRPr sz="1800" spc="100" baseline="0"/>
            </a:lvl1pPr>
            <a:lvl2pPr marL="283464" indent="-283464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defRPr sz="1800" spc="100" baseline="0"/>
            </a:lvl2pPr>
            <a:lvl3pPr marL="685800" indent="-283464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defRPr sz="1800" spc="100" baseline="0"/>
            </a:lvl3pPr>
            <a:lvl4pPr marL="1143000" indent="-283464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defRPr sz="1800" spc="100" baseline="0"/>
            </a:lvl4pPr>
            <a:lvl5pPr marL="1600200" indent="-283464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defRPr sz="1800" spc="100" baseline="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A011C768-FB8E-F917-0CF9-C9B7DA4CAA62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8473281" y="2294680"/>
            <a:ext cx="3136127" cy="396722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buNone/>
              <a:defRPr sz="1800" spc="100" baseline="0"/>
            </a:lvl1pPr>
            <a:lvl2pPr marL="283464" indent="-283464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defRPr sz="1800" spc="100" baseline="0"/>
            </a:lvl2pPr>
            <a:lvl3pPr marL="685800" indent="-283464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defRPr sz="1800" spc="100" baseline="0"/>
            </a:lvl3pPr>
            <a:lvl4pPr marL="1143000" indent="-283464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defRPr sz="1800" spc="100" baseline="0"/>
            </a:lvl4pPr>
            <a:lvl5pPr marL="1600200" indent="-283464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defRPr sz="1800" spc="100" baseline="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0" name="Date Placeholder 3">
            <a:extLst>
              <a:ext uri="{FF2B5EF4-FFF2-40B4-BE49-F238E27FC236}">
                <a16:creationId xmlns:a16="http://schemas.microsoft.com/office/drawing/2014/main" id="{61AB9D5A-1951-48B0-9CAE-84FC869BE5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31" name="Footer Placeholder 4">
            <a:extLst>
              <a:ext uri="{FF2B5EF4-FFF2-40B4-BE49-F238E27FC236}">
                <a16:creationId xmlns:a16="http://schemas.microsoft.com/office/drawing/2014/main" id="{3AEF9F4B-0EB4-4C9F-9159-80E393F3A1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32" name="Slide Number Placeholder 5">
            <a:extLst>
              <a:ext uri="{FF2B5EF4-FFF2-40B4-BE49-F238E27FC236}">
                <a16:creationId xmlns:a16="http://schemas.microsoft.com/office/drawing/2014/main" id="{6BC4F905-196D-4DFF-9947-C56088B56F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12096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8FD970D0-182D-96E3-04B5-5D634F9C4F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2170545"/>
          </a:xfrm>
          <a:prstGeom prst="rect">
            <a:avLst/>
          </a:prstGeom>
          <a:solidFill>
            <a:schemeClr val="accent2">
              <a:lumMod val="20000"/>
              <a:lumOff val="8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6AEFB40-063A-41A7-9581-865BBE62C3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26143"/>
            <a:ext cx="10515600" cy="1229033"/>
          </a:xfrm>
          <a:prstGeom prst="rect">
            <a:avLst/>
          </a:prstGeom>
        </p:spPr>
        <p:txBody>
          <a:bodyPr anchor="b"/>
          <a:lstStyle>
            <a:lvl1pPr algn="ctr">
              <a:defRPr sz="2400" cap="all" spc="100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E453354-6167-7227-F443-F984688CC4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849775" y="2858625"/>
            <a:ext cx="3941763" cy="3338513"/>
          </a:xfrm>
          <a:prstGeom prst="rect">
            <a:avLst/>
          </a:prstGeom>
        </p:spPr>
        <p:txBody>
          <a:bodyPr/>
          <a:lstStyle>
            <a:lvl1pPr marL="347472" indent="-347472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800" spc="100" baseline="0"/>
            </a:lvl1pPr>
            <a:lvl2pPr marL="685800" indent="-347472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lphaLcPeriod"/>
              <a:defRPr sz="1600" spc="100" baseline="0"/>
            </a:lvl2pPr>
            <a:lvl3pPr marL="1143000" indent="-347472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arenR"/>
              <a:defRPr sz="1400" spc="100" baseline="0"/>
            </a:lvl3pPr>
            <a:lvl4pPr marL="1600200" indent="-347472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lphaLcParenR"/>
              <a:defRPr sz="1200" spc="100" baseline="0"/>
            </a:lvl4pPr>
            <a:lvl5pPr marL="2057400" indent="-347472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romanLcPeriod"/>
              <a:defRPr sz="1200" spc="100" baseline="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Content Placeholder 7">
            <a:extLst>
              <a:ext uri="{FF2B5EF4-FFF2-40B4-BE49-F238E27FC236}">
                <a16:creationId xmlns:a16="http://schemas.microsoft.com/office/drawing/2014/main" id="{DDA14B5C-C6A4-65FB-34DD-E1C0FF465FF7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5342681" y="2858625"/>
            <a:ext cx="6011119" cy="333851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buFont typeface="+mj-lt"/>
              <a:buNone/>
              <a:defRPr sz="1800" spc="100" baseline="0"/>
            </a:lvl1pPr>
            <a:lvl2pPr marL="285750" indent="-285750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800" spc="100" baseline="0"/>
            </a:lvl2pPr>
            <a:lvl3pPr marL="685800" indent="-285750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800" spc="100" baseline="0"/>
            </a:lvl3pPr>
            <a:lvl4pPr marL="1143000" indent="-285750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800" spc="100" baseline="0"/>
            </a:lvl4pPr>
            <a:lvl5pPr marL="1600200" indent="-285750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800" spc="100" baseline="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0" name="Date Placeholder 3">
            <a:extLst>
              <a:ext uri="{FF2B5EF4-FFF2-40B4-BE49-F238E27FC236}">
                <a16:creationId xmlns:a16="http://schemas.microsoft.com/office/drawing/2014/main" id="{573EDDB2-8AC2-4A88-95EE-20082E77DE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41" name="Footer Placeholder 4">
            <a:extLst>
              <a:ext uri="{FF2B5EF4-FFF2-40B4-BE49-F238E27FC236}">
                <a16:creationId xmlns:a16="http://schemas.microsoft.com/office/drawing/2014/main" id="{325A34CF-B8DC-4A28-86BC-8D450E3D3C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42" name="Slide Number Placeholder 5">
            <a:extLst>
              <a:ext uri="{FF2B5EF4-FFF2-40B4-BE49-F238E27FC236}">
                <a16:creationId xmlns:a16="http://schemas.microsoft.com/office/drawing/2014/main" id="{3F009426-0603-4EF7-8DE1-0CA50818F7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76556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out 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C1E109A-BBBE-498A-AC65-464AAF5710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4400" y="766915"/>
            <a:ext cx="2782529" cy="2163098"/>
          </a:xfrm>
          <a:prstGeom prst="rect">
            <a:avLst/>
          </a:prstGeom>
          <a:ln w="28575">
            <a:solidFill>
              <a:schemeClr val="accent2"/>
            </a:solidFill>
          </a:ln>
        </p:spPr>
        <p:txBody>
          <a:bodyPr anchor="ctr"/>
          <a:lstStyle>
            <a:lvl1pPr algn="ctr">
              <a:lnSpc>
                <a:spcPct val="100000"/>
              </a:lnSpc>
              <a:defRPr sz="2400" cap="all" spc="100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7408009F-7441-4960-8688-598E5537784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864796" y="960385"/>
            <a:ext cx="6341212" cy="1969628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25000"/>
              </a:lnSpc>
              <a:spcBef>
                <a:spcPts val="0"/>
              </a:spcBef>
              <a:spcAft>
                <a:spcPts val="600"/>
              </a:spcAft>
              <a:buNone/>
              <a:defRPr sz="18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721A019-F5C2-4A15-A6AE-C03209D1D7D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3716594"/>
            <a:ext cx="12192000" cy="314140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CFE1DF53-32D0-456E-8221-7FCD23325DB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DC108F1B-58C5-43B6-8251-B1392CA9A8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C530B1E0-03D4-4E5B-A2A7-903B17B306C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12113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E02389-643A-44A3-9E32-4459CAEAC3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20XX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3E221A-6F27-4890-B073-7BA27B8FB5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all" spc="100" baseline="0">
                <a:solidFill>
                  <a:schemeClr val="bg2">
                    <a:lumMod val="50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B06CAC-A122-486F-81C6-4299D83E94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1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EA87306C-81BA-4795-A5CA-9392456A8C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01138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73" r:id="rId3"/>
    <p:sldLayoutId id="2147483669" r:id="rId4"/>
    <p:sldLayoutId id="2147483651" r:id="rId5"/>
    <p:sldLayoutId id="2147483671" r:id="rId6"/>
    <p:sldLayoutId id="2147483652" r:id="rId7"/>
    <p:sldLayoutId id="2147483653" r:id="rId8"/>
    <p:sldLayoutId id="2147483650" r:id="rId9"/>
    <p:sldLayoutId id="2147483664" r:id="rId10"/>
    <p:sldLayoutId id="2147483659" r:id="rId11"/>
    <p:sldLayoutId id="2147483662" r:id="rId12"/>
    <p:sldLayoutId id="2147483670" r:id="rId13"/>
    <p:sldLayoutId id="2147483674" r:id="rId1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 descr="Close-up of a green field">
            <a:extLst>
              <a:ext uri="{FF2B5EF4-FFF2-40B4-BE49-F238E27FC236}">
                <a16:creationId xmlns:a16="http://schemas.microsoft.com/office/drawing/2014/main" id="{FE4A4B5C-D71A-0CFA-A601-EB93F13F5AA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alphaModFix amt="50000"/>
          </a:blip>
          <a:srcRect/>
          <a:stretch/>
        </p:blipFill>
        <p:spPr>
          <a:xfrm>
            <a:off x="0" y="-2"/>
            <a:ext cx="12192000" cy="6858000"/>
          </a:xfr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C0147929-8D39-DAA9-C3C5-4829D9C31C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9909" y="2335192"/>
            <a:ext cx="9792182" cy="2187616"/>
          </a:xfrm>
        </p:spPr>
        <p:txBody>
          <a:bodyPr/>
          <a:lstStyle/>
          <a:p>
            <a:br>
              <a:rPr lang="en-US" sz="8000" b="1" dirty="0">
                <a:solidFill>
                  <a:schemeClr val="tx2"/>
                </a:solidFill>
              </a:rPr>
            </a:br>
            <a:br>
              <a:rPr lang="en-US" sz="8000" b="1" dirty="0">
                <a:solidFill>
                  <a:schemeClr val="tx2"/>
                </a:solidFill>
              </a:rPr>
            </a:br>
            <a:r>
              <a:rPr lang="en-US" sz="4000" b="1" dirty="0">
                <a:solidFill>
                  <a:srgbClr val="00B0F0"/>
                </a:solidFill>
              </a:rPr>
              <a:t>Probability mass functions; mean and variance</a:t>
            </a:r>
            <a:br>
              <a:rPr lang="en-US" sz="8800" dirty="0">
                <a:solidFill>
                  <a:srgbClr val="00B0F0"/>
                </a:solidFill>
              </a:rPr>
            </a:br>
            <a:br>
              <a:rPr lang="en-US" sz="8800" dirty="0">
                <a:solidFill>
                  <a:srgbClr val="00B0F0"/>
                </a:solidFill>
              </a:rPr>
            </a:br>
            <a:r>
              <a:rPr lang="en-US" sz="4000" b="1" i="0" dirty="0">
                <a:solidFill>
                  <a:srgbClr val="00B0F0"/>
                </a:solidFill>
              </a:rPr>
              <a:t>BST 675, Fall 2025, Lecture 14</a:t>
            </a:r>
            <a:br>
              <a:rPr lang="en-US" sz="4000" b="1" i="0" dirty="0">
                <a:solidFill>
                  <a:srgbClr val="00B0F0"/>
                </a:solidFill>
              </a:rPr>
            </a:br>
            <a:r>
              <a:rPr lang="en-US" sz="4000" b="1" i="0" dirty="0">
                <a:solidFill>
                  <a:srgbClr val="00B0F0"/>
                </a:solidFill>
              </a:rPr>
              <a:t>Dr. Richard Charnigo</a:t>
            </a:r>
            <a:endParaRPr lang="en-US" sz="40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02684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sz="4000" b="1" dirty="0"/>
            </a:br>
            <a:br>
              <a:rPr lang="en-US" sz="4000" b="1" dirty="0"/>
            </a:br>
            <a:r>
              <a:rPr lang="en-US" sz="4000" b="1" dirty="0"/>
              <a:t>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0A6D83-6E2B-7C68-A633-B77B496B2B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606490"/>
            <a:ext cx="9906000" cy="571811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4200" b="1" dirty="0">
                <a:latin typeface="+mj-lt"/>
              </a:rPr>
              <a:t>PMF AND CDF (continued)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b="1" dirty="0"/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/>
              <a:t>Assuming (as is typical) that the possible values of  X  are the nonnegative integers (or a subset thereof), we have, for any nonnegative integer  x,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dirty="0"/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/>
              <a:t>f(x) = F(x) – F(x – 1),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dirty="0"/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/>
              <a:t>where  (lower case) f  is the </a:t>
            </a:r>
            <a:r>
              <a:rPr lang="en-US" sz="3200" dirty="0" err="1"/>
              <a:t>pmf</a:t>
            </a:r>
            <a:r>
              <a:rPr lang="en-US" sz="3200" dirty="0"/>
              <a:t> of  X  and  (capital) F  is the </a:t>
            </a:r>
            <a:r>
              <a:rPr lang="en-US" sz="3200" dirty="0" err="1"/>
              <a:t>cdf</a:t>
            </a:r>
            <a:r>
              <a:rPr lang="en-US" sz="3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008257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sz="4000" b="1" dirty="0"/>
            </a:br>
            <a:br>
              <a:rPr lang="en-US" sz="4000" b="1" dirty="0"/>
            </a:br>
            <a:r>
              <a:rPr lang="en-US" sz="4000" b="1" dirty="0"/>
              <a:t>	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143000" y="606490"/>
                <a:ext cx="9906000" cy="5718110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4200" b="1" dirty="0">
                    <a:latin typeface="+mj-lt"/>
                  </a:rPr>
                  <a:t>PMF AND CDF (continued)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dirty="0"/>
                  <a:t>Consequently,  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dirty="0"/>
                  <a:t>F(x) = F(x – 1) + f(x) =        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dirty="0"/>
                  <a:t>F(x – 2) + f(x – 1) + f(x) =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dirty="0"/>
                  <a:t>F(x – 3) + f(x – 2) + f(x – 1) + f(x) = … =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sz="32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=0</m:t>
                        </m:r>
                      </m:sub>
                      <m:sup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sup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𝑓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nary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en-US" sz="3200" dirty="0"/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dirty="0"/>
                  <a:t>Thus, </a:t>
                </a:r>
                <a:r>
                  <a:rPr lang="en-US" sz="3200" i="1" dirty="0"/>
                  <a:t>summing</a:t>
                </a:r>
                <a:r>
                  <a:rPr lang="en-US" sz="3200" dirty="0"/>
                  <a:t> the </a:t>
                </a:r>
                <a:r>
                  <a:rPr lang="en-US" sz="3200" dirty="0" err="1"/>
                  <a:t>pmf</a:t>
                </a:r>
                <a:r>
                  <a:rPr lang="en-US" sz="3200" dirty="0"/>
                  <a:t> of a discrete random variable is analogous to </a:t>
                </a:r>
                <a:r>
                  <a:rPr lang="en-US" sz="3200" i="1" dirty="0"/>
                  <a:t>integrating</a:t>
                </a:r>
                <a:r>
                  <a:rPr lang="en-US" sz="3200" dirty="0"/>
                  <a:t> the pdf of a continuous random variable, in that we thereby retrieve the </a:t>
                </a:r>
                <a:r>
                  <a:rPr lang="en-US" sz="3200" dirty="0" err="1"/>
                  <a:t>cdf</a:t>
                </a:r>
                <a:r>
                  <a:rPr lang="en-US" sz="3200" dirty="0"/>
                  <a:t>.</a:t>
                </a:r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43000" y="606490"/>
                <a:ext cx="9906000" cy="5718110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391995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sz="4000" b="1" dirty="0"/>
            </a:br>
            <a:br>
              <a:rPr lang="en-US" sz="4000" b="1" dirty="0"/>
            </a:br>
            <a:r>
              <a:rPr lang="en-US" sz="4000" b="1" dirty="0"/>
              <a:t>	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143000" y="606490"/>
                <a:ext cx="9906000" cy="5718110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4200" b="1" dirty="0">
                    <a:latin typeface="+mj-lt"/>
                  </a:rPr>
                  <a:t>MEAN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dirty="0"/>
                  <a:t>The mean (or expected value) of a discrete random variable  X  is 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=0</m:t>
                        </m:r>
                      </m:sub>
                      <m:sup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∞</m:t>
                        </m:r>
                      </m:sup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𝑓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nary>
                  </m:oMath>
                </a14:m>
                <a:r>
                  <a:rPr lang="en-US" sz="3200" dirty="0"/>
                  <a:t>,  a probability-weighted average of the possible values of  X.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dirty="0"/>
                  <a:t>The infinite sum above converges for the commonly encountered discrete distributions, but examples can be constructed in which the sum diverges.  Also, for random variables with a definite upper bound, the upper limit of the sum can be modified accordingly.</a:t>
                </a:r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43000" y="606490"/>
                <a:ext cx="9906000" cy="5718110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238028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sz="4000" b="1" dirty="0"/>
            </a:br>
            <a:br>
              <a:rPr lang="en-US" sz="4000" b="1" dirty="0"/>
            </a:br>
            <a:r>
              <a:rPr lang="en-US" sz="4000" b="1" dirty="0"/>
              <a:t>	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143000" y="606490"/>
                <a:ext cx="9906000" cy="5718110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4200" b="1" dirty="0">
                    <a:latin typeface="+mj-lt"/>
                  </a:rPr>
                  <a:t>EXAMPLE #1 (continued)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dirty="0"/>
                  <a:t>With  f(x) = 3 / { 4 x! (3-x)! }  for  x  in  {0, 1, 2, 3},  we have 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=0</m:t>
                        </m:r>
                      </m:sub>
                      <m:sup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∞</m:t>
                        </m:r>
                      </m:sup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𝑓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nary>
                    <m:r>
                      <a:rPr lang="en-US" sz="3200" b="0" i="0" smtClean="0"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=0</m:t>
                        </m:r>
                      </m:sub>
                      <m:sup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𝑓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nary>
                  </m:oMath>
                </a14:m>
                <a:r>
                  <a:rPr lang="en-US" sz="3200" dirty="0"/>
                  <a:t> =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dirty="0"/>
                  <a:t>0 (1/8) + 1 (3/8) + 2 (3/8) + 3 (1/8) = 12/8 = 1.5.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dirty="0"/>
                  <a:t>Is this result intuitive ?  On the one hand, the mean of  X  is not one of the possible values of  X.  On the other hand, the mean of  X  is  n / 2,  where  n  is the number of flips of the fair coin.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dirty="0"/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dirty="0"/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43000" y="606490"/>
                <a:ext cx="9906000" cy="5718110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041909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sz="4000" b="1" dirty="0"/>
            </a:br>
            <a:br>
              <a:rPr lang="en-US" sz="4000" b="1" dirty="0"/>
            </a:br>
            <a:r>
              <a:rPr lang="en-US" sz="4000" b="1" dirty="0"/>
              <a:t>	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143000" y="606490"/>
                <a:ext cx="9906000" cy="5718110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4200" b="1" dirty="0">
                    <a:latin typeface="+mj-lt"/>
                  </a:rPr>
                  <a:t>EXAMPLE #2 (continued)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dirty="0"/>
                  <a:t>With  f(x) = exp(-1) / x!,  we have 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=0</m:t>
                        </m:r>
                      </m:sub>
                      <m:sup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∞</m:t>
                        </m:r>
                      </m:sup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𝑓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nary>
                    <m:r>
                      <a:rPr lang="en-US" sz="3200" b="0" i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sz="3200" dirty="0"/>
                  <a:t> 1.  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dirty="0"/>
                  <a:t>Although I shall not ask you to perform any similar calculation, I want to show you how this result is obtained: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dirty="0"/>
              </a:p>
              <a:p>
                <a:pPr marL="0" indent="0"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nary>
                      <m:naryPr>
                        <m:chr m:val="∑"/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=0</m:t>
                        </m:r>
                      </m:sub>
                      <m:sup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∞</m:t>
                        </m:r>
                      </m:sup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𝑓</m:t>
                        </m:r>
                        <m:d>
                          <m:dPr>
                            <m:ctrlP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nary>
                          <m:naryPr>
                            <m:chr m:val="∑"/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=1</m:t>
                            </m:r>
                          </m:sub>
                          <m:sup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∞</m:t>
                            </m:r>
                          </m:sup>
                          <m:e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𝑓</m:t>
                            </m:r>
                            <m:d>
                              <m:dPr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</m:d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= </m:t>
                            </m:r>
                          </m:e>
                        </m:nary>
                      </m:e>
                    </m:nary>
                  </m:oMath>
                </a14:m>
                <a:r>
                  <a:rPr lang="en-US" sz="3200" dirty="0"/>
                  <a:t>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∞</m:t>
                        </m:r>
                      </m:sup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func>
                          <m:funcPr>
                            <m:ctrlP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sz="3200" b="0" i="0" smtClean="0">
                                <a:latin typeface="Cambria Math" panose="02040503050406030204" pitchFamily="18" charset="0"/>
                              </a:rPr>
                              <m:t>exp</m:t>
                            </m:r>
                          </m:fName>
                          <m:e>
                            <m:d>
                              <m:dPr>
                                <m:ctrlP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</m:d>
                          </m:e>
                        </m:func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/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!= </m:t>
                        </m:r>
                      </m:e>
                    </m:nary>
                  </m:oMath>
                </a14:m>
                <a:endParaRPr lang="en-US" sz="3200" dirty="0"/>
              </a:p>
              <a:p>
                <a:pPr marL="0" indent="0"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nary>
                      <m:naryPr>
                        <m:chr m:val="∑"/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∞</m:t>
                        </m:r>
                      </m:sup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func>
                          <m:funcPr>
                            <m:ctrlP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sz="3200" b="0" i="0" smtClean="0">
                                <a:latin typeface="Cambria Math" panose="02040503050406030204" pitchFamily="18" charset="0"/>
                              </a:rPr>
                              <m:t>exp</m:t>
                            </m:r>
                          </m:fName>
                          <m:e>
                            <m:d>
                              <m:dPr>
                                <m:ctrlP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</m:d>
                          </m:e>
                        </m:func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/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−1)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!= </m:t>
                        </m:r>
                      </m:e>
                    </m:nary>
                  </m:oMath>
                </a14:m>
                <a:r>
                  <a:rPr lang="en-US" sz="3200" dirty="0"/>
                  <a:t>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∞</m:t>
                        </m:r>
                      </m:sup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 </m:t>
                        </m:r>
                        <m:func>
                          <m:func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sz="3200">
                                <a:latin typeface="Cambria Math" panose="02040503050406030204" pitchFamily="18" charset="0"/>
                              </a:rPr>
                              <m:t>exp</m:t>
                            </m:r>
                          </m:fName>
                          <m:e>
                            <m:d>
                              <m:dPr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</m:d>
                          </m:e>
                        </m:func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/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!=</m:t>
                        </m:r>
                        <m:r>
                          <a:rPr lang="en-US" sz="3200" i="1" smtClean="0"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nary>
                  </m:oMath>
                </a14:m>
                <a:endParaRPr lang="en-US" sz="3200" i="1" dirty="0">
                  <a:latin typeface="Cambria Math" panose="02040503050406030204" pitchFamily="18" charset="0"/>
                </a:endParaRPr>
              </a:p>
              <a:p>
                <a:pPr marL="0" indent="0"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nary>
                      <m:naryPr>
                        <m:chr m:val="∑"/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∞</m:t>
                        </m:r>
                      </m:sup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𝑓</m:t>
                        </m:r>
                        <m:d>
                          <m:dPr>
                            <m:ctrlP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</m:d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= </m:t>
                        </m:r>
                      </m:e>
                    </m:nary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en-US" sz="3200" dirty="0"/>
                  <a:t> 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dirty="0"/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43000" y="606490"/>
                <a:ext cx="9906000" cy="5718110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197285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sz="4000" b="1" dirty="0"/>
            </a:br>
            <a:br>
              <a:rPr lang="en-US" sz="4000" b="1" dirty="0"/>
            </a:br>
            <a:r>
              <a:rPr lang="en-US" sz="4000" b="1" dirty="0"/>
              <a:t>	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143000" y="606490"/>
                <a:ext cx="9906000" cy="5718110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4200" b="1" dirty="0">
                    <a:latin typeface="+mj-lt"/>
                  </a:rPr>
                  <a:t>VARIANCE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dirty="0"/>
                  <a:t>The variance of a discrete random variable  X  is 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=0</m:t>
                        </m:r>
                      </m:sub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∞</m:t>
                        </m:r>
                      </m:sup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sSup>
                          <m:sSupPr>
                            <m:ctrlP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begChr m:val="{"/>
                                <m:endChr m:val="}"/>
                                <m:ctrlP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 −</m:t>
                                </m:r>
                                <m:r>
                                  <m:rPr>
                                    <m:sty m:val="p"/>
                                  </m:rPr>
                                  <a:rPr lang="en-US" sz="3200" b="0" i="0" smtClean="0">
                                    <a:latin typeface="Cambria Math" panose="02040503050406030204" pitchFamily="18" charset="0"/>
                                  </a:rPr>
                                  <m:t>E</m:t>
                                </m:r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𝑋</m:t>
                                    </m:r>
                                  </m:e>
                                </m:d>
                              </m:e>
                            </m:d>
                          </m:e>
                          <m:sup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𝑓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nary>
                  </m:oMath>
                </a14:m>
                <a:r>
                  <a:rPr lang="en-US" sz="3200" dirty="0"/>
                  <a:t>,  a probability-weighted average of the squared deviations of the possible values of  X  from the mean of  X.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dirty="0"/>
                  <a:t>Again, the infinite sum converges for the commonly encountered discrete distributions.</a:t>
                </a:r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43000" y="606490"/>
                <a:ext cx="9906000" cy="5718110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126016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sz="4000" b="1" dirty="0"/>
            </a:br>
            <a:br>
              <a:rPr lang="en-US" sz="4000" b="1" dirty="0"/>
            </a:br>
            <a:r>
              <a:rPr lang="en-US" sz="4000" b="1" dirty="0"/>
              <a:t>	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143000" y="606490"/>
                <a:ext cx="9906000" cy="5718110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4200" b="1" dirty="0">
                    <a:latin typeface="+mj-lt"/>
                  </a:rPr>
                  <a:t>EXAMPLE #1 (continued)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dirty="0"/>
                  <a:t>With  f(x) = 3 / { 4 x! (3-x)! }  for  x  in  {0, 1, 2, 3},  we have 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=0</m:t>
                        </m:r>
                      </m:sub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∞</m:t>
                        </m:r>
                      </m:sup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 </m:t>
                        </m:r>
                        <m:sSup>
                          <m:sSup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begChr m:val="{"/>
                                <m:endChr m:val="}"/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 −</m:t>
                                </m:r>
                                <m:r>
                                  <m:rPr>
                                    <m:sty m:val="p"/>
                                  </m:rPr>
                                  <a:rPr lang="en-US" sz="3200">
                                    <a:latin typeface="Cambria Math" panose="02040503050406030204" pitchFamily="18" charset="0"/>
                                  </a:rPr>
                                  <m:t>E</m:t>
                                </m:r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  <m:t>𝑋</m:t>
                                    </m:r>
                                  </m:e>
                                </m:d>
                              </m:e>
                            </m:d>
                          </m:e>
                          <m:sup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𝑓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nary>
                    <m:r>
                      <a:rPr lang="en-US" sz="3200" b="0" i="0" smtClean="0"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=0</m:t>
                        </m:r>
                      </m:sub>
                      <m:sup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 </m:t>
                        </m:r>
                        <m:sSup>
                          <m:sSup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begChr m:val="{"/>
                                <m:endChr m:val="}"/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 −</m:t>
                                </m:r>
                                <m:r>
                                  <a:rPr lang="en-US" sz="3200" b="0" i="0" smtClean="0">
                                    <a:latin typeface="Cambria Math" panose="02040503050406030204" pitchFamily="18" charset="0"/>
                                  </a:rPr>
                                  <m:t>1.5</m:t>
                                </m:r>
                              </m:e>
                            </m:d>
                          </m:e>
                          <m:sup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𝑓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nary>
                    <m:r>
                      <m:rPr>
                        <m:nor/>
                      </m:rPr>
                      <a:rPr lang="en-US" sz="3200" b="0" i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US" sz="3200" b="0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dirty="0"/>
                  <a:t>{-1.5}</a:t>
                </a:r>
                <a:r>
                  <a:rPr lang="en-US" sz="3200" baseline="30000" dirty="0"/>
                  <a:t>2</a:t>
                </a:r>
                <a:r>
                  <a:rPr lang="en-US" sz="3200" dirty="0"/>
                  <a:t> (1/8) + {-0.5}</a:t>
                </a:r>
                <a:r>
                  <a:rPr lang="en-US" sz="3200" baseline="30000" dirty="0"/>
                  <a:t>2</a:t>
                </a:r>
                <a:r>
                  <a:rPr lang="en-US" sz="3200" dirty="0"/>
                  <a:t> (3/8) + {0.5}</a:t>
                </a:r>
                <a:r>
                  <a:rPr lang="en-US" sz="3200" baseline="30000" dirty="0"/>
                  <a:t>2</a:t>
                </a:r>
                <a:r>
                  <a:rPr lang="en-US" sz="3200" dirty="0"/>
                  <a:t> (3/8) + {1.5}</a:t>
                </a:r>
                <a:r>
                  <a:rPr lang="en-US" sz="3200" baseline="30000" dirty="0"/>
                  <a:t>2</a:t>
                </a:r>
                <a:r>
                  <a:rPr lang="en-US" sz="3200" dirty="0"/>
                  <a:t> (1/8),  which simplifies to  0.75.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dirty="0"/>
                  <a:t>The above result may not be intuitively obvious.  However, the corresponding standard deviation is the square root of  0.75,  or  0.866.  For  X  whose possible values are  {0, 1, 2, 3},  this at least seems believable.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dirty="0"/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43000" y="606490"/>
                <a:ext cx="9906000" cy="5718110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989315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sz="4000" b="1" dirty="0"/>
            </a:br>
            <a:br>
              <a:rPr lang="en-US" sz="4000" b="1" dirty="0"/>
            </a:br>
            <a:r>
              <a:rPr lang="en-US" sz="4000" b="1" dirty="0"/>
              <a:t>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0A6D83-6E2B-7C68-A633-B77B496B2B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606490"/>
            <a:ext cx="9906000" cy="571811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4200" b="1" dirty="0">
                <a:latin typeface="+mj-lt"/>
              </a:rPr>
              <a:t>EXAMPLE #2 (continued)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b="1" dirty="0"/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/>
              <a:t>With  f(x) = exp(-1) / x!,  the variance is  1.  The calculation is a bit involved, so I omit it.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dirty="0"/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/>
              <a:t>Finally, let me mention a consideration that may sometimes be useful for circumventing infinite sums.  Suppose you are asked for  P(X &gt; 1).  This is              exp(-1) {1/2 + 1/6 + …},  whose value may not be obvious.  On the other hand,  P(X &gt; 1)  must be equal to  1 – P(X = 0) – P(X = 1) = 1 – 2 exp(-1).</a:t>
            </a:r>
          </a:p>
        </p:txBody>
      </p:sp>
    </p:spTree>
    <p:extLst>
      <p:ext uri="{BB962C8B-B14F-4D97-AF65-F5344CB8AC3E}">
        <p14:creationId xmlns:p14="http://schemas.microsoft.com/office/powerpoint/2010/main" val="34248186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sz="4000" b="1" dirty="0"/>
            </a:br>
            <a:br>
              <a:rPr lang="en-US" sz="4000" b="1" dirty="0"/>
            </a:br>
            <a:r>
              <a:rPr lang="en-US" sz="4000" b="1" dirty="0"/>
              <a:t>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0A6D83-6E2B-7C68-A633-B77B496B2B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606490"/>
            <a:ext cx="9906000" cy="571811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4200" b="1" dirty="0">
                <a:latin typeface="+mj-lt"/>
              </a:rPr>
              <a:t>INTRODUCTION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b="1" dirty="0"/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/>
              <a:t>In Lecture 3, we discussed the concept of a probability density function.  This concept is useful for many random variables that can take on values within a continuum, such as the interval between  0 and 1  or the entirety of the real numbers.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dirty="0"/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/>
              <a:t>However, some random variables can only take on values within a discrete set, typically the nonnegative integers (or a subset thereof).</a:t>
            </a:r>
          </a:p>
        </p:txBody>
      </p:sp>
    </p:spTree>
    <p:extLst>
      <p:ext uri="{BB962C8B-B14F-4D97-AF65-F5344CB8AC3E}">
        <p14:creationId xmlns:p14="http://schemas.microsoft.com/office/powerpoint/2010/main" val="15815220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sz="4000" b="1" dirty="0"/>
            </a:br>
            <a:br>
              <a:rPr lang="en-US" sz="4000" b="1" dirty="0"/>
            </a:br>
            <a:r>
              <a:rPr lang="en-US" sz="4000" b="1" dirty="0"/>
              <a:t>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0A6D83-6E2B-7C68-A633-B77B496B2B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606490"/>
            <a:ext cx="9906000" cy="571811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4200" b="1" dirty="0">
                <a:latin typeface="+mj-lt"/>
              </a:rPr>
              <a:t>INTRODUCTION (continued)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b="1" dirty="0"/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/>
              <a:t>For instance, the number of times a coin comes up heads in  n  flips must be in  {0, 1, 2, …, n}.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dirty="0"/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/>
              <a:t>Other examples of discrete random variables include the number of documented influenza cases in Lexington next week, the number of students absent from a particular class at its next meeting, and the number of runs scored by a baseball team in its next game.</a:t>
            </a:r>
          </a:p>
        </p:txBody>
      </p:sp>
    </p:spTree>
    <p:extLst>
      <p:ext uri="{BB962C8B-B14F-4D97-AF65-F5344CB8AC3E}">
        <p14:creationId xmlns:p14="http://schemas.microsoft.com/office/powerpoint/2010/main" val="17359421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sz="4000" b="1" dirty="0"/>
            </a:br>
            <a:br>
              <a:rPr lang="en-US" sz="4000" b="1" dirty="0"/>
            </a:br>
            <a:r>
              <a:rPr lang="en-US" sz="4000" b="1" dirty="0"/>
              <a:t>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0A6D83-6E2B-7C68-A633-B77B496B2B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606490"/>
            <a:ext cx="9906000" cy="571811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4200" b="1" dirty="0">
                <a:latin typeface="+mj-lt"/>
              </a:rPr>
              <a:t>INTRODUCTION (continued)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b="1" dirty="0"/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/>
              <a:t>In the present lecture, we shall describe the concept of a probability mass function, which applies to discrete random variables.  We shall also discuss definitions of mean and variance for such random variables.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dirty="0"/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/>
              <a:t>In the subsequent lecture, we shall look at some commonly encountered distributions for discrete random variables: Bernoulli, binomial, Poisson, geometric, negative binomial, and hypergeometric.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dirty="0"/>
          </a:p>
          <a:p>
            <a:pPr marL="0" indent="0">
              <a:spcBef>
                <a:spcPts val="0"/>
              </a:spcBef>
              <a:buNone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8813221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sz="4000" b="1" dirty="0"/>
            </a:br>
            <a:br>
              <a:rPr lang="en-US" sz="4000" b="1" dirty="0"/>
            </a:br>
            <a:r>
              <a:rPr lang="en-US" sz="4000" b="1" dirty="0"/>
              <a:t>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0A6D83-6E2B-7C68-A633-B77B496B2B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606490"/>
            <a:ext cx="9906000" cy="571811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4200" b="1" dirty="0">
                <a:latin typeface="+mj-lt"/>
              </a:rPr>
              <a:t>PROBABILITY MASS FUNCTION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b="1" dirty="0"/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/>
              <a:t>Suppose that  X  is a discrete random variable.  The </a:t>
            </a:r>
            <a:r>
              <a:rPr lang="en-US" sz="3200" u="sng" dirty="0"/>
              <a:t>probability mass function</a:t>
            </a:r>
            <a:r>
              <a:rPr lang="en-US" sz="3200" dirty="0"/>
              <a:t> (</a:t>
            </a:r>
            <a:r>
              <a:rPr lang="en-US" sz="3200" dirty="0" err="1"/>
              <a:t>pmf</a:t>
            </a:r>
            <a:r>
              <a:rPr lang="en-US" sz="3200" dirty="0"/>
              <a:t>) of  X,  denoted  f,  is a function that assigns to any real number  x  the probability that  X  equals  x.  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dirty="0"/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/>
              <a:t>In symbols,  f(x) = P(X = x).  The notation unfortunately resembles that of a probability density function (pdf), so we may sometimes rely on context to ascertain that  f  is a </a:t>
            </a:r>
            <a:r>
              <a:rPr lang="en-US" sz="3200" dirty="0" err="1"/>
              <a:t>pmf</a:t>
            </a:r>
            <a:r>
              <a:rPr lang="en-US" sz="3200" dirty="0"/>
              <a:t> rather than a pdf.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dirty="0"/>
          </a:p>
          <a:p>
            <a:pPr marL="0" indent="0">
              <a:spcBef>
                <a:spcPts val="0"/>
              </a:spcBef>
              <a:buNone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744077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sz="4000" b="1" dirty="0"/>
            </a:br>
            <a:br>
              <a:rPr lang="en-US" sz="4000" b="1" dirty="0"/>
            </a:br>
            <a:r>
              <a:rPr lang="en-US" sz="4000" b="1" dirty="0"/>
              <a:t>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0A6D83-6E2B-7C68-A633-B77B496B2B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606490"/>
            <a:ext cx="9906000" cy="571811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4200" b="1" dirty="0">
                <a:latin typeface="+mj-lt"/>
              </a:rPr>
              <a:t>EXAMPLE #1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b="1" dirty="0"/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/>
              <a:t>For instance, suppose that we flip a fair coin  n = 3  times.  Let  X  denote the number of heads.  The sample space (see Lecture 2) can be represented as {HHH, HHT, HTH, HTT, THH, THT, TTH, TTT}.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dirty="0"/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/>
              <a:t>Because the coin is fair, all eight elements in the sample space are equally likely.  As such,  P(X = 0) =   P( {TTT} ) = 1/8,  P(X = 1) = P( {HTT, THT, TTH} ) = 3/8, P(X = 2) = 3/8,  and  P(X = 3) = 1/8.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dirty="0"/>
          </a:p>
          <a:p>
            <a:pPr marL="0" indent="0">
              <a:spcBef>
                <a:spcPts val="0"/>
              </a:spcBef>
              <a:buNone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5832032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sz="4000" b="1" dirty="0"/>
            </a:br>
            <a:br>
              <a:rPr lang="en-US" sz="4000" b="1" dirty="0"/>
            </a:br>
            <a:r>
              <a:rPr lang="en-US" sz="4000" b="1" dirty="0"/>
              <a:t>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0A6D83-6E2B-7C68-A633-B77B496B2B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606490"/>
            <a:ext cx="9906000" cy="571811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4200" b="1" dirty="0">
                <a:latin typeface="+mj-lt"/>
              </a:rPr>
              <a:t>EXAMPLE #1 (continued)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b="1" dirty="0"/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/>
              <a:t>Thus, the </a:t>
            </a:r>
            <a:r>
              <a:rPr lang="en-US" sz="3200" dirty="0" err="1"/>
              <a:t>pmf</a:t>
            </a:r>
            <a:r>
              <a:rPr lang="en-US" sz="3200" dirty="0"/>
              <a:t> of  X  is  f(0) = 1/8,  f(1) = 3/8,  f(2) = 3/8,  and  f(3) = 1/8.  We can also state that  f(x) = 0  for  x  not in the set  {0, 1, 2, 3},  but it is typically understood that  f(x)  is  0  except where specified.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dirty="0"/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/>
              <a:t>We can express this </a:t>
            </a:r>
            <a:r>
              <a:rPr lang="en-US" sz="3200" dirty="0" err="1"/>
              <a:t>pmf</a:t>
            </a:r>
            <a:r>
              <a:rPr lang="en-US" sz="3200" dirty="0"/>
              <a:t> more compactly by saying that  f(x) = 3 / { 4 x! (3-x)! }  for  x  in  {0, 1, 2, 3}.  Where this formula comes from may not be obvious right now, but the next lecture will reveal the source.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dirty="0"/>
          </a:p>
          <a:p>
            <a:pPr marL="0" indent="0">
              <a:spcBef>
                <a:spcPts val="0"/>
              </a:spcBef>
              <a:buNone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2478455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sz="4000" b="1" dirty="0"/>
            </a:br>
            <a:br>
              <a:rPr lang="en-US" sz="4000" b="1" dirty="0"/>
            </a:br>
            <a:r>
              <a:rPr lang="en-US" sz="4000" b="1" dirty="0"/>
              <a:t>	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143000" y="606490"/>
                <a:ext cx="9906000" cy="5718110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4200" b="1" dirty="0">
                    <a:latin typeface="+mj-lt"/>
                  </a:rPr>
                  <a:t>EXAMPLE #2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dirty="0"/>
                  <a:t>Another example of a </a:t>
                </a:r>
                <a:r>
                  <a:rPr lang="en-US" sz="3200" dirty="0" err="1"/>
                  <a:t>pmf</a:t>
                </a:r>
                <a:r>
                  <a:rPr lang="en-US" sz="3200" dirty="0"/>
                  <a:t> is  f(x) = exp(-1) / x!  for  x  a nonnegative integer.  So,  f(0) = f(1) = exp(-1),  f(2) = exp(-1) / 2,  f(3) = exp(-1) / 6,  and so forth.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dirty="0"/>
                  <a:t>Although you will not be asked to evaluate infinite sums in BST 675, you may remember from calculus that  1 + 1 + 1/2 + 1/6 + … = exp(1).  If so, then you can see that 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=0</m:t>
                        </m:r>
                      </m:sub>
                      <m:sup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∞</m:t>
                        </m:r>
                      </m:sup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𝑓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nary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=0</m:t>
                        </m:r>
                      </m:sub>
                      <m:sup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∞</m:t>
                        </m:r>
                      </m:sup>
                      <m:e>
                        <m:func>
                          <m:funcPr>
                            <m:ctrlP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sz="3200" b="0" i="0" smtClean="0">
                                <a:latin typeface="Cambria Math" panose="02040503050406030204" pitchFamily="18" charset="0"/>
                              </a:rPr>
                              <m:t>exp</m:t>
                            </m:r>
                          </m:fName>
                          <m:e>
                            <m:d>
                              <m:dPr>
                                <m:ctrlP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</m:d>
                          </m:e>
                        </m:func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/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!=1</m:t>
                        </m:r>
                      </m:e>
                    </m:nary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r>
                  <a:rPr lang="en-US" sz="3200" dirty="0"/>
                  <a:t>  This is as it should be, since we are adding up probabilities.</a:t>
                </a:r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43000" y="606490"/>
                <a:ext cx="9906000" cy="5718110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001139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sz="4000" b="1" dirty="0"/>
            </a:br>
            <a:br>
              <a:rPr lang="en-US" sz="4000" b="1" dirty="0"/>
            </a:br>
            <a:r>
              <a:rPr lang="en-US" sz="4000" b="1" dirty="0"/>
              <a:t>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0A6D83-6E2B-7C68-A633-B77B496B2B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606490"/>
            <a:ext cx="9906000" cy="571811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4200" b="1" dirty="0">
                <a:latin typeface="+mj-lt"/>
              </a:rPr>
              <a:t>PMF AND CDF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b="1" dirty="0"/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/>
              <a:t>I now want to mention the relationship between the </a:t>
            </a:r>
            <a:r>
              <a:rPr lang="en-US" sz="3200" dirty="0" err="1"/>
              <a:t>pmf</a:t>
            </a:r>
            <a:r>
              <a:rPr lang="en-US" sz="3200" dirty="0"/>
              <a:t> and the cumulative distribution function (</a:t>
            </a:r>
            <a:r>
              <a:rPr lang="en-US" sz="3200" dirty="0" err="1"/>
              <a:t>cdf</a:t>
            </a:r>
            <a:r>
              <a:rPr lang="en-US" sz="3200" dirty="0"/>
              <a:t>) of a discrete random variable.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dirty="0"/>
          </a:p>
          <a:p>
            <a:pPr marL="0" indent="0">
              <a:spcBef>
                <a:spcPts val="0"/>
              </a:spcBef>
              <a:buNone/>
            </a:pPr>
            <a:r>
              <a:rPr lang="en-US" sz="3200" dirty="0"/>
              <a:t>Whereas the </a:t>
            </a:r>
            <a:r>
              <a:rPr lang="en-US" sz="3200" dirty="0" err="1"/>
              <a:t>cdf</a:t>
            </a:r>
            <a:r>
              <a:rPr lang="en-US" sz="3200" dirty="0"/>
              <a:t> of a continuous random variable can be </a:t>
            </a:r>
            <a:r>
              <a:rPr lang="en-US" sz="3200" i="1" dirty="0"/>
              <a:t>differentiated</a:t>
            </a:r>
            <a:r>
              <a:rPr lang="en-US" sz="3200" dirty="0"/>
              <a:t> to obtain the pdf (see Lecture 3), the </a:t>
            </a:r>
            <a:r>
              <a:rPr lang="en-US" sz="3200" dirty="0" err="1"/>
              <a:t>cdf</a:t>
            </a:r>
            <a:r>
              <a:rPr lang="en-US" sz="3200" dirty="0"/>
              <a:t> of a discrete random variable can be </a:t>
            </a:r>
            <a:r>
              <a:rPr lang="en-US" sz="3200" i="1" dirty="0"/>
              <a:t>differenced</a:t>
            </a:r>
            <a:r>
              <a:rPr lang="en-US" sz="3200" dirty="0"/>
              <a:t> to obtain the </a:t>
            </a:r>
            <a:r>
              <a:rPr lang="en-US" sz="3200" dirty="0" err="1"/>
              <a:t>pmf</a:t>
            </a:r>
            <a:r>
              <a:rPr lang="en-US" sz="3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63317027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">
  <a:themeElements>
    <a:clrScheme name="Custom 1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B4D0E9"/>
      </a:accent1>
      <a:accent2>
        <a:srgbClr val="476977"/>
      </a:accent2>
      <a:accent3>
        <a:srgbClr val="79BBE9"/>
      </a:accent3>
      <a:accent4>
        <a:srgbClr val="6B8043"/>
      </a:accent4>
      <a:accent5>
        <a:srgbClr val="9ACF21"/>
      </a:accent5>
      <a:accent6>
        <a:srgbClr val="CFDCA5"/>
      </a:accent6>
      <a:hlink>
        <a:srgbClr val="0563C1"/>
      </a:hlink>
      <a:folHlink>
        <a:srgbClr val="954F72"/>
      </a:folHlink>
    </a:clrScheme>
    <a:fontScheme name="Custom 26">
      <a:majorFont>
        <a:latin typeface="Tenorite Bold"/>
        <a:ea typeface=""/>
        <a:cs typeface=""/>
      </a:majorFont>
      <a:minorFont>
        <a:latin typeface="Tenorite 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M16411175_Win32_SL_V6" id="{2596AF0E-92BF-4F5A-A2A1-B1C9D33CD0CE}" vid="{0709752F-9199-467A-B305-5274ECB683C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Background xmlns="71af3243-3dd4-4a8d-8c0d-dd76da1f02a5">false</Background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 xsi:nil="true"/>
    <MediaServiceKeyPoints xmlns="71af3243-3dd4-4a8d-8c0d-dd76da1f02a5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8" ma:contentTypeDescription="Create a new document." ma:contentTypeScope="" ma:versionID="60f5a4f2d2b0abadcf532d48ebf9cb71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7dd78129e6a1811f84807ad11c651531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Status" minOccurs="0"/>
                <xsd:element ref="ns2:Image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1:_ip_UnifiedCompliancePolicyProperties" minOccurs="0"/>
                <xsd:element ref="ns1:_ip_UnifiedCompliancePolicyUIAction" minOccurs="0"/>
                <xsd:element ref="ns4:TaxCatchAll" minOccurs="0"/>
                <xsd:element ref="ns2:ImageTagsTaxHTField" minOccurs="0"/>
                <xsd:element ref="ns2:MediaServiceLocation" minOccurs="0"/>
                <xsd:element ref="ns2:MediaLengthInSeconds" minOccurs="0"/>
                <xsd:element ref="ns2:Background" minOccurs="0"/>
                <xsd:element ref="ns2:MediaServiceSearchProperties" minOccurs="0"/>
                <xsd:element ref="ns2:MediaServiceDocTags" minOccurs="0"/>
                <xsd:element ref="ns2:MediaServiceObjectDetectorVersions" minOccurs="0"/>
                <xsd:element ref="ns2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 ma:readOnly="false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Status" ma:index="2" nillable="true" ma:displayName="Status" ma:default="Not started" ma:format="Dropdown" ma:internalName="Status" ma:readOnly="false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3" nillable="true" ma:displayName="Image" ma:format="Image" ma:internalName="Image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hidden="true" ma:internalName="MediaServiceOCR" ma:readOnly="true">
      <xsd:simpleType>
        <xsd:restriction base="dms:Note"/>
      </xsd:simpleType>
    </xsd:element>
    <xsd:element name="MediaServiceAutoTags" ma:index="11" nillable="true" ma:displayName="MediaServiceAutoTags" ma:hidden="true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false">
      <xsd:simpleType>
        <xsd:restriction base="dms:Note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7" nillable="true" ma:displayName="MediaLengthInSeconds" ma:hidden="true" ma:internalName="MediaLengthInSeconds" ma:readOnly="true">
      <xsd:simpleType>
        <xsd:restriction base="dms:Unknown"/>
      </xsd:simpleType>
    </xsd:element>
    <xsd:element name="Background" ma:index="28" nillable="true" ma:displayName="Background" ma:default="0" ma:format="Dropdown" ma:internalName="Background">
      <xsd:simpleType>
        <xsd:restriction base="dms:Boolean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ocTags" ma:index="30" nillable="true" ma:displayName="MediaServiceDocTags" ma:hidden="true" ma:internalName="MediaServiceDocTags" ma:readOnly="true">
      <xsd:simpleType>
        <xsd:restriction base="dms:Note"/>
      </xsd:simpleType>
    </xsd:element>
    <xsd:element name="MediaServiceObjectDetectorVersions" ma:index="3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32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readOnly="false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9424615-5FE5-4F43-AE24-3BC9A053268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F19A644-6410-4EC7-894C-877E70305DFF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71af3243-3dd4-4a8d-8c0d-dd76da1f02a5"/>
    <ds:schemaRef ds:uri="230e9df3-be65-4c73-a93b-d1236ebd677e"/>
  </ds:schemaRefs>
</ds:datastoreItem>
</file>

<file path=customXml/itemProps3.xml><?xml version="1.0" encoding="utf-8"?>
<ds:datastoreItem xmlns:ds="http://schemas.openxmlformats.org/officeDocument/2006/customXml" ds:itemID="{15AD180A-D253-4F84-BD24-8EE736E6553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>{6D703914-E1C6-4156-A77F-6781093C2427}TF8c6975b0-03aa-48e8-8a23-2a6072f108da7bca746b_win32-937fb968a2bf</Template>
  <TotalTime>110</TotalTime>
  <Words>1546</Words>
  <Application>Microsoft Office PowerPoint</Application>
  <PresentationFormat>Widescreen</PresentationFormat>
  <Paragraphs>108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Arial</vt:lpstr>
      <vt:lpstr>Calibri</vt:lpstr>
      <vt:lpstr>Cambria Math</vt:lpstr>
      <vt:lpstr>Tenorite </vt:lpstr>
      <vt:lpstr>Tenorite Bold</vt:lpstr>
      <vt:lpstr>Custom</vt:lpstr>
      <vt:lpstr>  Probability mass functions; mean and variance  BST 675, Fall 2025, Lecture 14 Dr. Richard Charnigo</vt:lpstr>
      <vt:lpstr>   </vt:lpstr>
      <vt:lpstr>   </vt:lpstr>
      <vt:lpstr>   </vt:lpstr>
      <vt:lpstr>   </vt:lpstr>
      <vt:lpstr>   </vt:lpstr>
      <vt:lpstr>   </vt:lpstr>
      <vt:lpstr>   </vt:lpstr>
      <vt:lpstr>   </vt:lpstr>
      <vt:lpstr>   </vt:lpstr>
      <vt:lpstr>   </vt:lpstr>
      <vt:lpstr>   </vt:lpstr>
      <vt:lpstr>   </vt:lpstr>
      <vt:lpstr>   </vt:lpstr>
      <vt:lpstr>   </vt:lpstr>
      <vt:lpstr>   </vt:lpstr>
      <vt:lpstr>  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BASIC PRESENTATION</dc:title>
  <dc:creator>Richard Charnigo</dc:creator>
  <cp:lastModifiedBy>Richard Charnigo</cp:lastModifiedBy>
  <cp:revision>2</cp:revision>
  <dcterms:created xsi:type="dcterms:W3CDTF">2025-11-01T05:05:53Z</dcterms:created>
  <dcterms:modified xsi:type="dcterms:W3CDTF">2025-11-07T20:24:48Z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