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4"/>
  </p:sldMasterIdLst>
  <p:notesMasterIdLst>
    <p:notesMasterId r:id="rId27"/>
  </p:notesMasterIdLst>
  <p:handoutMasterIdLst>
    <p:handoutMasterId r:id="rId28"/>
  </p:handoutMasterIdLst>
  <p:sldIdLst>
    <p:sldId id="289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5" r:id="rId18"/>
    <p:sldId id="303" r:id="rId19"/>
    <p:sldId id="304" r:id="rId20"/>
    <p:sldId id="306" r:id="rId21"/>
    <p:sldId id="307" r:id="rId22"/>
    <p:sldId id="308" r:id="rId23"/>
    <p:sldId id="309" r:id="rId24"/>
    <p:sldId id="310" r:id="rId25"/>
    <p:sldId id="311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926D14-B9AF-4F3C-BBC9-81DA6241FC49}" v="8" dt="2025-10-23T02:34:30.293"/>
  </p1510:revLst>
</p1510:revInfo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94" autoAdjust="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57"/>
    </p:cViewPr>
  </p:sorterViewPr>
  <p:notesViewPr>
    <p:cSldViewPr snapToGrid="0">
      <p:cViewPr>
        <p:scale>
          <a:sx n="1" d="2"/>
          <a:sy n="1" d="2"/>
        </p:scale>
        <p:origin x="3480" y="55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35" Type="http://schemas.microsoft.com/office/2018/10/relationships/authors" Target="author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ard Charnigo" userId="4fe029dc7930efe6" providerId="LiveId" clId="{55926D14-B9AF-4F3C-BBC9-81DA6241FC49}"/>
    <pc:docChg chg="modSld">
      <pc:chgData name="Richard Charnigo" userId="4fe029dc7930efe6" providerId="LiveId" clId="{55926D14-B9AF-4F3C-BBC9-81DA6241FC49}" dt="2025-10-23T02:34:30.293" v="7" actId="20577"/>
      <pc:docMkLst>
        <pc:docMk/>
      </pc:docMkLst>
      <pc:sldChg chg="modSp">
        <pc:chgData name="Richard Charnigo" userId="4fe029dc7930efe6" providerId="LiveId" clId="{55926D14-B9AF-4F3C-BBC9-81DA6241FC49}" dt="2025-10-23T02:34:30.293" v="7" actId="20577"/>
        <pc:sldMkLst>
          <pc:docMk/>
          <pc:sldMk cId="1844000705" sldId="307"/>
        </pc:sldMkLst>
        <pc:spChg chg="mod">
          <ac:chgData name="Richard Charnigo" userId="4fe029dc7930efe6" providerId="LiveId" clId="{55926D14-B9AF-4F3C-BBC9-81DA6241FC49}" dt="2025-10-23T02:34:30.293" v="7" actId="20577"/>
          <ac:spMkLst>
            <pc:docMk/>
            <pc:sldMk cId="1844000705" sldId="307"/>
            <ac:spMk id="3" creationId="{940A6D83-6E2B-7C68-A633-B77B496B2B66}"/>
          </ac:spMkLst>
        </pc:spChg>
      </pc:sldChg>
    </pc:docChg>
  </pc:docChgLst>
  <pc:docChgLst>
    <pc:chgData name="Richard Charnigo" userId="4fe029dc7930efe6" providerId="LiveId" clId="{A709C57B-72C3-4217-9813-5B71A0B5917E}"/>
    <pc:docChg chg="undo redo custSel addSld delSld modSld sldOrd">
      <pc:chgData name="Richard Charnigo" userId="4fe029dc7930efe6" providerId="LiveId" clId="{A709C57B-72C3-4217-9813-5B71A0B5917E}" dt="2025-10-01T21:56:02.147" v="12385" actId="115"/>
      <pc:docMkLst>
        <pc:docMk/>
      </pc:docMkLst>
      <pc:sldChg chg="modSp mod">
        <pc:chgData name="Richard Charnigo" userId="4fe029dc7930efe6" providerId="LiveId" clId="{A709C57B-72C3-4217-9813-5B71A0B5917E}" dt="2025-10-01T18:31:14.945" v="561" actId="20577"/>
        <pc:sldMkLst>
          <pc:docMk/>
          <pc:sldMk cId="3078994387" sldId="289"/>
        </pc:sldMkLst>
        <pc:spChg chg="mod">
          <ac:chgData name="Richard Charnigo" userId="4fe029dc7930efe6" providerId="LiveId" clId="{A709C57B-72C3-4217-9813-5B71A0B5917E}" dt="2025-10-01T18:31:14.945" v="561" actId="20577"/>
          <ac:spMkLst>
            <pc:docMk/>
            <pc:sldMk cId="3078994387" sldId="289"/>
            <ac:spMk id="9" creationId="{6FEC93CF-2672-7D78-F278-58C5E012E0DF}"/>
          </ac:spMkLst>
        </pc:spChg>
      </pc:sldChg>
      <pc:sldChg chg="modSp mod">
        <pc:chgData name="Richard Charnigo" userId="4fe029dc7930efe6" providerId="LiveId" clId="{A709C57B-72C3-4217-9813-5B71A0B5917E}" dt="2025-10-01T18:32:18.555" v="604" actId="20577"/>
        <pc:sldMkLst>
          <pc:docMk/>
          <pc:sldMk cId="1581522045" sldId="291"/>
        </pc:sldMkLst>
        <pc:spChg chg="mod">
          <ac:chgData name="Richard Charnigo" userId="4fe029dc7930efe6" providerId="LiveId" clId="{A709C57B-72C3-4217-9813-5B71A0B5917E}" dt="2025-10-01T18:21:13.323" v="121" actId="313"/>
          <ac:spMkLst>
            <pc:docMk/>
            <pc:sldMk cId="1581522045" sldId="291"/>
            <ac:spMk id="2" creationId="{BF1F5F01-64F3-DA0A-7FD2-A56B7F190F54}"/>
          </ac:spMkLst>
        </pc:spChg>
        <pc:spChg chg="mod">
          <ac:chgData name="Richard Charnigo" userId="4fe029dc7930efe6" providerId="LiveId" clId="{A709C57B-72C3-4217-9813-5B71A0B5917E}" dt="2025-10-01T18:32:18.555" v="604" actId="20577"/>
          <ac:spMkLst>
            <pc:docMk/>
            <pc:sldMk cId="1581522045" sldId="291"/>
            <ac:spMk id="3" creationId="{940A6D83-6E2B-7C68-A633-B77B496B2B66}"/>
          </ac:spMkLst>
        </pc:spChg>
      </pc:sldChg>
      <pc:sldChg chg="del">
        <pc:chgData name="Richard Charnigo" userId="4fe029dc7930efe6" providerId="LiveId" clId="{A709C57B-72C3-4217-9813-5B71A0B5917E}" dt="2025-10-01T18:20:12.581" v="81" actId="2696"/>
        <pc:sldMkLst>
          <pc:docMk/>
          <pc:sldMk cId="742780499" sldId="292"/>
        </pc:sldMkLst>
      </pc:sldChg>
      <pc:sldChg chg="modSp add mod">
        <pc:chgData name="Richard Charnigo" userId="4fe029dc7930efe6" providerId="LiveId" clId="{A709C57B-72C3-4217-9813-5B71A0B5917E}" dt="2025-10-01T18:39:04.249" v="1100" actId="20577"/>
        <pc:sldMkLst>
          <pc:docMk/>
          <pc:sldMk cId="1316842304" sldId="292"/>
        </pc:sldMkLst>
        <pc:spChg chg="mod">
          <ac:chgData name="Richard Charnigo" userId="4fe029dc7930efe6" providerId="LiveId" clId="{A709C57B-72C3-4217-9813-5B71A0B5917E}" dt="2025-10-01T18:30:49.429" v="555" actId="20577"/>
          <ac:spMkLst>
            <pc:docMk/>
            <pc:sldMk cId="1316842304" sldId="292"/>
            <ac:spMk id="2" creationId="{BF1F5F01-64F3-DA0A-7FD2-A56B7F190F54}"/>
          </ac:spMkLst>
        </pc:spChg>
        <pc:spChg chg="mod">
          <ac:chgData name="Richard Charnigo" userId="4fe029dc7930efe6" providerId="LiveId" clId="{A709C57B-72C3-4217-9813-5B71A0B5917E}" dt="2025-10-01T18:39:04.249" v="1100" actId="20577"/>
          <ac:spMkLst>
            <pc:docMk/>
            <pc:sldMk cId="1316842304" sldId="292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709C57B-72C3-4217-9813-5B71A0B5917E}" dt="2025-10-01T19:32:04.115" v="5269" actId="27636"/>
        <pc:sldMkLst>
          <pc:docMk/>
          <pc:sldMk cId="4125493787" sldId="293"/>
        </pc:sldMkLst>
        <pc:spChg chg="mod">
          <ac:chgData name="Richard Charnigo" userId="4fe029dc7930efe6" providerId="LiveId" clId="{A709C57B-72C3-4217-9813-5B71A0B5917E}" dt="2025-10-01T18:46:21.858" v="1837" actId="20577"/>
          <ac:spMkLst>
            <pc:docMk/>
            <pc:sldMk cId="4125493787" sldId="293"/>
            <ac:spMk id="2" creationId="{BF1F5F01-64F3-DA0A-7FD2-A56B7F190F54}"/>
          </ac:spMkLst>
        </pc:spChg>
        <pc:spChg chg="mod">
          <ac:chgData name="Richard Charnigo" userId="4fe029dc7930efe6" providerId="LiveId" clId="{A709C57B-72C3-4217-9813-5B71A0B5917E}" dt="2025-10-01T19:32:04.115" v="5269" actId="27636"/>
          <ac:spMkLst>
            <pc:docMk/>
            <pc:sldMk cId="4125493787" sldId="293"/>
            <ac:spMk id="3" creationId="{940A6D83-6E2B-7C68-A633-B77B496B2B66}"/>
          </ac:spMkLst>
        </pc:spChg>
      </pc:sldChg>
      <pc:sldChg chg="del">
        <pc:chgData name="Richard Charnigo" userId="4fe029dc7930efe6" providerId="LiveId" clId="{A709C57B-72C3-4217-9813-5B71A0B5917E}" dt="2025-10-01T18:20:14.242" v="82" actId="2696"/>
        <pc:sldMkLst>
          <pc:docMk/>
          <pc:sldMk cId="1367300839" sldId="294"/>
        </pc:sldMkLst>
      </pc:sldChg>
      <pc:sldChg chg="modSp add mod">
        <pc:chgData name="Richard Charnigo" userId="4fe029dc7930efe6" providerId="LiveId" clId="{A709C57B-72C3-4217-9813-5B71A0B5917E}" dt="2025-10-01T21:45:06.728" v="12311" actId="20577"/>
        <pc:sldMkLst>
          <pc:docMk/>
          <pc:sldMk cId="3115853460" sldId="294"/>
        </pc:sldMkLst>
        <pc:spChg chg="mod">
          <ac:chgData name="Richard Charnigo" userId="4fe029dc7930efe6" providerId="LiveId" clId="{A709C57B-72C3-4217-9813-5B71A0B5917E}" dt="2025-10-01T18:46:26.485" v="1853" actId="20577"/>
          <ac:spMkLst>
            <pc:docMk/>
            <pc:sldMk cId="3115853460" sldId="294"/>
            <ac:spMk id="2" creationId="{BF1F5F01-64F3-DA0A-7FD2-A56B7F190F54}"/>
          </ac:spMkLst>
        </pc:spChg>
        <pc:spChg chg="mod">
          <ac:chgData name="Richard Charnigo" userId="4fe029dc7930efe6" providerId="LiveId" clId="{A709C57B-72C3-4217-9813-5B71A0B5917E}" dt="2025-10-01T21:45:06.728" v="12311" actId="20577"/>
          <ac:spMkLst>
            <pc:docMk/>
            <pc:sldMk cId="3115853460" sldId="294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709C57B-72C3-4217-9813-5B71A0B5917E}" dt="2025-10-01T21:46:08.915" v="12323" actId="20577"/>
        <pc:sldMkLst>
          <pc:docMk/>
          <pc:sldMk cId="1109247707" sldId="295"/>
        </pc:sldMkLst>
        <pc:spChg chg="mod">
          <ac:chgData name="Richard Charnigo" userId="4fe029dc7930efe6" providerId="LiveId" clId="{A709C57B-72C3-4217-9813-5B71A0B5917E}" dt="2025-10-01T19:52:13.247" v="7123" actId="20577"/>
          <ac:spMkLst>
            <pc:docMk/>
            <pc:sldMk cId="1109247707" sldId="295"/>
            <ac:spMk id="2" creationId="{BF1F5F01-64F3-DA0A-7FD2-A56B7F190F54}"/>
          </ac:spMkLst>
        </pc:spChg>
        <pc:spChg chg="mod">
          <ac:chgData name="Richard Charnigo" userId="4fe029dc7930efe6" providerId="LiveId" clId="{A709C57B-72C3-4217-9813-5B71A0B5917E}" dt="2025-10-01T21:46:08.915" v="12323" actId="20577"/>
          <ac:spMkLst>
            <pc:docMk/>
            <pc:sldMk cId="1109247707" sldId="295"/>
            <ac:spMk id="3" creationId="{940A6D83-6E2B-7C68-A633-B77B496B2B66}"/>
          </ac:spMkLst>
        </pc:spChg>
      </pc:sldChg>
      <pc:sldChg chg="del">
        <pc:chgData name="Richard Charnigo" userId="4fe029dc7930efe6" providerId="LiveId" clId="{A709C57B-72C3-4217-9813-5B71A0B5917E}" dt="2025-10-01T18:20:14.733" v="83" actId="2696"/>
        <pc:sldMkLst>
          <pc:docMk/>
          <pc:sldMk cId="3850390569" sldId="295"/>
        </pc:sldMkLst>
      </pc:sldChg>
      <pc:sldChg chg="del">
        <pc:chgData name="Richard Charnigo" userId="4fe029dc7930efe6" providerId="LiveId" clId="{A709C57B-72C3-4217-9813-5B71A0B5917E}" dt="2025-10-01T18:20:15.038" v="84" actId="2696"/>
        <pc:sldMkLst>
          <pc:docMk/>
          <pc:sldMk cId="886907005" sldId="296"/>
        </pc:sldMkLst>
      </pc:sldChg>
      <pc:sldChg chg="modSp add mod">
        <pc:chgData name="Richard Charnigo" userId="4fe029dc7930efe6" providerId="LiveId" clId="{A709C57B-72C3-4217-9813-5B71A0B5917E}" dt="2025-10-01T19:52:41.558" v="7187"/>
        <pc:sldMkLst>
          <pc:docMk/>
          <pc:sldMk cId="2971150871" sldId="296"/>
        </pc:sldMkLst>
        <pc:spChg chg="mod">
          <ac:chgData name="Richard Charnigo" userId="4fe029dc7930efe6" providerId="LiveId" clId="{A709C57B-72C3-4217-9813-5B71A0B5917E}" dt="2025-10-01T19:52:41.558" v="7187"/>
          <ac:spMkLst>
            <pc:docMk/>
            <pc:sldMk cId="2971150871" sldId="296"/>
            <ac:spMk id="2" creationId="{BF1F5F01-64F3-DA0A-7FD2-A56B7F190F54}"/>
          </ac:spMkLst>
        </pc:spChg>
        <pc:spChg chg="mod">
          <ac:chgData name="Richard Charnigo" userId="4fe029dc7930efe6" providerId="LiveId" clId="{A709C57B-72C3-4217-9813-5B71A0B5917E}" dt="2025-10-01T19:39:17.915" v="5800" actId="20577"/>
          <ac:spMkLst>
            <pc:docMk/>
            <pc:sldMk cId="2971150871" sldId="296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709C57B-72C3-4217-9813-5B71A0B5917E}" dt="2025-10-01T19:52:44.408" v="7188"/>
        <pc:sldMkLst>
          <pc:docMk/>
          <pc:sldMk cId="1826048383" sldId="297"/>
        </pc:sldMkLst>
        <pc:spChg chg="mod">
          <ac:chgData name="Richard Charnigo" userId="4fe029dc7930efe6" providerId="LiveId" clId="{A709C57B-72C3-4217-9813-5B71A0B5917E}" dt="2025-10-01T19:52:44.408" v="7188"/>
          <ac:spMkLst>
            <pc:docMk/>
            <pc:sldMk cId="1826048383" sldId="297"/>
            <ac:spMk id="2" creationId="{BF1F5F01-64F3-DA0A-7FD2-A56B7F190F54}"/>
          </ac:spMkLst>
        </pc:spChg>
        <pc:spChg chg="mod">
          <ac:chgData name="Richard Charnigo" userId="4fe029dc7930efe6" providerId="LiveId" clId="{A709C57B-72C3-4217-9813-5B71A0B5917E}" dt="2025-10-01T19:21:01.370" v="4849" actId="20577"/>
          <ac:spMkLst>
            <pc:docMk/>
            <pc:sldMk cId="1826048383" sldId="297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709C57B-72C3-4217-9813-5B71A0B5917E}" dt="2025-10-01T19:52:47.696" v="7189"/>
        <pc:sldMkLst>
          <pc:docMk/>
          <pc:sldMk cId="8032727" sldId="298"/>
        </pc:sldMkLst>
        <pc:spChg chg="mod">
          <ac:chgData name="Richard Charnigo" userId="4fe029dc7930efe6" providerId="LiveId" clId="{A709C57B-72C3-4217-9813-5B71A0B5917E}" dt="2025-10-01T19:52:47.696" v="7189"/>
          <ac:spMkLst>
            <pc:docMk/>
            <pc:sldMk cId="8032727" sldId="298"/>
            <ac:spMk id="2" creationId="{BF1F5F01-64F3-DA0A-7FD2-A56B7F190F54}"/>
          </ac:spMkLst>
        </pc:spChg>
        <pc:spChg chg="mod">
          <ac:chgData name="Richard Charnigo" userId="4fe029dc7930efe6" providerId="LiveId" clId="{A709C57B-72C3-4217-9813-5B71A0B5917E}" dt="2025-10-01T19:40:06.229" v="5802" actId="20577"/>
          <ac:spMkLst>
            <pc:docMk/>
            <pc:sldMk cId="8032727" sldId="298"/>
            <ac:spMk id="3" creationId="{940A6D83-6E2B-7C68-A633-B77B496B2B66}"/>
          </ac:spMkLst>
        </pc:spChg>
      </pc:sldChg>
      <pc:sldChg chg="del">
        <pc:chgData name="Richard Charnigo" userId="4fe029dc7930efe6" providerId="LiveId" clId="{A709C57B-72C3-4217-9813-5B71A0B5917E}" dt="2025-10-01T18:20:15.047" v="85" actId="2696"/>
        <pc:sldMkLst>
          <pc:docMk/>
          <pc:sldMk cId="1059399701" sldId="298"/>
        </pc:sldMkLst>
      </pc:sldChg>
      <pc:sldChg chg="del">
        <pc:chgData name="Richard Charnigo" userId="4fe029dc7930efe6" providerId="LiveId" clId="{A709C57B-72C3-4217-9813-5B71A0B5917E}" dt="2025-10-01T18:20:15.353" v="86" actId="2696"/>
        <pc:sldMkLst>
          <pc:docMk/>
          <pc:sldMk cId="1720719460" sldId="299"/>
        </pc:sldMkLst>
      </pc:sldChg>
      <pc:sldChg chg="modSp add mod">
        <pc:chgData name="Richard Charnigo" userId="4fe029dc7930efe6" providerId="LiveId" clId="{A709C57B-72C3-4217-9813-5B71A0B5917E}" dt="2025-10-01T19:40:59.923" v="5891" actId="20577"/>
        <pc:sldMkLst>
          <pc:docMk/>
          <pc:sldMk cId="3324911258" sldId="299"/>
        </pc:sldMkLst>
        <pc:spChg chg="mod">
          <ac:chgData name="Richard Charnigo" userId="4fe029dc7930efe6" providerId="LiveId" clId="{A709C57B-72C3-4217-9813-5B71A0B5917E}" dt="2025-10-01T19:30:27.007" v="5036" actId="20577"/>
          <ac:spMkLst>
            <pc:docMk/>
            <pc:sldMk cId="3324911258" sldId="299"/>
            <ac:spMk id="2" creationId="{BF1F5F01-64F3-DA0A-7FD2-A56B7F190F54}"/>
          </ac:spMkLst>
        </pc:spChg>
        <pc:spChg chg="mod">
          <ac:chgData name="Richard Charnigo" userId="4fe029dc7930efe6" providerId="LiveId" clId="{A709C57B-72C3-4217-9813-5B71A0B5917E}" dt="2025-10-01T19:40:59.923" v="5891" actId="20577"/>
          <ac:spMkLst>
            <pc:docMk/>
            <pc:sldMk cId="3324911258" sldId="299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709C57B-72C3-4217-9813-5B71A0B5917E}" dt="2025-10-01T19:46:21.396" v="6440" actId="20577"/>
        <pc:sldMkLst>
          <pc:docMk/>
          <pc:sldMk cId="2706097288" sldId="300"/>
        </pc:sldMkLst>
        <pc:spChg chg="mod">
          <ac:chgData name="Richard Charnigo" userId="4fe029dc7930efe6" providerId="LiveId" clId="{A709C57B-72C3-4217-9813-5B71A0B5917E}" dt="2025-10-01T19:36:33.447" v="5489" actId="20577"/>
          <ac:spMkLst>
            <pc:docMk/>
            <pc:sldMk cId="2706097288" sldId="300"/>
            <ac:spMk id="2" creationId="{BF1F5F01-64F3-DA0A-7FD2-A56B7F190F54}"/>
          </ac:spMkLst>
        </pc:spChg>
        <pc:spChg chg="mod">
          <ac:chgData name="Richard Charnigo" userId="4fe029dc7930efe6" providerId="LiveId" clId="{A709C57B-72C3-4217-9813-5B71A0B5917E}" dt="2025-10-01T19:46:21.396" v="6440" actId="20577"/>
          <ac:spMkLst>
            <pc:docMk/>
            <pc:sldMk cId="2706097288" sldId="300"/>
            <ac:spMk id="3" creationId="{940A6D83-6E2B-7C68-A633-B77B496B2B66}"/>
          </ac:spMkLst>
        </pc:spChg>
      </pc:sldChg>
      <pc:sldChg chg="del">
        <pc:chgData name="Richard Charnigo" userId="4fe029dc7930efe6" providerId="LiveId" clId="{A709C57B-72C3-4217-9813-5B71A0B5917E}" dt="2025-10-01T18:20:15.729" v="87" actId="2696"/>
        <pc:sldMkLst>
          <pc:docMk/>
          <pc:sldMk cId="2994272234" sldId="300"/>
        </pc:sldMkLst>
      </pc:sldChg>
      <pc:sldChg chg="del">
        <pc:chgData name="Richard Charnigo" userId="4fe029dc7930efe6" providerId="LiveId" clId="{A709C57B-72C3-4217-9813-5B71A0B5917E}" dt="2025-10-01T18:20:16.095" v="88" actId="2696"/>
        <pc:sldMkLst>
          <pc:docMk/>
          <pc:sldMk cId="1512131665" sldId="301"/>
        </pc:sldMkLst>
      </pc:sldChg>
      <pc:sldChg chg="modSp add mod">
        <pc:chgData name="Richard Charnigo" userId="4fe029dc7930efe6" providerId="LiveId" clId="{A709C57B-72C3-4217-9813-5B71A0B5917E}" dt="2025-10-01T21:48:01.864" v="12331" actId="20577"/>
        <pc:sldMkLst>
          <pc:docMk/>
          <pc:sldMk cId="3908212819" sldId="301"/>
        </pc:sldMkLst>
        <pc:spChg chg="mod">
          <ac:chgData name="Richard Charnigo" userId="4fe029dc7930efe6" providerId="LiveId" clId="{A709C57B-72C3-4217-9813-5B71A0B5917E}" dt="2025-10-01T19:46:31.184" v="6458" actId="20577"/>
          <ac:spMkLst>
            <pc:docMk/>
            <pc:sldMk cId="3908212819" sldId="301"/>
            <ac:spMk id="2" creationId="{BF1F5F01-64F3-DA0A-7FD2-A56B7F190F54}"/>
          </ac:spMkLst>
        </pc:spChg>
        <pc:spChg chg="mod">
          <ac:chgData name="Richard Charnigo" userId="4fe029dc7930efe6" providerId="LiveId" clId="{A709C57B-72C3-4217-9813-5B71A0B5917E}" dt="2025-10-01T21:48:01.864" v="12331" actId="20577"/>
          <ac:spMkLst>
            <pc:docMk/>
            <pc:sldMk cId="3908212819" sldId="301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709C57B-72C3-4217-9813-5B71A0B5917E}" dt="2025-10-01T21:48:17.538" v="12341" actId="20577"/>
        <pc:sldMkLst>
          <pc:docMk/>
          <pc:sldMk cId="2804287169" sldId="302"/>
        </pc:sldMkLst>
        <pc:spChg chg="mod">
          <ac:chgData name="Richard Charnigo" userId="4fe029dc7930efe6" providerId="LiveId" clId="{A709C57B-72C3-4217-9813-5B71A0B5917E}" dt="2025-10-01T19:58:12.548" v="7252" actId="20577"/>
          <ac:spMkLst>
            <pc:docMk/>
            <pc:sldMk cId="2804287169" sldId="302"/>
            <ac:spMk id="2" creationId="{BF1F5F01-64F3-DA0A-7FD2-A56B7F190F54}"/>
          </ac:spMkLst>
        </pc:spChg>
        <pc:spChg chg="mod">
          <ac:chgData name="Richard Charnigo" userId="4fe029dc7930efe6" providerId="LiveId" clId="{A709C57B-72C3-4217-9813-5B71A0B5917E}" dt="2025-10-01T21:48:17.538" v="12341" actId="20577"/>
          <ac:spMkLst>
            <pc:docMk/>
            <pc:sldMk cId="2804287169" sldId="302"/>
            <ac:spMk id="3" creationId="{940A6D83-6E2B-7C68-A633-B77B496B2B66}"/>
          </ac:spMkLst>
        </pc:spChg>
      </pc:sldChg>
      <pc:sldChg chg="del">
        <pc:chgData name="Richard Charnigo" userId="4fe029dc7930efe6" providerId="LiveId" clId="{A709C57B-72C3-4217-9813-5B71A0B5917E}" dt="2025-10-01T18:20:16.494" v="89" actId="2696"/>
        <pc:sldMkLst>
          <pc:docMk/>
          <pc:sldMk cId="3812942946" sldId="302"/>
        </pc:sldMkLst>
      </pc:sldChg>
      <pc:sldChg chg="modSp add mod">
        <pc:chgData name="Richard Charnigo" userId="4fe029dc7930efe6" providerId="LiveId" clId="{A709C57B-72C3-4217-9813-5B71A0B5917E}" dt="2025-10-01T21:50:32.318" v="12358" actId="113"/>
        <pc:sldMkLst>
          <pc:docMk/>
          <pc:sldMk cId="949077722" sldId="303"/>
        </pc:sldMkLst>
        <pc:spChg chg="mod">
          <ac:chgData name="Richard Charnigo" userId="4fe029dc7930efe6" providerId="LiveId" clId="{A709C57B-72C3-4217-9813-5B71A0B5917E}" dt="2025-10-01T20:29:49.240" v="9163" actId="20577"/>
          <ac:spMkLst>
            <pc:docMk/>
            <pc:sldMk cId="949077722" sldId="303"/>
            <ac:spMk id="2" creationId="{BF1F5F01-64F3-DA0A-7FD2-A56B7F190F54}"/>
          </ac:spMkLst>
        </pc:spChg>
        <pc:spChg chg="mod">
          <ac:chgData name="Richard Charnigo" userId="4fe029dc7930efe6" providerId="LiveId" clId="{A709C57B-72C3-4217-9813-5B71A0B5917E}" dt="2025-10-01T21:50:32.318" v="12358" actId="113"/>
          <ac:spMkLst>
            <pc:docMk/>
            <pc:sldMk cId="949077722" sldId="303"/>
            <ac:spMk id="3" creationId="{940A6D83-6E2B-7C68-A633-B77B496B2B66}"/>
          </ac:spMkLst>
        </pc:spChg>
      </pc:sldChg>
      <pc:sldChg chg="del">
        <pc:chgData name="Richard Charnigo" userId="4fe029dc7930efe6" providerId="LiveId" clId="{A709C57B-72C3-4217-9813-5B71A0B5917E}" dt="2025-10-01T18:20:16.859" v="90" actId="2696"/>
        <pc:sldMkLst>
          <pc:docMk/>
          <pc:sldMk cId="3757905380" sldId="303"/>
        </pc:sldMkLst>
      </pc:sldChg>
      <pc:sldChg chg="del">
        <pc:chgData name="Richard Charnigo" userId="4fe029dc7930efe6" providerId="LiveId" clId="{A709C57B-72C3-4217-9813-5B71A0B5917E}" dt="2025-10-01T18:20:17.287" v="91" actId="2696"/>
        <pc:sldMkLst>
          <pc:docMk/>
          <pc:sldMk cId="3166518794" sldId="304"/>
        </pc:sldMkLst>
      </pc:sldChg>
      <pc:sldChg chg="modSp add mod">
        <pc:chgData name="Richard Charnigo" userId="4fe029dc7930efe6" providerId="LiveId" clId="{A709C57B-72C3-4217-9813-5B71A0B5917E}" dt="2025-10-01T20:52:25.327" v="9940" actId="20577"/>
        <pc:sldMkLst>
          <pc:docMk/>
          <pc:sldMk cId="3594933015" sldId="304"/>
        </pc:sldMkLst>
        <pc:spChg chg="mod">
          <ac:chgData name="Richard Charnigo" userId="4fe029dc7930efe6" providerId="LiveId" clId="{A709C57B-72C3-4217-9813-5B71A0B5917E}" dt="2025-10-01T20:29:54.280" v="9180" actId="20577"/>
          <ac:spMkLst>
            <pc:docMk/>
            <pc:sldMk cId="3594933015" sldId="304"/>
            <ac:spMk id="2" creationId="{BF1F5F01-64F3-DA0A-7FD2-A56B7F190F54}"/>
          </ac:spMkLst>
        </pc:spChg>
        <pc:spChg chg="mod">
          <ac:chgData name="Richard Charnigo" userId="4fe029dc7930efe6" providerId="LiveId" clId="{A709C57B-72C3-4217-9813-5B71A0B5917E}" dt="2025-10-01T20:52:25.327" v="9940" actId="20577"/>
          <ac:spMkLst>
            <pc:docMk/>
            <pc:sldMk cId="3594933015" sldId="304"/>
            <ac:spMk id="3" creationId="{940A6D83-6E2B-7C68-A633-B77B496B2B66}"/>
          </ac:spMkLst>
        </pc:spChg>
      </pc:sldChg>
      <pc:sldChg chg="del">
        <pc:chgData name="Richard Charnigo" userId="4fe029dc7930efe6" providerId="LiveId" clId="{A709C57B-72C3-4217-9813-5B71A0B5917E}" dt="2025-10-01T18:20:17.651" v="92" actId="2696"/>
        <pc:sldMkLst>
          <pc:docMk/>
          <pc:sldMk cId="2162217970" sldId="305"/>
        </pc:sldMkLst>
      </pc:sldChg>
      <pc:sldChg chg="modSp add mod ord">
        <pc:chgData name="Richard Charnigo" userId="4fe029dc7930efe6" providerId="LiveId" clId="{A709C57B-72C3-4217-9813-5B71A0B5917E}" dt="2025-10-01T21:03:56.305" v="10609" actId="20577"/>
        <pc:sldMkLst>
          <pc:docMk/>
          <pc:sldMk cId="3191086093" sldId="305"/>
        </pc:sldMkLst>
        <pc:spChg chg="mod">
          <ac:chgData name="Richard Charnigo" userId="4fe029dc7930efe6" providerId="LiveId" clId="{A709C57B-72C3-4217-9813-5B71A0B5917E}" dt="2025-10-01T21:03:56.305" v="10609" actId="20577"/>
          <ac:spMkLst>
            <pc:docMk/>
            <pc:sldMk cId="3191086093" sldId="305"/>
            <ac:spMk id="3" creationId="{940A6D83-6E2B-7C68-A633-B77B496B2B66}"/>
          </ac:spMkLst>
        </pc:spChg>
      </pc:sldChg>
      <pc:sldChg chg="modSp add mod ord">
        <pc:chgData name="Richard Charnigo" userId="4fe029dc7930efe6" providerId="LiveId" clId="{A709C57B-72C3-4217-9813-5B71A0B5917E}" dt="2025-10-01T20:45:42.095" v="9716" actId="20577"/>
        <pc:sldMkLst>
          <pc:docMk/>
          <pc:sldMk cId="44483912" sldId="306"/>
        </pc:sldMkLst>
        <pc:spChg chg="mod">
          <ac:chgData name="Richard Charnigo" userId="4fe029dc7930efe6" providerId="LiveId" clId="{A709C57B-72C3-4217-9813-5B71A0B5917E}" dt="2025-10-01T20:31:01.282" v="9301" actId="20577"/>
          <ac:spMkLst>
            <pc:docMk/>
            <pc:sldMk cId="44483912" sldId="306"/>
            <ac:spMk id="2" creationId="{BF1F5F01-64F3-DA0A-7FD2-A56B7F190F54}"/>
          </ac:spMkLst>
        </pc:spChg>
        <pc:spChg chg="mod">
          <ac:chgData name="Richard Charnigo" userId="4fe029dc7930efe6" providerId="LiveId" clId="{A709C57B-72C3-4217-9813-5B71A0B5917E}" dt="2025-10-01T20:45:42.095" v="9716" actId="20577"/>
          <ac:spMkLst>
            <pc:docMk/>
            <pc:sldMk cId="44483912" sldId="306"/>
            <ac:spMk id="3" creationId="{940A6D83-6E2B-7C68-A633-B77B496B2B66}"/>
          </ac:spMkLst>
        </pc:spChg>
      </pc:sldChg>
      <pc:sldChg chg="del">
        <pc:chgData name="Richard Charnigo" userId="4fe029dc7930efe6" providerId="LiveId" clId="{A709C57B-72C3-4217-9813-5B71A0B5917E}" dt="2025-10-01T18:20:18.006" v="93" actId="2696"/>
        <pc:sldMkLst>
          <pc:docMk/>
          <pc:sldMk cId="2556044909" sldId="306"/>
        </pc:sldMkLst>
      </pc:sldChg>
      <pc:sldChg chg="del">
        <pc:chgData name="Richard Charnigo" userId="4fe029dc7930efe6" providerId="LiveId" clId="{A709C57B-72C3-4217-9813-5B71A0B5917E}" dt="2025-10-01T18:20:18.753" v="95" actId="2696"/>
        <pc:sldMkLst>
          <pc:docMk/>
          <pc:sldMk cId="525779225" sldId="307"/>
        </pc:sldMkLst>
      </pc:sldChg>
      <pc:sldChg chg="modSp add mod">
        <pc:chgData name="Richard Charnigo" userId="4fe029dc7930efe6" providerId="LiveId" clId="{A709C57B-72C3-4217-9813-5B71A0B5917E}" dt="2025-10-01T21:53:30.883" v="12368" actId="114"/>
        <pc:sldMkLst>
          <pc:docMk/>
          <pc:sldMk cId="1844000705" sldId="307"/>
        </pc:sldMkLst>
        <pc:spChg chg="mod">
          <ac:chgData name="Richard Charnigo" userId="4fe029dc7930efe6" providerId="LiveId" clId="{A709C57B-72C3-4217-9813-5B71A0B5917E}" dt="2025-10-01T20:45:56.103" v="9729" actId="20577"/>
          <ac:spMkLst>
            <pc:docMk/>
            <pc:sldMk cId="1844000705" sldId="307"/>
            <ac:spMk id="2" creationId="{BF1F5F01-64F3-DA0A-7FD2-A56B7F190F54}"/>
          </ac:spMkLst>
        </pc:spChg>
        <pc:spChg chg="mod">
          <ac:chgData name="Richard Charnigo" userId="4fe029dc7930efe6" providerId="LiveId" clId="{A709C57B-72C3-4217-9813-5B71A0B5917E}" dt="2025-10-01T21:53:30.883" v="12368" actId="114"/>
          <ac:spMkLst>
            <pc:docMk/>
            <pc:sldMk cId="1844000705" sldId="307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709C57B-72C3-4217-9813-5B71A0B5917E}" dt="2025-10-01T21:54:41.140" v="12383" actId="20577"/>
        <pc:sldMkLst>
          <pc:docMk/>
          <pc:sldMk cId="1569437861" sldId="308"/>
        </pc:sldMkLst>
        <pc:spChg chg="mod">
          <ac:chgData name="Richard Charnigo" userId="4fe029dc7930efe6" providerId="LiveId" clId="{A709C57B-72C3-4217-9813-5B71A0B5917E}" dt="2025-10-01T21:54:41.140" v="12383" actId="20577"/>
          <ac:spMkLst>
            <pc:docMk/>
            <pc:sldMk cId="1569437861" sldId="308"/>
            <ac:spMk id="3" creationId="{940A6D83-6E2B-7C68-A633-B77B496B2B66}"/>
          </ac:spMkLst>
        </pc:spChg>
      </pc:sldChg>
      <pc:sldChg chg="del">
        <pc:chgData name="Richard Charnigo" userId="4fe029dc7930efe6" providerId="LiveId" clId="{A709C57B-72C3-4217-9813-5B71A0B5917E}" dt="2025-10-01T18:20:18.395" v="94" actId="2696"/>
        <pc:sldMkLst>
          <pc:docMk/>
          <pc:sldMk cId="1857194442" sldId="308"/>
        </pc:sldMkLst>
      </pc:sldChg>
      <pc:sldChg chg="modSp add mod">
        <pc:chgData name="Richard Charnigo" userId="4fe029dc7930efe6" providerId="LiveId" clId="{A709C57B-72C3-4217-9813-5B71A0B5917E}" dt="2025-10-01T21:55:40.517" v="12384" actId="20577"/>
        <pc:sldMkLst>
          <pc:docMk/>
          <pc:sldMk cId="2205054123" sldId="309"/>
        </pc:sldMkLst>
        <pc:spChg chg="mod">
          <ac:chgData name="Richard Charnigo" userId="4fe029dc7930efe6" providerId="LiveId" clId="{A709C57B-72C3-4217-9813-5B71A0B5917E}" dt="2025-10-01T21:07:34.226" v="10851" actId="20577"/>
          <ac:spMkLst>
            <pc:docMk/>
            <pc:sldMk cId="2205054123" sldId="309"/>
            <ac:spMk id="2" creationId="{BF1F5F01-64F3-DA0A-7FD2-A56B7F190F54}"/>
          </ac:spMkLst>
        </pc:spChg>
        <pc:spChg chg="mod">
          <ac:chgData name="Richard Charnigo" userId="4fe029dc7930efe6" providerId="LiveId" clId="{A709C57B-72C3-4217-9813-5B71A0B5917E}" dt="2025-10-01T21:55:40.517" v="12384" actId="20577"/>
          <ac:spMkLst>
            <pc:docMk/>
            <pc:sldMk cId="2205054123" sldId="309"/>
            <ac:spMk id="3" creationId="{940A6D83-6E2B-7C68-A633-B77B496B2B66}"/>
          </ac:spMkLst>
        </pc:spChg>
      </pc:sldChg>
      <pc:sldChg chg="del">
        <pc:chgData name="Richard Charnigo" userId="4fe029dc7930efe6" providerId="LiveId" clId="{A709C57B-72C3-4217-9813-5B71A0B5917E}" dt="2025-10-01T18:20:19.027" v="96" actId="2696"/>
        <pc:sldMkLst>
          <pc:docMk/>
          <pc:sldMk cId="2804911315" sldId="309"/>
        </pc:sldMkLst>
      </pc:sldChg>
      <pc:sldChg chg="modSp add mod">
        <pc:chgData name="Richard Charnigo" userId="4fe029dc7930efe6" providerId="LiveId" clId="{A709C57B-72C3-4217-9813-5B71A0B5917E}" dt="2025-10-01T21:56:02.147" v="12385" actId="115"/>
        <pc:sldMkLst>
          <pc:docMk/>
          <pc:sldMk cId="2082241465" sldId="310"/>
        </pc:sldMkLst>
        <pc:spChg chg="mod">
          <ac:chgData name="Richard Charnigo" userId="4fe029dc7930efe6" providerId="LiveId" clId="{A709C57B-72C3-4217-9813-5B71A0B5917E}" dt="2025-10-01T21:18:42.418" v="11577" actId="20577"/>
          <ac:spMkLst>
            <pc:docMk/>
            <pc:sldMk cId="2082241465" sldId="310"/>
            <ac:spMk id="2" creationId="{BF1F5F01-64F3-DA0A-7FD2-A56B7F190F54}"/>
          </ac:spMkLst>
        </pc:spChg>
        <pc:spChg chg="mod">
          <ac:chgData name="Richard Charnigo" userId="4fe029dc7930efe6" providerId="LiveId" clId="{A709C57B-72C3-4217-9813-5B71A0B5917E}" dt="2025-10-01T21:56:02.147" v="12385" actId="115"/>
          <ac:spMkLst>
            <pc:docMk/>
            <pc:sldMk cId="2082241465" sldId="310"/>
            <ac:spMk id="3" creationId="{940A6D83-6E2B-7C68-A633-B77B496B2B66}"/>
          </ac:spMkLst>
        </pc:spChg>
      </pc:sldChg>
      <pc:sldChg chg="modSp add mod">
        <pc:chgData name="Richard Charnigo" userId="4fe029dc7930efe6" providerId="LiveId" clId="{A709C57B-72C3-4217-9813-5B71A0B5917E}" dt="2025-10-01T21:54:00.704" v="12374" actId="114"/>
        <pc:sldMkLst>
          <pc:docMk/>
          <pc:sldMk cId="1171393072" sldId="311"/>
        </pc:sldMkLst>
        <pc:spChg chg="mod">
          <ac:chgData name="Richard Charnigo" userId="4fe029dc7930efe6" providerId="LiveId" clId="{A709C57B-72C3-4217-9813-5B71A0B5917E}" dt="2025-10-01T21:54:00.704" v="12374" actId="114"/>
          <ac:spMkLst>
            <pc:docMk/>
            <pc:sldMk cId="1171393072" sldId="311"/>
            <ac:spMk id="3" creationId="{940A6D83-6E2B-7C68-A633-B77B496B2B66}"/>
          </ac:spMkLst>
        </pc:spChg>
      </pc:sldChg>
      <pc:sldChg chg="del">
        <pc:chgData name="Richard Charnigo" userId="4fe029dc7930efe6" providerId="LiveId" clId="{A709C57B-72C3-4217-9813-5B71A0B5917E}" dt="2025-10-01T18:20:19.483" v="97" actId="2696"/>
        <pc:sldMkLst>
          <pc:docMk/>
          <pc:sldMk cId="3309091202" sldId="311"/>
        </pc:sldMkLst>
      </pc:sldChg>
      <pc:sldChg chg="del">
        <pc:chgData name="Richard Charnigo" userId="4fe029dc7930efe6" providerId="LiveId" clId="{A709C57B-72C3-4217-9813-5B71A0B5917E}" dt="2025-10-01T18:20:19.801" v="98" actId="2696"/>
        <pc:sldMkLst>
          <pc:docMk/>
          <pc:sldMk cId="3249984460" sldId="312"/>
        </pc:sldMkLst>
      </pc:sldChg>
      <pc:sldChg chg="del">
        <pc:chgData name="Richard Charnigo" userId="4fe029dc7930efe6" providerId="LiveId" clId="{A709C57B-72C3-4217-9813-5B71A0B5917E}" dt="2025-10-01T18:20:20.086" v="99" actId="2696"/>
        <pc:sldMkLst>
          <pc:docMk/>
          <pc:sldMk cId="4195382137" sldId="313"/>
        </pc:sldMkLst>
      </pc:sldChg>
      <pc:sldChg chg="del">
        <pc:chgData name="Richard Charnigo" userId="4fe029dc7930efe6" providerId="LiveId" clId="{A709C57B-72C3-4217-9813-5B71A0B5917E}" dt="2025-10-01T18:20:20.928" v="101" actId="2696"/>
        <pc:sldMkLst>
          <pc:docMk/>
          <pc:sldMk cId="2876936218" sldId="314"/>
        </pc:sldMkLst>
      </pc:sldChg>
      <pc:sldChg chg="del">
        <pc:chgData name="Richard Charnigo" userId="4fe029dc7930efe6" providerId="LiveId" clId="{A709C57B-72C3-4217-9813-5B71A0B5917E}" dt="2025-10-01T18:20:20.461" v="100" actId="2696"/>
        <pc:sldMkLst>
          <pc:docMk/>
          <pc:sldMk cId="3627341858" sldId="315"/>
        </pc:sldMkLst>
      </pc:sldChg>
      <pc:sldChg chg="del">
        <pc:chgData name="Richard Charnigo" userId="4fe029dc7930efe6" providerId="LiveId" clId="{A709C57B-72C3-4217-9813-5B71A0B5917E}" dt="2025-10-01T18:20:21.245" v="102" actId="2696"/>
        <pc:sldMkLst>
          <pc:docMk/>
          <pc:sldMk cId="3298056799" sldId="316"/>
        </pc:sldMkLst>
      </pc:sldChg>
      <pc:sldChg chg="del">
        <pc:chgData name="Richard Charnigo" userId="4fe029dc7930efe6" providerId="LiveId" clId="{A709C57B-72C3-4217-9813-5B71A0B5917E}" dt="2025-10-01T18:20:21.673" v="103" actId="2696"/>
        <pc:sldMkLst>
          <pc:docMk/>
          <pc:sldMk cId="2877080779" sldId="317"/>
        </pc:sldMkLst>
      </pc:sldChg>
      <pc:sldChg chg="del">
        <pc:chgData name="Richard Charnigo" userId="4fe029dc7930efe6" providerId="LiveId" clId="{A709C57B-72C3-4217-9813-5B71A0B5917E}" dt="2025-10-01T18:20:22.106" v="104" actId="2696"/>
        <pc:sldMkLst>
          <pc:docMk/>
          <pc:sldMk cId="118904845" sldId="31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976AB79-C677-3DB7-78CF-9305D586148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3AB137-CEA6-0244-F12B-1ECC21172D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C994AA-C437-4EF4-8BEF-0B832D7FA420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68EC96-C6CC-F2AF-D90F-143F4D20A07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0278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B16356-3B28-4AAF-8099-7941810E2475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5DA344-5FA2-43F7-9D95-CA56C82B08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762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5DA344-5FA2-43F7-9D95-CA56C82B080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4445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B0DB3-A8FF-4ABB-9E2E-D960422260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25308"/>
          </a:xfrm>
        </p:spPr>
        <p:txBody>
          <a:bodyPr anchor="b">
            <a:normAutofit/>
          </a:bodyPr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EE0618-75D7-410F-859C-CDF53BC53E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86729"/>
            <a:ext cx="9144000" cy="1135529"/>
          </a:xfr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237F11-76DB-4DD9-9747-3F38D05BA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59F581-81B0-44B3-ABA5-A25CA4BAE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0D591-ADCF-4300-8282-72AE357F3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565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E5C77-55F8-4677-A96C-E6D3F5545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A064EF-ADDA-4943-8F87-A7469D7997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B0D493-D1E7-4358-95E9-B5B80A49E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E98326-3276-4B9E-960F-10C6677BF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4C3AC2-288D-4FEE-BF80-0EAEDDFAB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95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3333C6A-5417-40BD-BF7A-9405832237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3BCB45-B343-46F6-9718-AA0D68CED1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BDA2A4-FD34-4E17-908F-4367B1E64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B87AE3-776D-451D-AA52-C06B74724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A0C4D5-BE1E-4D6A-9196-E0F9E42B2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2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4AAEB19-4B49-2801-9B15-7682CDF04C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D23C3EC-28B3-4644-8BE5-3288734B46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3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1">
            <a:extLst>
              <a:ext uri="{FF2B5EF4-FFF2-40B4-BE49-F238E27FC236}">
                <a16:creationId xmlns:a16="http://schemas.microsoft.com/office/drawing/2014/main" id="{2E8C189B-2E00-67DA-E342-3440F5EBB4C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57468" y="486137"/>
            <a:ext cx="5427584" cy="3599727"/>
          </a:xfrm>
        </p:spPr>
        <p:txBody>
          <a:bodyPr anchor="b" anchorCtr="0">
            <a:noAutofit/>
          </a:bodyPr>
          <a:lstStyle>
            <a:lvl1pPr algn="l">
              <a:defRPr sz="4400" cap="all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B64FCBF4-90E6-FFAA-143D-3A01CE52569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24774" y="-6713"/>
            <a:ext cx="6578801" cy="6894576"/>
          </a:xfrm>
          <a:custGeom>
            <a:avLst/>
            <a:gdLst>
              <a:gd name="connsiteX0" fmla="*/ 0 w 6613525"/>
              <a:gd name="connsiteY0" fmla="*/ 0 h 6858000"/>
              <a:gd name="connsiteX1" fmla="*/ 6613525 w 6613525"/>
              <a:gd name="connsiteY1" fmla="*/ 0 h 6858000"/>
              <a:gd name="connsiteX2" fmla="*/ 6613525 w 6613525"/>
              <a:gd name="connsiteY2" fmla="*/ 6858000 h 6858000"/>
              <a:gd name="connsiteX3" fmla="*/ 0 w 6613525"/>
              <a:gd name="connsiteY3" fmla="*/ 6858000 h 6858000"/>
              <a:gd name="connsiteX4" fmla="*/ 0 w 6613525"/>
              <a:gd name="connsiteY4" fmla="*/ 0 h 6858000"/>
              <a:gd name="connsiteX0" fmla="*/ 1875099 w 6613525"/>
              <a:gd name="connsiteY0" fmla="*/ 0 h 6858000"/>
              <a:gd name="connsiteX1" fmla="*/ 6613525 w 6613525"/>
              <a:gd name="connsiteY1" fmla="*/ 0 h 6858000"/>
              <a:gd name="connsiteX2" fmla="*/ 6613525 w 6613525"/>
              <a:gd name="connsiteY2" fmla="*/ 6858000 h 6858000"/>
              <a:gd name="connsiteX3" fmla="*/ 0 w 6613525"/>
              <a:gd name="connsiteY3" fmla="*/ 6858000 h 6858000"/>
              <a:gd name="connsiteX4" fmla="*/ 1875099 w 6613525"/>
              <a:gd name="connsiteY4" fmla="*/ 0 h 6858000"/>
              <a:gd name="connsiteX0" fmla="*/ 1840375 w 6578801"/>
              <a:gd name="connsiteY0" fmla="*/ 0 h 6869575"/>
              <a:gd name="connsiteX1" fmla="*/ 6578801 w 6578801"/>
              <a:gd name="connsiteY1" fmla="*/ 0 h 6869575"/>
              <a:gd name="connsiteX2" fmla="*/ 6578801 w 6578801"/>
              <a:gd name="connsiteY2" fmla="*/ 6858000 h 6869575"/>
              <a:gd name="connsiteX3" fmla="*/ 0 w 6578801"/>
              <a:gd name="connsiteY3" fmla="*/ 6869575 h 6869575"/>
              <a:gd name="connsiteX4" fmla="*/ 1840375 w 6578801"/>
              <a:gd name="connsiteY4" fmla="*/ 0 h 686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78801" h="6869575">
                <a:moveTo>
                  <a:pt x="1840375" y="0"/>
                </a:moveTo>
                <a:lnTo>
                  <a:pt x="6578801" y="0"/>
                </a:lnTo>
                <a:lnTo>
                  <a:pt x="6578801" y="6858000"/>
                </a:lnTo>
                <a:lnTo>
                  <a:pt x="0" y="6869575"/>
                </a:lnTo>
                <a:lnTo>
                  <a:pt x="1840375" y="0"/>
                </a:lnTo>
                <a:close/>
              </a:path>
            </a:pathLst>
          </a:custGeom>
        </p:spPr>
        <p:txBody>
          <a:bodyPr tIns="274320" rIns="274320">
            <a:normAutofit/>
          </a:bodyPr>
          <a:lstStyle>
            <a:lvl1pPr marL="0" indent="0" algn="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240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75558-A264-444E-829B-51AAE6B4B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D9373-37D1-4135-8D34-755E139F79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5E4A6B-1966-4E57-9FB8-8B111E97B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FC3DD-F2BE-41FF-895B-00129AAB15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F830C-8424-4FAF-A011-605AE1D14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895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A1BE8-ECC1-4027-B16E-C7BECCA9DF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46C7E1-471A-46AA-8068-98E68C0C2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7C9F8F-EC48-4D16-B4C6-023A7B607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9FA5B3-F726-417B-932A-B93E0C8F5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7D21F1-1A24-43EA-AB09-3024C491E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638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16569-B648-4D50-BEB8-E8DAE24D6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831B3-A1FD-470C-BEEE-4CFB441502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924493"/>
            <a:ext cx="5181600" cy="4252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F34A17-C244-438C-9AE3-FB9B3CE3BD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924493"/>
            <a:ext cx="5181600" cy="4252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CFA3AA-3FC1-4B98-8F99-1726F1AC0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E10883-BACC-41A1-9067-ECFDB937D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7660A2-13C9-4432-A6EB-A4FF3D78F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1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7C843-C993-4E9C-80DD-3620816E5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91A8E3-B066-4511-9C6E-A3435B64D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734325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E86B63-4102-4802-94D7-F138F80F3E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58237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C924765-08A7-4A60-86DC-DC420F60BBA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734325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AA2795-EFB6-4000-8F25-FBB62646C0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58237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942CFB-FE12-494A-9C41-3CB90F07B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3A07E3-59E1-4EBD-9687-4B6ABE96A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CF7BB23-7539-4674-8B66-ACEFF9468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20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5841DB-C73C-4968-B434-A6AA14DAF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152BF-92C7-4BF5-A9DB-16A0BF0F5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289DB7-F492-4037-A439-D70F7E556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FA96F1-8B8A-4E83-B3C2-E10DE522A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826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8031033-9688-463F-9614-47F2F5BC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5B8DB2-C14B-45AC-ACAF-8702DF59C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01DA57-8D4E-4075-9460-4F03DF8AA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831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CBE2C-9DAA-489D-AC88-15CBBA8A9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E124BE-E494-445A-A4FB-A2A8F28F0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2446DE-9A32-4774-9F7C-86678CA90E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00115D-61B3-46D0-B4D3-30C374B52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3C2AFC-D0F8-469F-B1E0-123C2E066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B9BCDA-9EF7-4531-8021-AF7B30751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983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AE558-F89F-4688-94E5-77F37D49F1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CD35AF-8CA2-49BB-BAE9-F29A0186EC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5CAA98-55BD-4118-A8AF-D603060784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BFF4C5-82A8-4AD8-B7E2-2882F6576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061D-18C3-4F4F-85EF-561633F58754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60B401-B64F-417B-8AD6-581A22E5E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24BD4C-7149-44BF-8150-F72CAA95A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663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4436E0F2-A64B-471E-93C0-8DFE08CC57C8}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3119718" cy="68580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C1E3AB1-2A8C-4607-9FAE-D8BDB280FE1A}"/>
              </a:ext>
            </a:extLst>
          </p:cNvPr>
          <p:cNvCxnSpPr>
            <a:cxnSpLocks/>
          </p:cNvCxnSpPr>
          <p:nvPr/>
        </p:nvCxnSpPr>
        <p:spPr>
          <a:xfrm flipH="1">
            <a:off x="0" y="0"/>
            <a:ext cx="903768" cy="65436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6D66059-832F-40B6-A35F-F56C8F38A1E7}"/>
              </a:ext>
            </a:extLst>
          </p:cNvPr>
          <p:cNvCxnSpPr>
            <a:cxnSpLocks/>
          </p:cNvCxnSpPr>
          <p:nvPr/>
        </p:nvCxnSpPr>
        <p:spPr>
          <a:xfrm flipH="1" flipV="1">
            <a:off x="-42863" y="5791200"/>
            <a:ext cx="6286501" cy="1066801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515E2ED-7EA9-448D-83FA-54C3DF9723BD}"/>
              </a:ext>
            </a:extLst>
          </p:cNvPr>
          <p:cNvCxnSpPr>
            <a:cxnSpLocks/>
          </p:cNvCxnSpPr>
          <p:nvPr/>
        </p:nvCxnSpPr>
        <p:spPr>
          <a:xfrm flipH="1">
            <a:off x="8462964" y="5848350"/>
            <a:ext cx="3729036" cy="100965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595356-EABD-4767-AC9D-EA21FF115EC0}"/>
              </a:ext>
            </a:extLst>
          </p:cNvPr>
          <p:cNvCxnSpPr>
            <a:cxnSpLocks/>
          </p:cNvCxnSpPr>
          <p:nvPr/>
        </p:nvCxnSpPr>
        <p:spPr>
          <a:xfrm flipH="1">
            <a:off x="11543158" y="1647825"/>
            <a:ext cx="648842" cy="52101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8CD9F06-9628-469C-B788-A894E3E08281}"/>
              </a:ext>
            </a:extLst>
          </p:cNvPr>
          <p:cNvCxnSpPr>
            <a:cxnSpLocks/>
          </p:cNvCxnSpPr>
          <p:nvPr/>
        </p:nvCxnSpPr>
        <p:spPr>
          <a:xfrm flipH="1" flipV="1">
            <a:off x="10781554" y="0"/>
            <a:ext cx="1410446" cy="4258340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550A431-0B61-421B-B4B7-24C0CFF0F938}"/>
              </a:ext>
            </a:extLst>
          </p:cNvPr>
          <p:cNvCxnSpPr>
            <a:cxnSpLocks/>
          </p:cNvCxnSpPr>
          <p:nvPr/>
        </p:nvCxnSpPr>
        <p:spPr>
          <a:xfrm flipH="1" flipV="1">
            <a:off x="6529388" y="-4763"/>
            <a:ext cx="5662612" cy="931975"/>
          </a:xfrm>
          <a:prstGeom prst="line">
            <a:avLst/>
          </a:prstGeom>
          <a:ln w="12700">
            <a:solidFill>
              <a:schemeClr val="accent2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75B94C5-D205-4339-B029-5D0FD2E5F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533401"/>
            <a:ext cx="9906000" cy="13821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96DC5C-BD34-4CE4-8AA7-A6A4B9516F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3000" y="2009554"/>
            <a:ext cx="9906000" cy="40244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F192A7-D622-449D-9FC2-48FDE4D690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37102" y="6398878"/>
            <a:ext cx="4193908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00">
                <a:solidFill>
                  <a:schemeClr val="tx2"/>
                </a:solidFill>
                <a:latin typeface="+mn-lt"/>
              </a:defRPr>
            </a:lvl1pPr>
          </a:lstStyle>
          <a:p>
            <a:fld id="{D6D8061D-18C3-4F4F-85EF-561633F58754}" type="datetimeFigureOut">
              <a:rPr lang="en-US" smtClean="0"/>
              <a:t>10/22/2025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5B93C-2BE9-4847-BFE5-D3CBCC6E94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4429" y="6398878"/>
            <a:ext cx="4497315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="1" spc="30" baseline="0">
                <a:solidFill>
                  <a:schemeClr val="tx2"/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F70A99-395E-4F22-8AAB-6C7EE743D7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2477" y="6398878"/>
            <a:ext cx="470887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00">
                <a:solidFill>
                  <a:schemeClr val="tx2"/>
                </a:solidFill>
                <a:latin typeface="+mn-lt"/>
              </a:defRPr>
            </a:lvl1pPr>
          </a:lstStyle>
          <a:p>
            <a:fld id="{CBD12358-51D2-46B3-9BDE-DF29528B94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065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i="1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SzPct val="80000"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336">
          <p15:clr>
            <a:srgbClr val="F26B43"/>
          </p15:clr>
        </p15:guide>
        <p15:guide id="4" orient="horz" pos="3984">
          <p15:clr>
            <a:srgbClr val="F26B43"/>
          </p15:clr>
        </p15:guide>
        <p15:guide id="5" pos="336">
          <p15:clr>
            <a:srgbClr val="F26B43"/>
          </p15:clr>
        </p15:guide>
        <p15:guide id="6" pos="7344">
          <p15:clr>
            <a:srgbClr val="F26B43"/>
          </p15:clr>
        </p15:guide>
        <p15:guide id="7" pos="720">
          <p15:clr>
            <a:srgbClr val="F26B43"/>
          </p15:clr>
        </p15:guide>
        <p15:guide id="8" pos="69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6FEC93CF-2672-7D78-F278-58C5E012E0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467" y="486137"/>
            <a:ext cx="6681667" cy="6073284"/>
          </a:xfrm>
        </p:spPr>
        <p:txBody>
          <a:bodyPr/>
          <a:lstStyle/>
          <a:p>
            <a:pPr algn="l">
              <a:lnSpc>
                <a:spcPct val="110000"/>
              </a:lnSpc>
            </a:pPr>
            <a:br>
              <a:rPr lang="en-US" sz="4000" b="1" dirty="0">
                <a:solidFill>
                  <a:schemeClr val="tx2"/>
                </a:solidFill>
              </a:rPr>
            </a:br>
            <a:br>
              <a:rPr lang="en-US" sz="4000" b="1" dirty="0">
                <a:solidFill>
                  <a:schemeClr val="tx2"/>
                </a:solidFill>
              </a:rPr>
            </a:br>
            <a:br>
              <a:rPr lang="en-US" sz="4000" b="1" dirty="0">
                <a:solidFill>
                  <a:schemeClr val="tx2"/>
                </a:solidFill>
              </a:rPr>
            </a:br>
            <a:r>
              <a:rPr lang="en-US" sz="4000" b="1" dirty="0">
                <a:solidFill>
                  <a:schemeClr val="tx2"/>
                </a:solidFill>
              </a:rPr>
              <a:t>CONVERGENCE IN PROBABILITY; CONSISTENCY OF MAXIMUM </a:t>
            </a:r>
            <a:br>
              <a:rPr lang="en-US" sz="4000" b="1" dirty="0">
                <a:solidFill>
                  <a:schemeClr val="tx2"/>
                </a:solidFill>
              </a:rPr>
            </a:br>
            <a:r>
              <a:rPr lang="en-US" sz="4000" b="1" dirty="0">
                <a:solidFill>
                  <a:schemeClr val="tx2"/>
                </a:solidFill>
              </a:rPr>
              <a:t>LIKELIHOOD</a:t>
            </a:r>
            <a:br>
              <a:rPr lang="en-US" sz="4000" b="1" dirty="0">
                <a:solidFill>
                  <a:schemeClr val="tx2"/>
                </a:solidFill>
              </a:rPr>
            </a:br>
            <a:br>
              <a:rPr lang="en-US" sz="4400" dirty="0"/>
            </a:br>
            <a:r>
              <a:rPr lang="en-US" sz="2400" b="1" i="0" dirty="0">
                <a:solidFill>
                  <a:schemeClr val="tx2"/>
                </a:solidFill>
              </a:rPr>
              <a:t>BST 675</a:t>
            </a:r>
            <a:br>
              <a:rPr lang="en-US" sz="2400" b="1" i="0" dirty="0">
                <a:solidFill>
                  <a:schemeClr val="tx2"/>
                </a:solidFill>
              </a:rPr>
            </a:br>
            <a:r>
              <a:rPr lang="en-US" sz="2400" b="1" i="0" dirty="0">
                <a:solidFill>
                  <a:schemeClr val="tx2"/>
                </a:solidFill>
              </a:rPr>
              <a:t>Fall 2025</a:t>
            </a:r>
            <a:br>
              <a:rPr lang="en-US" sz="2400" b="1" i="0" dirty="0">
                <a:solidFill>
                  <a:schemeClr val="tx2"/>
                </a:solidFill>
              </a:rPr>
            </a:br>
            <a:r>
              <a:rPr lang="en-US" sz="2400" b="1" i="0" dirty="0">
                <a:solidFill>
                  <a:schemeClr val="tx2"/>
                </a:solidFill>
              </a:rPr>
              <a:t>Lecture 10</a:t>
            </a:r>
            <a:br>
              <a:rPr lang="en-US" sz="2400" b="1" i="0" dirty="0">
                <a:solidFill>
                  <a:schemeClr val="tx2"/>
                </a:solidFill>
              </a:rPr>
            </a:br>
            <a:r>
              <a:rPr lang="en-US" sz="2400" b="1" i="0" dirty="0">
                <a:solidFill>
                  <a:schemeClr val="tx2"/>
                </a:solidFill>
              </a:rPr>
              <a:t>Dr. Richard Charnigo</a:t>
            </a:r>
            <a:endParaRPr lang="en-US" dirty="0"/>
          </a:p>
        </p:txBody>
      </p:sp>
      <p:pic>
        <p:nvPicPr>
          <p:cNvPr id="7" name="Picture Placeholder 6" descr="Looking up view of a city with skyscrapers">
            <a:extLst>
              <a:ext uri="{FF2B5EF4-FFF2-40B4-BE49-F238E27FC236}">
                <a16:creationId xmlns:a16="http://schemas.microsoft.com/office/drawing/2014/main" id="{ED21B7CD-3D69-26B5-8A0B-52A19A6B0A2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" r="72"/>
          <a:stretch/>
        </p:blipFill>
        <p:spPr/>
      </p:pic>
    </p:spTree>
    <p:extLst>
      <p:ext uri="{BB962C8B-B14F-4D97-AF65-F5344CB8AC3E}">
        <p14:creationId xmlns:p14="http://schemas.microsoft.com/office/powerpoint/2010/main" val="3078994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ROLE IN INFERENCE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4"/>
            <a:ext cx="9906000" cy="403668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In statistical inference, convergence in probability of a sequence of estimators (to a target population parameter) assures us that the estimation procedure is sound.  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In particular, an estimator is very likely to be very close to the target population parameter if the sample size is large.</a:t>
            </a:r>
          </a:p>
        </p:txBody>
      </p:sp>
    </p:spTree>
    <p:extLst>
      <p:ext uri="{BB962C8B-B14F-4D97-AF65-F5344CB8AC3E}">
        <p14:creationId xmlns:p14="http://schemas.microsoft.com/office/powerpoint/2010/main" val="33249112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CONSISTENCY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3"/>
            <a:ext cx="9906000" cy="4587189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Generally speaking, convergence in probability of a sequence of estimators to a target population parameter is referred to as </a:t>
            </a:r>
            <a:r>
              <a:rPr lang="en-US" sz="3200" b="1" u="sng" dirty="0"/>
              <a:t>consistency</a:t>
            </a:r>
            <a:r>
              <a:rPr lang="en-US" sz="3200" b="1" dirty="0"/>
              <a:t>.  For brevity, we may hereafter speak about consistency of an “estimator” rather than of a “sequence of estimators”.  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We may also distinguish between an “estimator” (a random variable, present before data are collected) and an “estimate” (a realization of a random variable, present after data are collected).</a:t>
            </a:r>
          </a:p>
        </p:txBody>
      </p:sp>
    </p:spTree>
    <p:extLst>
      <p:ext uri="{BB962C8B-B14F-4D97-AF65-F5344CB8AC3E}">
        <p14:creationId xmlns:p14="http://schemas.microsoft.com/office/powerpoint/2010/main" val="27060972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MAXIMUM LIKELIHOOD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3"/>
            <a:ext cx="9906000" cy="4587189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In most situations of interest to us, maximum likelihood estimators are consistent.  They also have other desirable properties, which we shall consider in subsequent lectures.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Let us return to an example we have repeatedly visited, namely the simple linear regression model  Y =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0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b="1" dirty="0"/>
              <a:t>X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+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ε</a:t>
            </a:r>
            <a:r>
              <a:rPr lang="en-US" sz="3200" b="1" dirty="0"/>
              <a:t>.  We shall demonstrate the consistency of the maximum likelihood (and least squares) estimator of  </a:t>
            </a:r>
            <a:r>
              <a:rPr lang="el-G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β</a:t>
            </a:r>
            <a:r>
              <a:rPr lang="en-US" sz="3200" baseline="-25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US" sz="3200" b="1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08212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MAXIMUM LIKELIHOOD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58718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From Lecture 9, the maximum likelihood estimate of  </a:t>
                </a:r>
                <a:r>
                  <a:rPr lang="el-GR" sz="32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β</a:t>
                </a:r>
                <a:r>
                  <a:rPr lang="en-US" sz="3200" baseline="-25000" dirty="0">
                    <a:latin typeface="Calibri" panose="020F0502020204030204" pitchFamily="34" charset="0"/>
                    <a:ea typeface="Calibri" panose="020F0502020204030204" pitchFamily="34" charset="0"/>
                    <a:cs typeface="Calibri" panose="020F0502020204030204" pitchFamily="34" charset="0"/>
                  </a:rPr>
                  <a:t>1</a:t>
                </a:r>
                <a:r>
                  <a:rPr lang="en-US" sz="3200" b="1" dirty="0"/>
                  <a:t>  is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nary>
                          <m:naryPr>
                            <m:chr m:val="∑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nary>
                              <m:naryPr>
                                <m:chr m:val="∑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  <m:e>
                                <m:sSub>
                                  <m:sSub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nary>
                                  <m:naryPr>
                                    <m:chr m:val="∑"/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  <m:e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</m:e>
                                </m:nary>
                              </m:e>
                            </m:nary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nary>
                      </m:num>
                      <m:den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nary>
                              <m:naryPr>
                                <m:chr m:val="∑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23"/>
                                  </m:r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  <m:e>
                                <m:sSubSup>
                                  <m:sSub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nary>
                                      <m:naryPr>
                                        <m:chr m:val="∑"/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naryPr>
                                      <m:sub>
                                        <m:r>
                                          <m:rPr>
                                            <m:brk m:alnAt="23"/>
                                          </m:r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=1</m:t>
                                        </m:r>
                                      </m:sub>
                                      <m:sup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p>
                                      <m:e>
                                        <m:sSub>
                                          <m:sSubPr>
                                            <m:ctrl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sub>
                                        </m:sSub>
                                      </m:e>
                                    </m:nary>
                                  </m:e>
                                </m:d>
                              </m:e>
                            </m:nary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The maximum likelihood estimator is therefore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nary>
                          <m:naryPr>
                            <m:chr m:val="∑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nary>
                              <m:naryPr>
                                <m:chr m:val="∑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  <m:e>
                                <m:sSub>
                                  <m:sSub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nary>
                                  <m:naryPr>
                                    <m:chr m:val="∑"/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  <m:e>
                                    <m:sSub>
                                      <m:sSubPr>
                                        <m:ctrlPr>
                                          <a:rPr lang="en-US" sz="32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𝑌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</m:e>
                                </m:nary>
                              </m:e>
                            </m:nary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nary>
                      </m:num>
                      <m:den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nary>
                              <m:naryPr>
                                <m:chr m:val="∑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23"/>
                                  </m:r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  <m:e>
                                <m:sSubSup>
                                  <m:sSub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nary>
                                      <m:naryPr>
                                        <m:chr m:val="∑"/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naryPr>
                                      <m:sub>
                                        <m:r>
                                          <m:rPr>
                                            <m:brk m:alnAt="23"/>
                                          </m:r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=1</m:t>
                                        </m:r>
                                      </m:sub>
                                      <m:sup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p>
                                      <m:e>
                                        <m:sSub>
                                          <m:sSubPr>
                                            <m:ctrl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𝑋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sub>
                                        </m:sSub>
                                      </m:e>
                                    </m:nary>
                                  </m:e>
                                </m:d>
                              </m:e>
                            </m:nary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587189"/>
              </a:xfrm>
              <a:blipFill>
                <a:blip r:embed="rId2"/>
                <a:stretch>
                  <a:fillRect l="-1600" t="-18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042871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MAXIMUM LIKELIHOOD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58718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Both estimate and estimator may be denoted by</a:t>
                </a:r>
                <a14:m>
                  <m:oMath xmlns:m="http://schemas.openxmlformats.org/officeDocument/2006/math"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3200" b="1" dirty="0"/>
                  <a:t>.  We shall rely on context to distinguish between estimate and estimator.  In particular,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3200" b="1" dirty="0"/>
                  <a:t>  inside a probability, an expectation, or a variance will generally be an estimator.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 what follows, we shall rely extensively on Result 1 from Lecture 7 concerning expectations and variances of weighted sums.  (Result 1 applies, as well, to conditional expectations and conditional variances.)</a:t>
                </a:r>
                <a:endParaRPr lang="en-US" sz="3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587189"/>
              </a:xfrm>
              <a:blipFill>
                <a:blip r:embed="rId2"/>
                <a:stretch>
                  <a:fillRect l="-1600" t="-1197" r="-2031" b="-31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910860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EXPECTED VALUE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58718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Conditioning on observed values of  X,  we have, for  1 </a:t>
                </a:r>
                <a:r>
                  <a:rPr lang="en-US" sz="3200" b="1" u="sng" dirty="0"/>
                  <a:t>&lt;</a:t>
                </a:r>
                <a:r>
                  <a:rPr lang="en-US" sz="3200" b="1" dirty="0"/>
                  <a:t> k </a:t>
                </a:r>
                <a:r>
                  <a:rPr lang="en-US" sz="3200" b="1" u="sng" dirty="0"/>
                  <a:t>&lt;</a:t>
                </a:r>
                <a:r>
                  <a:rPr lang="en-US" sz="3200" b="1" dirty="0"/>
                  <a:t> n,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 b="0" i="0" smtClean="0">
                        <a:latin typeface="Cambria Math" panose="02040503050406030204" pitchFamily="18" charset="0"/>
                      </a:rPr>
                      <m:t>E</m:t>
                    </m:r>
                    <m:d>
                      <m:dPr>
                        <m:begChr m:val="["/>
                        <m:endChr m:val="]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| 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sz="3200" dirty="0"/>
                  <a:t>  </a:t>
                </a:r>
                <a:r>
                  <a:rPr lang="en-US" sz="3200" b="1" dirty="0"/>
                  <a:t>and</a:t>
                </a:r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r>
                      <a:rPr lang="en-US" sz="3200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3200" b="0" i="0" dirty="0">
                  <a:latin typeface="Cambria Math" panose="02040503050406030204" pitchFamily="18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>
                        <a:latin typeface="Cambria Math" panose="02040503050406030204" pitchFamily="18" charset="0"/>
                      </a:rPr>
                      <m:t>E</m:t>
                    </m:r>
                    <m:d>
                      <m:dPr>
                        <m:begChr m:val="["/>
                        <m:endChr m:val="]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| </m:t>
                        </m:r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3200">
                        <a:latin typeface="Cambria Math" panose="02040503050406030204" pitchFamily="18" charset="0"/>
                      </a:rPr>
                      <m:t>E</m:t>
                    </m:r>
                    <m:d>
                      <m:dPr>
                        <m:begChr m:val="["/>
                        <m:endChr m:val="]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| </m:t>
                        </m:r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Thus,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 b="0" i="0" smtClean="0">
                        <a:latin typeface="Cambria Math" panose="02040503050406030204" pitchFamily="18" charset="0"/>
                      </a:rPr>
                      <m:t>E</m:t>
                    </m:r>
                    <m:d>
                      <m:dPr>
                        <m:begChr m:val="["/>
                        <m:endChr m:val="]"/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acc>
                          <m:accPr>
                            <m:chr m:val="̂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 | 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= </m:t>
                    </m:r>
                    <m:r>
                      <m:rPr>
                        <m:sty m:val="p"/>
                      </m:rPr>
                      <a:rPr lang="en-US" sz="3200" b="0" i="0" smtClean="0">
                        <a:latin typeface="Cambria Math" panose="02040503050406030204" pitchFamily="18" charset="0"/>
                      </a:rPr>
                      <m:t>E</m:t>
                    </m:r>
                    <m:d>
                      <m:dPr>
                        <m:begChr m:val="["/>
                        <m:endChr m:val="]"/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nary>
                              <m:naryPr>
                                <m:chr m:val="∑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  <m:e>
                                <m:sSub>
                                  <m:sSub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𝑌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nary>
                                  <m:naryPr>
                                    <m:chr m:val="∑"/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  <m:e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𝑋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  <m:nary>
                                      <m:naryPr>
                                        <m:chr m:val="∑"/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naryPr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=1</m:t>
                                        </m:r>
                                      </m:sub>
                                      <m:sup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p>
                                      <m:e>
                                        <m:sSub>
                                          <m:sSubPr>
                                            <m:ctrl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𝑌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sub>
                                        </m:sSub>
                                      </m:e>
                                    </m:nary>
                                  </m:e>
                                </m:nary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</m:nary>
                          </m:num>
                          <m:den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p>
                              <m:s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nary>
                                  <m:naryPr>
                                    <m:chr m:val="∑"/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m:rPr>
                                        <m:brk m:alnAt="23"/>
                                      </m:r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  <m:e>
                                    <m:sSubSup>
                                      <m:sSubSup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𝑋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  <m:sup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d>
                                      <m:d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nary>
                                          <m:naryPr>
                                            <m:chr m:val="∑"/>
                                            <m:ctrl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naryPr>
                                          <m:sub>
                                            <m:r>
                                              <m:rPr>
                                                <m:brk m:alnAt="23"/>
                                              </m:r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=1</m:t>
                                            </m:r>
                                          </m:sub>
                                          <m:sup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𝑛</m:t>
                                            </m:r>
                                          </m:sup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sz="3200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sz="3200" i="1">
                                                    <a:latin typeface="Cambria Math" panose="02040503050406030204" pitchFamily="18" charset="0"/>
                                                  </a:rPr>
                                                  <m:t>𝑋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sz="3200" i="1">
                                                    <a:latin typeface="Cambria Math" panose="02040503050406030204" pitchFamily="18" charset="0"/>
                                                  </a:rPr>
                                                  <m:t>𝑘</m:t>
                                                </m:r>
                                              </m:sub>
                                            </m:sSub>
                                          </m:e>
                                        </m:nary>
                                      </m:e>
                                    </m:d>
                                  </m:e>
                                </m:nary>
                              </m:e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| 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nary>
                          <m:naryPr>
                            <m:chr m:val="∑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d>
                              <m:dPr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sSub>
                                  <m:sSubPr>
                                    <m:ctrlP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</m:e>
                            </m:d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nary>
                              <m:naryPr>
                                <m:chr m:val="∑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  <m:e>
                                <m:sSub>
                                  <m:sSub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nary>
                                  <m:naryPr>
                                    <m:chr m:val="∑"/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  <m:e>
                                    <m:d>
                                      <m:dPr>
                                        <m:ctrlP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sSub>
                                          <m:sSubPr>
                                            <m:ctrlPr>
                                              <a:rPr lang="en-US" sz="32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𝛽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b="0" i="1" smtClean="0"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</m:sub>
                                        </m:sSub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+</m:t>
                                        </m:r>
                                        <m:sSub>
                                          <m:sSubPr>
                                            <m:ctrlPr>
                                              <a:rPr lang="en-US" sz="32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𝛽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b="0" i="1" smtClean="0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  <m:sSub>
                                          <m:sSubPr>
                                            <m:ctrlPr>
                                              <a:rPr lang="en-US" sz="320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sub>
                                        </m:sSub>
                                      </m:e>
                                    </m:d>
                                  </m:e>
                                </m:nary>
                              </m:e>
                            </m:nary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nary>
                      </m:num>
                      <m:den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nary>
                              <m:naryPr>
                                <m:chr m:val="∑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23"/>
                                  </m:r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  <m:e>
                                <m:sSubSup>
                                  <m:sSub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nary>
                                      <m:naryPr>
                                        <m:chr m:val="∑"/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naryPr>
                                      <m:sub>
                                        <m:r>
                                          <m:rPr>
                                            <m:brk m:alnAt="23"/>
                                          </m:r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=1</m:t>
                                        </m:r>
                                      </m:sub>
                                      <m:sup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p>
                                      <m:e>
                                        <m:sSub>
                                          <m:sSubPr>
                                            <m:ctrl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sub>
                                        </m:sSub>
                                      </m:e>
                                    </m:nary>
                                  </m:e>
                                </m:d>
                              </m:e>
                            </m:nary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587189"/>
              </a:xfrm>
              <a:blipFill>
                <a:blip r:embed="rId2"/>
                <a:stretch>
                  <a:fillRect l="-1600" t="-17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490777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EXPECTED VALUE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58718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The expression at the bottom of the preceding slide looks messy, but, after algebra, it simplifies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b="1" dirty="0"/>
                  <a:t>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Moreover, since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>
                        <a:latin typeface="Cambria Math" panose="02040503050406030204" pitchFamily="18" charset="0"/>
                      </a:rPr>
                      <m:t>E</m:t>
                    </m:r>
                    <m:d>
                      <m:dPr>
                        <m:begChr m:val="["/>
                        <m:endChr m:val="]"/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acc>
                          <m:accPr>
                            <m:chr m:val="̂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 | </m:t>
                        </m:r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3200" b="1" dirty="0"/>
                  <a:t> does not change with 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sz="3200" b="1" dirty="0"/>
                  <a:t>,  the unconditional expectation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 b="0" i="0" smtClean="0">
                        <a:latin typeface="Cambria Math" panose="02040503050406030204" pitchFamily="18" charset="0"/>
                      </a:rPr>
                      <m:t>E</m:t>
                    </m:r>
                    <m:d>
                      <m:dPr>
                        <m:begChr m:val="["/>
                        <m:endChr m:val="]"/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acc>
                          <m:accPr>
                            <m:chr m:val="̂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sz="3200" b="1" dirty="0"/>
                  <a:t>  is also equal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b="1" dirty="0"/>
                  <a:t>.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By the way, an estimator whose expected value equals the target population parameter is called </a:t>
                </a:r>
                <a:r>
                  <a:rPr lang="en-US" sz="3200" b="1" u="sng" dirty="0"/>
                  <a:t>unbiased</a:t>
                </a:r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587189"/>
              </a:xfrm>
              <a:blipFill>
                <a:blip r:embed="rId2"/>
                <a:stretch>
                  <a:fillRect l="-1600" t="-1729" r="-8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949330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VARIANCE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58718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We may write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nary>
                          <m:naryPr>
                            <m:chr m:val="∑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nary>
                              <m:naryPr>
                                <m:chr m:val="∑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  <m:e>
                                <m:sSub>
                                  <m:sSub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nary>
                                  <m:naryPr>
                                    <m:chr m:val="∑"/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  <m:e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𝑌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</m:sub>
                                    </m:sSub>
                                  </m:e>
                                </m:nary>
                              </m:e>
                            </m:nary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nary>
                      </m:num>
                      <m:den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nary>
                              <m:naryPr>
                                <m:chr m:val="∑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m:rPr>
                                    <m:brk m:alnAt="23"/>
                                  </m:r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  <m:e>
                                <m:sSubSup>
                                  <m:sSub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nary>
                                      <m:naryPr>
                                        <m:chr m:val="∑"/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naryPr>
                                      <m:sub>
                                        <m:r>
                                          <m:rPr>
                                            <m:brk m:alnAt="23"/>
                                          </m:r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𝑘</m:t>
                                        </m:r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=1</m:t>
                                        </m:r>
                                      </m:sub>
                                      <m:sup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p>
                                      <m:e>
                                        <m:sSub>
                                          <m:sSubPr>
                                            <m:ctrl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𝑋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𝑘</m:t>
                                            </m:r>
                                          </m:sub>
                                        </m:sSub>
                                      </m:e>
                                    </m:nary>
                                  </m:e>
                                </m:d>
                              </m:e>
                            </m:nary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3200" b="1" dirty="0"/>
                  <a:t>  as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𝑈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nary>
                  </m:oMath>
                </a14:m>
                <a:r>
                  <a:rPr lang="en-US" sz="3200" dirty="0"/>
                  <a:t>,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where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≔</m:t>
                    </m:r>
                    <m:f>
                      <m:fPr>
                        <m:ctrlPr>
                          <a:rPr lang="en-US" sz="32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−</m:t>
                        </m:r>
                        <m:nary>
                          <m:naryPr>
                            <m:chr m:val="∑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</m:nary>
                      </m:num>
                      <m:den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nary>
                              <m:naryPr>
                                <m:chr m:val="∑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naryPr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=1</m:t>
                                </m:r>
                              </m:sub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p>
                              <m:e>
                                <m:sSubSup>
                                  <m:sSub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  <m:sub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b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d>
                                  <m:d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nary>
                                      <m:naryPr>
                                        <m:chr m:val="∑"/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naryPr>
                                      <m:sub>
                                        <m:r>
                                          <a:rPr lang="en-US" sz="3200" b="0" i="1" smtClean="0">
                                            <a:latin typeface="Cambria Math" panose="02040503050406030204" pitchFamily="18" charset="0"/>
                                          </a:rPr>
                                          <m:t>𝑗</m:t>
                                        </m:r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=1</m:t>
                                        </m:r>
                                      </m:sub>
                                      <m:sup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p>
                                      <m:e>
                                        <m:sSub>
                                          <m:sSubPr>
                                            <m:ctrlP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sz="3200" i="1">
                                                <a:latin typeface="Cambria Math" panose="02040503050406030204" pitchFamily="18" charset="0"/>
                                              </a:rPr>
                                              <m:t>𝑋</m:t>
                                            </m:r>
                                          </m:e>
                                          <m:sub>
                                            <m:r>
                                              <a:rPr lang="en-US" sz="3200" b="0" i="1" smtClean="0">
                                                <a:latin typeface="Cambria Math" panose="02040503050406030204" pitchFamily="18" charset="0"/>
                                              </a:rPr>
                                              <m:t>𝑗</m:t>
                                            </m:r>
                                          </m:sub>
                                        </m:sSub>
                                      </m:e>
                                    </m:nary>
                                  </m:e>
                                </m:d>
                              </m:e>
                            </m:nary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Conditioning on observed values of  X,  we have, for  1 </a:t>
                </a:r>
                <a:r>
                  <a:rPr lang="en-US" sz="3200" b="1" u="sng" dirty="0"/>
                  <a:t>&lt;</a:t>
                </a:r>
                <a:r>
                  <a:rPr lang="en-US" sz="3200" b="1" dirty="0"/>
                  <a:t> k </a:t>
                </a:r>
                <a:r>
                  <a:rPr lang="en-US" sz="3200" b="1" u="sng" dirty="0"/>
                  <a:t>&lt;</a:t>
                </a:r>
                <a:r>
                  <a:rPr lang="en-US" sz="3200" b="1" dirty="0"/>
                  <a:t> n,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 b="0" i="0" smtClean="0">
                        <a:latin typeface="Cambria Math" panose="02040503050406030204" pitchFamily="18" charset="0"/>
                      </a:rPr>
                      <m:t>Var</m:t>
                    </m:r>
                    <m:d>
                      <m:dPr>
                        <m:begChr m:val="["/>
                        <m:endChr m:val="]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| </m:t>
                        </m:r>
                        <m:r>
                          <a:rPr lang="en-US" sz="3200" b="1" i="1" smtClean="0"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3200" b="1" dirty="0"/>
                  <a:t>  and</a:t>
                </a:r>
                <a14:m>
                  <m:oMath xmlns:m="http://schemas.openxmlformats.org/officeDocument/2006/math">
                    <m:r>
                      <a:rPr lang="en-US" sz="3200" b="0" i="0" smtClean="0">
                        <a:latin typeface="Cambria Math" panose="02040503050406030204" pitchFamily="18" charset="0"/>
                      </a:rPr>
                      <m:t>  </m:t>
                    </m:r>
                    <m:r>
                      <m:rPr>
                        <m:sty m:val="p"/>
                      </m:rPr>
                      <a:rPr lang="en-US" sz="3200">
                        <a:latin typeface="Cambria Math" panose="02040503050406030204" pitchFamily="18" charset="0"/>
                      </a:rPr>
                      <m:t>Var</m:t>
                    </m:r>
                    <m:d>
                      <m:dPr>
                        <m:begChr m:val="["/>
                        <m:endChr m:val="]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acc>
                          <m:accPr>
                            <m:chr m:val="̂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| </m:t>
                        </m:r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Sup>
                          <m:sSubSup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sSubSup>
                          <m:sSubSup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𝜖</m:t>
                            </m:r>
                          </m:sub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nary>
                  </m:oMath>
                </a14:m>
                <a:r>
                  <a:rPr lang="en-US" sz="3200" b="1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587189"/>
              </a:xfrm>
              <a:blipFill>
                <a:blip r:embed="rId2"/>
                <a:stretch>
                  <a:fillRect l="-16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4839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VARIANCE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58718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After algebra, we can find that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Sup>
                          <m:sSubSup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sSubSup>
                          <m:sSubSup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𝜖</m:t>
                            </m:r>
                          </m:sub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nary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Sup>
                          <m:sSub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3200" b="0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3200" b="0" i="1">
                                <a:latin typeface="Cambria Math" panose="02040503050406030204" pitchFamily="18" charset="0"/>
                              </a:rPr>
                              <m:t>𝜖</m:t>
                            </m:r>
                          </m:sub>
                          <m:sup>
                            <m:r>
                              <a:rPr lang="en-US" sz="3200" b="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num>
                      <m:den>
                        <m:d>
                          <m:d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sSup>
                          <m:sSup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sz="3200" b="0" i="0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where  s</a:t>
                </a:r>
                <a:r>
                  <a:rPr lang="en-US" sz="3200" b="1" baseline="30000" dirty="0"/>
                  <a:t>2</a:t>
                </a:r>
                <a:r>
                  <a:rPr lang="en-US" sz="3200" b="1" dirty="0"/>
                  <a:t>  is the sample variance of  {x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, x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, …, </a:t>
                </a:r>
                <a:r>
                  <a:rPr lang="en-US" sz="3200" b="1" dirty="0" err="1"/>
                  <a:t>x</a:t>
                </a:r>
                <a:r>
                  <a:rPr lang="en-US" sz="3200" b="1" baseline="-25000" dirty="0" err="1"/>
                  <a:t>n</a:t>
                </a:r>
                <a:r>
                  <a:rPr lang="en-US" sz="3200" b="1" dirty="0"/>
                  <a:t>}.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Since </a:t>
                </a:r>
                <a14:m>
                  <m:oMath xmlns:m="http://schemas.openxmlformats.org/officeDocument/2006/math"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3200" smtClean="0">
                        <a:latin typeface="Cambria Math" panose="02040503050406030204" pitchFamily="18" charset="0"/>
                      </a:rPr>
                      <m:t>E</m:t>
                    </m:r>
                    <m:d>
                      <m:dPr>
                        <m:begChr m:val="["/>
                        <m:endChr m:val="]"/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acc>
                          <m:accPr>
                            <m:chr m:val="̂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 | </m:t>
                        </m:r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3200" b="1" dirty="0"/>
                  <a:t> does not change with  </a:t>
                </a:r>
                <a14:m>
                  <m:oMath xmlns:m="http://schemas.openxmlformats.org/officeDocument/2006/math">
                    <m:r>
                      <a:rPr lang="en-US" sz="3200" b="1" i="1">
                        <a:latin typeface="Cambria Math" panose="02040503050406030204" pitchFamily="18" charset="0"/>
                      </a:rPr>
                      <m:t>𝒙</m:t>
                    </m:r>
                  </m:oMath>
                </a14:m>
                <a:r>
                  <a:rPr lang="en-US" sz="3200" b="1" dirty="0"/>
                  <a:t>,  the unconditional variance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 dirty="0" smtClean="0">
                        <a:latin typeface="Cambria Math" panose="02040503050406030204" pitchFamily="18" charset="0"/>
                      </a:rPr>
                      <m:t>V</m:t>
                    </m:r>
                    <m:r>
                      <m:rPr>
                        <m:sty m:val="p"/>
                      </m:rPr>
                      <a:rPr lang="en-US" sz="3200" b="0" i="0" dirty="0" smtClean="0">
                        <a:latin typeface="Cambria Math" panose="02040503050406030204" pitchFamily="18" charset="0"/>
                      </a:rPr>
                      <m:t>ar</m:t>
                    </m:r>
                    <m:d>
                      <m:dPr>
                        <m:begChr m:val="["/>
                        <m:endChr m:val="]"/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acc>
                          <m:accPr>
                            <m:chr m:val="̂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sz="3200" b="1" dirty="0"/>
                  <a:t>  is obtained by weighted averaging of the </a:t>
                </a:r>
                <a:r>
                  <a:rPr lang="en-US" sz="3200" b="1"/>
                  <a:t>conditional variance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>
                        <a:latin typeface="Cambria Math" panose="02040503050406030204" pitchFamily="18" charset="0"/>
                      </a:rPr>
                      <m:t>Var</m:t>
                    </m:r>
                    <m:d>
                      <m:dPr>
                        <m:begChr m:val="["/>
                        <m:endChr m:val="]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acc>
                          <m:accPr>
                            <m:chr m:val="̂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| </m:t>
                        </m:r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en-US" sz="3200" b="1" dirty="0"/>
                  <a:t>.  More specifically,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 dirty="0">
                        <a:latin typeface="Cambria Math" panose="02040503050406030204" pitchFamily="18" charset="0"/>
                      </a:rPr>
                      <m:t>Var</m:t>
                    </m:r>
                    <m:d>
                      <m:dPr>
                        <m:begChr m:val="["/>
                        <m:endChr m:val="]"/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acc>
                          <m:accPr>
                            <m:chr m:val="̂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US" sz="3200" b="0" i="0" smtClean="0">
                        <a:latin typeface="Cambria Math" panose="02040503050406030204" pitchFamily="18" charset="0"/>
                      </a:rPr>
                      <m:t>E</m:t>
                    </m:r>
                    <m:d>
                      <m:dPr>
                        <m:begChr m:val="["/>
                        <m:endChr m:val="]"/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Sup>
                              <m:sSub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𝜖</m:t>
                                </m:r>
                              </m:sub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</m:num>
                          <m:den>
                            <m:d>
                              <m:d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sz="320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sSup>
                              <m:sSupPr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p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𝜖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>
                        <a:latin typeface="Cambria Math" panose="02040503050406030204" pitchFamily="18" charset="0"/>
                      </a:rPr>
                      <m:t>E</m:t>
                    </m:r>
                    <m:d>
                      <m:dPr>
                        <m:begChr m:val="["/>
                        <m:endChr m:val="]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d>
                              <m:d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sz="320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  <m:sSup>
                              <m:s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</m:oMath>
                </a14:m>
                <a:r>
                  <a:rPr lang="en-US" sz="3200" b="1" dirty="0"/>
                  <a:t>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587189"/>
              </a:xfrm>
              <a:blipFill>
                <a:blip r:embed="rId2"/>
                <a:stretch>
                  <a:fillRect l="-16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440007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VARIANCE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58718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Thus, if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320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m:rPr>
                            <m:sty m:val="p"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E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d>
                                  <m:d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3200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d>
                                <m:sSup>
                                  <m:s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  <m:r>
                          <m:rPr>
                            <m:nor/>
                          </m:rPr>
                          <a:rPr lang="en-US" sz="3200" i="0" smtClean="0">
                            <a:latin typeface="Cambria Math" panose="02040503050406030204" pitchFamily="18" charset="0"/>
                          </a:rPr>
                          <m:t>= 0</m:t>
                        </m:r>
                      </m:e>
                    </m:func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sz="3200" b="1" dirty="0"/>
                  <a:t>  then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limLowPr>
                      <m:e>
                        <m:r>
                          <m:rPr>
                            <m:sty m:val="p"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lim</m:t>
                        </m:r>
                      </m:e>
                      <m:lim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→∞</m:t>
                        </m:r>
                      </m:lim>
                    </m:limLow>
                  </m:oMath>
                </a14:m>
                <a:r>
                  <a:rPr lang="en-US" sz="3200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 dirty="0">
                        <a:latin typeface="Cambria Math" panose="02040503050406030204" pitchFamily="18" charset="0"/>
                      </a:rPr>
                      <m:t>Var</m:t>
                    </m:r>
                    <m:d>
                      <m:dPr>
                        <m:begChr m:val="["/>
                        <m:endChr m:val="]"/>
                        <m:ctrlPr>
                          <a:rPr lang="en-US" sz="32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  <m:acc>
                          <m:accPr>
                            <m:chr m:val="̂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sSub>
                              <m:sSub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𝛽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acc>
                        <m:r>
                          <a:rPr lang="en-US" sz="3200" b="1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0.</m:t>
                    </m:r>
                  </m:oMath>
                </a14:m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 this case, an application of </a:t>
                </a:r>
                <a:r>
                  <a:rPr lang="en-US" sz="3200" b="1" dirty="0" err="1"/>
                  <a:t>Chebychev’s</a:t>
                </a:r>
                <a:r>
                  <a:rPr lang="en-US" sz="3200" b="1" dirty="0"/>
                  <a:t> inequality yields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limLow>
                      <m:limLow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limLowPr>
                      <m:e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lim</m:t>
                        </m:r>
                      </m:e>
                      <m:lim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→∞</m:t>
                        </m:r>
                      </m:lim>
                    </m:limLow>
                    <m:r>
                      <a:rPr lang="en-US" sz="32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3200">
                        <a:latin typeface="Cambria Math" panose="02040503050406030204" pitchFamily="18" charset="0"/>
                      </a:rPr>
                      <m:t>P</m:t>
                    </m:r>
                    <m:d>
                      <m:dPr>
                        <m:endChr m:val="|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̂"/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−</m:t>
                    </m:r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m:rPr>
                        <m:lit/>
                      </m:rP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|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≤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𝛿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≥</m:t>
                    </m:r>
                    <m:limLow>
                      <m:limLow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limLowPr>
                      <m:e>
                        <m:r>
                          <m:rPr>
                            <m:sty m:val="p"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lim</m:t>
                        </m:r>
                      </m:e>
                      <m:lim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→∞</m:t>
                        </m:r>
                      </m:lim>
                    </m:limLow>
                    <m:d>
                      <m:dPr>
                        <m:begChr m:val="{"/>
                        <m:endChr m:val="}"/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1 −</m:t>
                        </m:r>
                        <m:r>
                          <m:rPr>
                            <m:nor/>
                          </m:rPr>
                          <a:rPr lang="en-US" sz="3200" dirty="0"/>
                          <m:t> </m:t>
                        </m:r>
                        <m:f>
                          <m:fPr>
                            <m:ctrlPr>
                              <a:rPr lang="en-US" sz="3200" i="1" dirty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200" i="1" dirty="0">
                                <a:latin typeface="Cambria Math" panose="02040503050406030204" pitchFamily="18" charset="0"/>
                              </a:rPr>
                              <m:t>𝑉𝑎𝑟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acc>
                                  <m:accPr>
                                    <m:chr m:val="̂"/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𝛽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acc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</m:d>
                          </m:num>
                          <m:den>
                            <m:sSup>
                              <m:s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𝛿</m:t>
                                </m:r>
                              </m:e>
                              <m:sup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den>
                        </m:f>
                      </m:e>
                    </m:d>
                    <m:r>
                      <a:rPr lang="en-US" sz="3200" b="0" i="0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 words, the maximum likelihood estimator 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3200" b="1" dirty="0"/>
                  <a:t>  is consistent.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587189"/>
              </a:xfrm>
              <a:blipFill>
                <a:blip r:embed="rId2"/>
                <a:stretch>
                  <a:fillRect l="-16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9437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Convergence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036684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 a calculus course, you are accustomed to seeing limits of sequences of real numbers, as in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3200" b="0" i="0" smtClean="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sSup>
                          <m:sSupPr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320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1+</m:t>
                                </m:r>
                                <m:f>
                                  <m:f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num>
                                  <m:den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exp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r>
                  <a:rPr lang="en-US" sz="3200" dirty="0"/>
                  <a:t>,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limLowPr>
                      <m:e>
                        <m:r>
                          <m:rPr>
                            <m:sty m:val="p"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lim</m:t>
                        </m:r>
                      </m:e>
                      <m:lim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→∞</m:t>
                        </m:r>
                      </m:lim>
                    </m:limLow>
                    <m:nary>
                      <m:naryPr>
                        <m:chr m:val="∑"/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p>
                          <m:sSup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p>
                        </m:sSup>
                      </m:e>
                    </m:nary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sz="3200" b="1" dirty="0"/>
                  <a:t>  for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−1&lt;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&lt;1</m:t>
                    </m:r>
                  </m:oMath>
                </a14:m>
                <a:r>
                  <a:rPr lang="en-US" sz="3200" b="1" dirty="0"/>
                  <a:t>,  and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320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nary>
                          <m:naryPr>
                            <m:chr m:val="∑"/>
                            <m:ctrlPr>
                              <a:rPr lang="en-US" sz="320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=0</m:t>
                            </m:r>
                          </m:sub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p>
                          <m:e>
                            <m:f>
                              <m:fPr>
                                <m:ctrlPr>
                                  <a:rPr lang="en-US" sz="320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p>
                                  <m:sSupPr>
                                    <m:ctrlPr>
                                      <a:rPr lang="en-US" sz="32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p>
                                    <m:r>
                                      <a:rPr lang="en-US" sz="3200" b="0" i="1" smtClean="0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!</m:t>
                                </m:r>
                              </m:den>
                            </m:f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m:rPr>
                                <m:sty m:val="p"/>
                              </m:rPr>
                              <a:rPr lang="en-US" sz="3200" b="0" i="0" smtClean="0">
                                <a:latin typeface="Cambria Math" panose="02040503050406030204" pitchFamily="18" charset="0"/>
                              </a:rPr>
                              <m:t>exp</m:t>
                            </m:r>
                            <m:d>
                              <m:dPr>
                                <m:ctrlPr>
                                  <a:rPr lang="en-US" sz="320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</m:d>
                          </m:e>
                        </m:nary>
                      </m:e>
                    </m:func>
                  </m:oMath>
                </a14:m>
                <a:r>
                  <a:rPr lang="en-US" sz="3200" b="1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036684"/>
              </a:xfrm>
              <a:blipFill>
                <a:blip r:embed="rId2"/>
                <a:stretch>
                  <a:fillRect l="-1600" t="-1964" r="-20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815220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A LOOSE END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58718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But do we have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320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m:rPr>
                            <m:sty m:val="p"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E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d>
                                  <m:d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3200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d>
                                <m:sSup>
                                  <m:s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  <m:r>
                          <m:rPr>
                            <m:nor/>
                          </m:rPr>
                          <a:rPr lang="en-US" sz="3200" i="0" smtClean="0">
                            <a:latin typeface="Cambria Math" panose="02040503050406030204" pitchFamily="18" charset="0"/>
                          </a:rPr>
                          <m:t>= 0</m:t>
                        </m:r>
                      </m:e>
                    </m:func>
                  </m:oMath>
                </a14:m>
                <a:r>
                  <a:rPr lang="en-US" sz="3200" b="1" dirty="0"/>
                  <a:t> ?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Intuitively, yes, because  (n – 1) S</a:t>
                </a:r>
                <a:r>
                  <a:rPr lang="en-US" sz="3200" b="1" baseline="30000" dirty="0"/>
                  <a:t>2</a:t>
                </a:r>
                <a:r>
                  <a:rPr lang="en-US" sz="3200" b="1" dirty="0"/>
                  <a:t>  is a sum with  n  terms.  As  n  becomes larger, that sum will have more and more terms.  So, we anticipate that its reciprocal will tend to become smaller and smaller.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587189"/>
              </a:xfrm>
              <a:blipFill>
                <a:blip r:embed="rId2"/>
                <a:stretch>
                  <a:fillRect l="-1600" r="-22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50541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A LOOSE END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58718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To definitively resolve this loose end, let us assume (as we have done before) that the marginal distribution of  X  is normal with mean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US" sz="3200" b="1" dirty="0"/>
                  <a:t>  and variance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3200" b="1" dirty="0"/>
                  <a:t>.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 this case (see Lecture 7), 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/</m:t>
                    </m:r>
                    <m:sSubSup>
                      <m:sSub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sz="3200" b="1" dirty="0"/>
                  <a:t>  follows the chi-square distribution on  n – 1  degrees of freedom.  So, 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/</m:t>
                    </m:r>
                    <m:d>
                      <m:dPr>
                        <m:begChr m:val="{"/>
                        <m:endChr m:val="}"/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320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sSup>
                          <m:s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p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sz="3200" b="1" dirty="0"/>
                  <a:t>  follows what is known as the </a:t>
                </a:r>
                <a:r>
                  <a:rPr lang="en-US" sz="3200" b="1" u="sng" dirty="0"/>
                  <a:t>inverse chi-square distribution</a:t>
                </a:r>
                <a:r>
                  <a:rPr lang="en-US" sz="3200" b="1" dirty="0"/>
                  <a:t> on  n – 1  degrees of freedom.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587189"/>
              </a:xfrm>
              <a:blipFill>
                <a:blip r:embed="rId2"/>
                <a:stretch>
                  <a:fillRect l="-1600" t="-17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22414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A LOOSE END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587189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A known result is that the expected value of an inverse chi-square random variable on  n – 1  degrees of freedom is           1/(n – 3)  for  n &gt; 3.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Thus,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320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m:rPr>
                            <m:sty m:val="p"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E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d>
                                  <m:d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sz="3200">
                                        <a:latin typeface="Cambria Math" panose="02040503050406030204" pitchFamily="18" charset="0"/>
                                      </a:rPr>
                                      <m:t>−1</m:t>
                                    </m:r>
                                  </m:e>
                                </m:d>
                                <m:sSup>
                                  <m:sSup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𝑆</m:t>
                                    </m:r>
                                  </m:e>
                                  <m:sup>
                                    <m: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  <m:r>
                          <m:rPr>
                            <m:nor/>
                          </m:rPr>
                          <a:rPr lang="en-US" sz="3200" i="0" smtClean="0">
                            <a:latin typeface="Cambria Math" panose="02040503050406030204" pitchFamily="18" charset="0"/>
                          </a:rPr>
                          <m:t>=</m:t>
                        </m:r>
                        <m:func>
                          <m:func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limLow>
                              <m:limLow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limLowPr>
                              <m:e>
                                <m:r>
                                  <m:rPr>
                                    <m:sty m:val="p"/>
                                  </m:rPr>
                                  <a:rPr lang="en-US" sz="3200">
                                    <a:latin typeface="Cambria Math" panose="02040503050406030204" pitchFamily="18" charset="0"/>
                                  </a:rPr>
                                  <m:t>lim</m:t>
                                </m:r>
                              </m:e>
                              <m:lim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→∞</m:t>
                                </m:r>
                              </m:lim>
                            </m:limLow>
                          </m:fName>
                          <m:e>
                            <m:sSubSup>
                              <m:sSubSup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𝜎</m:t>
                                </m:r>
                              </m:e>
                              <m:sub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𝑋</m:t>
                                </m:r>
                              </m:sub>
                              <m:sup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  <m:r>
                              <a:rPr lang="en-US" sz="32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US" sz="3200">
                                <a:latin typeface="Cambria Math" panose="02040503050406030204" pitchFamily="18" charset="0"/>
                              </a:rPr>
                              <m:t>E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sSubSup>
                                      <m:sSubSup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Sup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𝜎</m:t>
                                        </m:r>
                                      </m:e>
                                      <m:sub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𝑋</m:t>
                                        </m:r>
                                      </m:sub>
                                      <m:sup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bSup>
                                  </m:num>
                                  <m:den>
                                    <m:d>
                                      <m:d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  <m:r>
                                          <a:rPr lang="en-US" sz="3200">
                                            <a:latin typeface="Cambria Math" panose="02040503050406030204" pitchFamily="18" charset="0"/>
                                          </a:rPr>
                                          <m:t>−1</m:t>
                                        </m:r>
                                      </m:e>
                                    </m:d>
                                    <m:sSup>
                                      <m:sSupPr>
                                        <m:ctrlP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𝑆</m:t>
                                        </m:r>
                                      </m:e>
                                      <m:sup>
                                        <m:r>
                                          <a:rPr lang="en-US" sz="3200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</m:e>
                            </m:d>
                            <m:r>
                              <m:rPr>
                                <m:nor/>
                              </m:rPr>
                              <a:rPr lang="en-US" sz="320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</m:func>
                      </m:e>
                    </m:func>
                  </m:oMath>
                </a14:m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320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sSubSup>
                          <m:sSubSupPr>
                            <m:ctrlPr>
                              <a:rPr lang="en-US" sz="3200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sub>
                          <m:sup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f>
                          <m:f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−3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sz="3200">
                            <a:latin typeface="Cambria Math" panose="02040503050406030204" pitchFamily="18" charset="0"/>
                          </a:rPr>
                          <m:t>=</m:t>
                        </m:r>
                      </m:e>
                    </m:func>
                    <m:r>
                      <a:rPr lang="en-US" sz="3200" b="1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0" i="0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en-US" sz="3200" b="1" dirty="0"/>
                  <a:t>,  as required.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587189"/>
              </a:xfrm>
              <a:blipFill>
                <a:blip r:embed="rId2"/>
                <a:stretch>
                  <a:fillRect l="-1600" t="-17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713930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Convergence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4"/>
            <a:ext cx="9906000" cy="403668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Since we have studied random variables in BST 675, a question then arises:  How can we define the limit of a sequence of random variables ?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There is also a natural follow-up question:  In what way can understanding the limit of a sequence of random variables help us in statistical inference ?</a:t>
            </a:r>
          </a:p>
        </p:txBody>
      </p:sp>
    </p:spTree>
    <p:extLst>
      <p:ext uri="{BB962C8B-B14F-4D97-AF65-F5344CB8AC3E}">
        <p14:creationId xmlns:p14="http://schemas.microsoft.com/office/powerpoint/2010/main" val="1316842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DEFINING A LIMIT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0A6D83-6E2B-7C68-A633-B77B496B2B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009553"/>
            <a:ext cx="9906000" cy="4531205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To the first question, it turns out that there are a few different ways that we can define the limit of a sequence of random variables.  </a:t>
            </a:r>
          </a:p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One of these, on which we shall focus in the present lecture, is called </a:t>
            </a:r>
            <a:r>
              <a:rPr lang="en-US" sz="3200" b="1" u="sng" dirty="0"/>
              <a:t>convergence in probability</a:t>
            </a:r>
            <a:r>
              <a:rPr lang="en-US" sz="3200" b="1" dirty="0"/>
              <a:t>.  Intuitively, a sequence of random variables  {W</a:t>
            </a:r>
            <a:r>
              <a:rPr lang="en-US" sz="3200" b="1" baseline="-25000" dirty="0"/>
              <a:t>1</a:t>
            </a:r>
            <a:r>
              <a:rPr lang="en-US" sz="3200" b="1" dirty="0"/>
              <a:t>, W</a:t>
            </a:r>
            <a:r>
              <a:rPr lang="en-US" sz="3200" b="1" baseline="-25000" dirty="0"/>
              <a:t>2</a:t>
            </a:r>
            <a:r>
              <a:rPr lang="en-US" sz="3200" b="1" dirty="0"/>
              <a:t>, W</a:t>
            </a:r>
            <a:r>
              <a:rPr lang="en-US" sz="3200" b="1" baseline="-25000" dirty="0"/>
              <a:t>3</a:t>
            </a:r>
            <a:r>
              <a:rPr lang="en-US" sz="3200" b="1" dirty="0"/>
              <a:t>, …}  converges in probability to a constant  c  if, when  n  is large,  </a:t>
            </a:r>
            <a:r>
              <a:rPr lang="en-US" sz="3200" b="1" dirty="0" err="1"/>
              <a:t>W</a:t>
            </a:r>
            <a:r>
              <a:rPr lang="en-US" sz="3200" b="1" baseline="-25000" dirty="0" err="1"/>
              <a:t>n</a:t>
            </a:r>
            <a:r>
              <a:rPr lang="en-US" sz="3200" b="1" dirty="0"/>
              <a:t>  is very likely to be very close to  c.</a:t>
            </a:r>
          </a:p>
        </p:txBody>
      </p:sp>
    </p:spTree>
    <p:extLst>
      <p:ext uri="{BB962C8B-B14F-4D97-AF65-F5344CB8AC3E}">
        <p14:creationId xmlns:p14="http://schemas.microsoft.com/office/powerpoint/2010/main" val="41254937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DEFINING A LIMIT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036684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To formalize this, let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𝛿</m:t>
                    </m:r>
                  </m:oMath>
                </a14:m>
                <a:r>
                  <a:rPr lang="en-US" sz="3200" b="1" dirty="0"/>
                  <a:t>  be a small positive number.  What we require is that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limLow>
                      <m:limLow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limLowPr>
                      <m:e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lim</m:t>
                        </m:r>
                      </m:e>
                      <m:lim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→∞</m:t>
                        </m:r>
                      </m:lim>
                    </m:limLow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3200" b="0" i="0" smtClean="0">
                        <a:latin typeface="Cambria Math" panose="02040503050406030204" pitchFamily="18" charset="0"/>
                      </a:rPr>
                      <m:t>P</m:t>
                    </m:r>
                    <m:d>
                      <m:d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3200" b="0" i="0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𝑊</m:t>
                                </m:r>
                              </m:e>
                              <m:sub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 −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𝛿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3200" b="1" dirty="0"/>
                  <a:t>.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The inequality 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𝑊</m:t>
                            </m:r>
                          </m:e>
                          <m:sub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sz="32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𝛿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3200" b="1" dirty="0"/>
                  <a:t> says that  </a:t>
                </a:r>
                <a:r>
                  <a:rPr lang="en-US" sz="3200" b="1" dirty="0" err="1"/>
                  <a:t>W</a:t>
                </a:r>
                <a:r>
                  <a:rPr lang="en-US" sz="3200" b="1" baseline="-25000" dirty="0" err="1"/>
                  <a:t>n</a:t>
                </a:r>
                <a:r>
                  <a:rPr lang="en-US" sz="3200" b="1" dirty="0"/>
                  <a:t>  is very close to  c.  As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3200" b="1" i="1">
                        <a:latin typeface="Cambria Math" panose="02040503050406030204" pitchFamily="18" charset="0"/>
                      </a:rPr>
                      <m:t>→∞</m:t>
                    </m:r>
                  </m:oMath>
                </a14:m>
                <a:r>
                  <a:rPr lang="en-US" sz="3200" b="1" dirty="0"/>
                  <a:t>,  the probability of the inequality holding approaches  1.  So, for large  n,  the inequality is very likely to hold.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036684"/>
              </a:xfrm>
              <a:blipFill>
                <a:blip r:embed="rId2"/>
                <a:stretch>
                  <a:fillRect l="-1600" t="-1964" r="-24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5853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ILLUSTRATION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3"/>
                <a:ext cx="9906000" cy="4531205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To illustrate convergence in probability, suppose that                 {X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, X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, X</a:t>
                </a:r>
                <a:r>
                  <a:rPr lang="en-US" sz="3200" b="1" baseline="-25000" dirty="0"/>
                  <a:t>3</a:t>
                </a:r>
                <a:r>
                  <a:rPr lang="en-US" sz="3200" b="1" dirty="0"/>
                  <a:t>, …}  are independent and identically distributed with mean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  and variance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3200" b="1" dirty="0"/>
                  <a:t>.  For each positive integer  n,  let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≔</m:t>
                    </m:r>
                    <m:sSup>
                      <m:sSup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+ …+</m:t>
                    </m:r>
                    <m:sSub>
                      <m:sSub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3200" b="1" dirty="0"/>
                  <a:t>.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We may interpret  </a:t>
                </a:r>
                <a:r>
                  <a:rPr lang="en-US" sz="3200" b="1" dirty="0" err="1"/>
                  <a:t>W</a:t>
                </a:r>
                <a:r>
                  <a:rPr lang="en-US" sz="3200" b="1" baseline="-25000" dirty="0" err="1"/>
                  <a:t>n</a:t>
                </a:r>
                <a:r>
                  <a:rPr lang="en-US" sz="3200" b="1" dirty="0"/>
                  <a:t>  as the mean of an intended (but not yet taken) sample of size  n  from a population with mean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  and variance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3200" b="1" dirty="0"/>
                  <a:t>.  Because the sample is not yet taken,  </a:t>
                </a:r>
                <a:r>
                  <a:rPr lang="en-US" sz="3200" b="1" dirty="0" err="1"/>
                  <a:t>W</a:t>
                </a:r>
                <a:r>
                  <a:rPr lang="en-US" sz="3200" b="1" baseline="-25000" dirty="0" err="1"/>
                  <a:t>n</a:t>
                </a:r>
                <a:r>
                  <a:rPr lang="en-US" sz="3200" b="1" dirty="0"/>
                  <a:t>  is regarded as a random variable and has a distribution.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3"/>
                <a:ext cx="9906000" cy="4531205"/>
              </a:xfrm>
              <a:blipFill>
                <a:blip r:embed="rId2"/>
                <a:stretch>
                  <a:fillRect l="-1600" t="-1750" b="-33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9247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ILLUSTRATION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036684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We saw in Lecture 7 (and you may have learned in an introductory statistics course) that the mean of  </a:t>
                </a:r>
                <a:r>
                  <a:rPr lang="en-US" sz="3200" b="1" dirty="0" err="1"/>
                  <a:t>W</a:t>
                </a:r>
                <a:r>
                  <a:rPr lang="en-US" sz="3200" b="1" baseline="-25000" dirty="0" err="1"/>
                  <a:t>n</a:t>
                </a:r>
                <a:r>
                  <a:rPr lang="en-US" sz="3200" b="1" dirty="0"/>
                  <a:t>  is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  and that the variance is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When  n  is large, the variance is small, and so  </a:t>
                </a:r>
                <a:r>
                  <a:rPr lang="en-US" sz="3200" b="1" dirty="0" err="1"/>
                  <a:t>W</a:t>
                </a:r>
                <a:r>
                  <a:rPr lang="en-US" sz="3200" b="1" baseline="-25000" dirty="0" err="1"/>
                  <a:t>n</a:t>
                </a:r>
                <a:r>
                  <a:rPr lang="en-US" sz="3200" b="1" dirty="0"/>
                  <a:t>  is very likely to be very close to 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.  So, the sequence of sample means        {W</a:t>
                </a:r>
                <a:r>
                  <a:rPr lang="en-US" sz="3200" b="1" baseline="-25000" dirty="0"/>
                  <a:t>1</a:t>
                </a:r>
                <a:r>
                  <a:rPr lang="en-US" sz="3200" b="1" dirty="0"/>
                  <a:t>, W</a:t>
                </a:r>
                <a:r>
                  <a:rPr lang="en-US" sz="3200" b="1" baseline="-25000" dirty="0"/>
                  <a:t>2</a:t>
                </a:r>
                <a:r>
                  <a:rPr lang="en-US" sz="3200" b="1" dirty="0"/>
                  <a:t>, W</a:t>
                </a:r>
                <a:r>
                  <a:rPr lang="en-US" sz="3200" b="1" baseline="-25000" dirty="0"/>
                  <a:t>3</a:t>
                </a:r>
                <a:r>
                  <a:rPr lang="en-US" sz="3200" b="1" dirty="0"/>
                  <a:t>, …}  converges in probability to  </a:t>
                </a: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3200" b="1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036684"/>
              </a:xfrm>
              <a:blipFill>
                <a:blip r:embed="rId2"/>
                <a:stretch>
                  <a:fillRect l="-1600" t="-1964" r="-3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711508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ILLUSTRATION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764470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To make this rigorous, we can employ a result from probability called </a:t>
                </a:r>
                <a:r>
                  <a:rPr lang="en-US" sz="3200" b="1" u="sng" dirty="0" err="1"/>
                  <a:t>Chebychev’s</a:t>
                </a:r>
                <a:r>
                  <a:rPr lang="en-US" sz="3200" b="1" u="sng" dirty="0"/>
                  <a:t> inequality</a:t>
                </a:r>
                <a:r>
                  <a:rPr lang="en-US" sz="3200" b="1" dirty="0"/>
                  <a:t>, which I state without proof.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 err="1"/>
                  <a:t>Chebychev’s</a:t>
                </a:r>
                <a:r>
                  <a:rPr lang="en-US" sz="3200" b="1" dirty="0"/>
                  <a:t> inequality says that, for a random variable  V  with finite variance and any positive number  </a:t>
                </a:r>
                <a14:m>
                  <m:oMath xmlns:m="http://schemas.openxmlformats.org/officeDocument/2006/math">
                    <m:r>
                      <a:rPr lang="en-US" sz="3200" i="1" smtClean="0">
                        <a:latin typeface="Cambria Math" panose="02040503050406030204" pitchFamily="18" charset="0"/>
                      </a:rPr>
                      <m:t>𝛿</m:t>
                    </m:r>
                  </m:oMath>
                </a14:m>
                <a:r>
                  <a:rPr lang="en-US" sz="3200" b="1" dirty="0"/>
                  <a:t>,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 b="0" i="0" smtClean="0">
                        <a:latin typeface="Cambria Math" panose="02040503050406030204" pitchFamily="18" charset="0"/>
                      </a:rPr>
                      <m:t>P</m:t>
                    </m:r>
                    <m:d>
                      <m:dPr>
                        <m:endChr m:val="|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−</m:t>
                    </m:r>
                    <m:r>
                      <m:rPr>
                        <m:sty m:val="p"/>
                      </m:rPr>
                      <a:rPr lang="en-US" sz="3200" b="0" i="0" smtClean="0">
                        <a:latin typeface="Cambria Math" panose="02040503050406030204" pitchFamily="18" charset="0"/>
                      </a:rPr>
                      <m:t>E</m:t>
                    </m:r>
                    <m:d>
                      <m:dPr>
                        <m:begChr m:val="["/>
                        <m:endChr m:val="]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e>
                    </m:d>
                    <m:r>
                      <m:rPr>
                        <m:lit/>
                      </m:rP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|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≤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𝛿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≥1 −</m:t>
                    </m:r>
                    <m:r>
                      <m:rPr>
                        <m:sty m:val="p"/>
                      </m:rPr>
                      <a:rPr lang="en-US" sz="3200" b="0" i="0" smtClean="0">
                        <a:latin typeface="Cambria Math" panose="02040503050406030204" pitchFamily="18" charset="0"/>
                      </a:rPr>
                      <m:t>Var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]/</m:t>
                    </m:r>
                    <m:sSup>
                      <m:sSup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3200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000" b="1" baseline="30000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000" b="1" baseline="30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764470"/>
              </a:xfrm>
              <a:blipFill>
                <a:blip r:embed="rId2"/>
                <a:stretch>
                  <a:fillRect l="-1600" t="-166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6048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1F5F01-64F3-DA0A-7FD2-A56B7F190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ILLUSTRATION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143000" y="2009554"/>
                <a:ext cx="9906000" cy="4036684"/>
              </a:xfrm>
            </p:spPr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In our case,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3200" b="0" i="0" smtClean="0">
                        <a:latin typeface="Cambria Math" panose="02040503050406030204" pitchFamily="18" charset="0"/>
                      </a:rPr>
                      <m:t>P</m:t>
                    </m:r>
                    <m:d>
                      <m:dPr>
                        <m:endChr m:val="|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 −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𝜇</m:t>
                    </m:r>
                    <m:r>
                      <m:rPr>
                        <m:lit/>
                      </m:rPr>
                      <a:rPr lang="en-US" sz="3200" b="0" i="1" smtClean="0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|"/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≤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𝛿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≥1 −</m:t>
                    </m:r>
                    <m:sSup>
                      <m:s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sSup>
                      <m:sSupPr>
                        <m:ctrlPr>
                          <a:rPr lang="en-US" sz="3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𝛿</m:t>
                        </m:r>
                      </m:e>
                      <m:sup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3200" b="1" dirty="0"/>
                  <a:t>,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so that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limLow>
                      <m:limLowPr>
                        <m:ctrlPr>
                          <a:rPr lang="en-US" sz="3200" i="1" smtClean="0">
                            <a:latin typeface="Cambria Math" panose="02040503050406030204" pitchFamily="18" charset="0"/>
                          </a:rPr>
                        </m:ctrlPr>
                      </m:limLowPr>
                      <m:e>
                        <m:r>
                          <m:rPr>
                            <m:sty m:val="p"/>
                          </m:rPr>
                          <a:rPr lang="en-US" sz="3200" b="0" i="0" smtClean="0">
                            <a:latin typeface="Cambria Math" panose="02040503050406030204" pitchFamily="18" charset="0"/>
                          </a:rPr>
                          <m:t>lim</m:t>
                        </m:r>
                      </m:e>
                      <m:lim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3200" b="0" i="1" smtClean="0">
                            <a:latin typeface="Cambria Math" panose="02040503050406030204" pitchFamily="18" charset="0"/>
                          </a:rPr>
                          <m:t>→∞</m:t>
                        </m:r>
                      </m:lim>
                    </m:limLow>
                    <m:r>
                      <a:rPr lang="en-US" sz="32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3200">
                        <a:latin typeface="Cambria Math" panose="02040503050406030204" pitchFamily="18" charset="0"/>
                      </a:rPr>
                      <m:t>P</m:t>
                    </m:r>
                    <m:d>
                      <m:dPr>
                        <m:endChr m:val="|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𝑊</m:t>
                        </m:r>
                      </m:e>
                      <m:sub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US" sz="3200" i="1">
                        <a:latin typeface="Cambria Math" panose="02040503050406030204" pitchFamily="18" charset="0"/>
                      </a:rPr>
                      <m:t> −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𝜇</m:t>
                    </m:r>
                    <m:r>
                      <m:rPr>
                        <m:lit/>
                      </m:rPr>
                      <a:rPr lang="en-US" sz="3200" i="1">
                        <a:latin typeface="Cambria Math" panose="02040503050406030204" pitchFamily="18" charset="0"/>
                      </a:rPr>
                      <m:t> </m:t>
                    </m:r>
                    <m:d>
                      <m:dPr>
                        <m:begChr m:val="|"/>
                        <m:ctrlPr>
                          <a:rPr lang="en-US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≤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𝛿</m:t>
                        </m:r>
                        <m:r>
                          <a:rPr lang="en-US" sz="3200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sz="3200" b="1" dirty="0"/>
                  <a:t>.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3200" b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3200" b="1" dirty="0"/>
                  <a:t>That the sequence of sample means converges in probability to the population mean is known as the </a:t>
                </a:r>
                <a:r>
                  <a:rPr lang="en-US" sz="3200" b="1" u="sng" dirty="0"/>
                  <a:t>weak law of large numbers</a:t>
                </a:r>
                <a:r>
                  <a:rPr lang="en-US" sz="3200" b="1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40A6D83-6E2B-7C68-A633-B77B496B2B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2009554"/>
                <a:ext cx="9906000" cy="4036684"/>
              </a:xfrm>
              <a:blipFill>
                <a:blip r:embed="rId2"/>
                <a:stretch>
                  <a:fillRect l="-1600" t="-1964" r="-6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32727"/>
      </p:ext>
    </p:extLst>
  </p:cSld>
  <p:clrMapOvr>
    <a:masterClrMapping/>
  </p:clrMapOvr>
</p:sld>
</file>

<file path=ppt/theme/theme1.xml><?xml version="1.0" encoding="utf-8"?>
<a:theme xmlns:a="http://schemas.openxmlformats.org/drawingml/2006/main" name="AngleLinesVTI">
  <a:themeElements>
    <a:clrScheme name="Custom 34">
      <a:dk1>
        <a:sysClr val="windowText" lastClr="000000"/>
      </a:dk1>
      <a:lt1>
        <a:sysClr val="window" lastClr="FFFFFF"/>
      </a:lt1>
      <a:dk2>
        <a:srgbClr val="001E2E"/>
      </a:dk2>
      <a:lt2>
        <a:srgbClr val="F0ECEC"/>
      </a:lt2>
      <a:accent1>
        <a:srgbClr val="155767"/>
      </a:accent1>
      <a:accent2>
        <a:srgbClr val="BA9CA0"/>
      </a:accent2>
      <a:accent3>
        <a:srgbClr val="A57931"/>
      </a:accent3>
      <a:accent4>
        <a:srgbClr val="0E577C"/>
      </a:accent4>
      <a:accent5>
        <a:srgbClr val="CC846E"/>
      </a:accent5>
      <a:accent6>
        <a:srgbClr val="93767A"/>
      </a:accent6>
      <a:hlink>
        <a:srgbClr val="0563C1"/>
      </a:hlink>
      <a:folHlink>
        <a:srgbClr val="954F72"/>
      </a:folHlink>
    </a:clrScheme>
    <a:fontScheme name="Walbaum Light Univers Light">
      <a:majorFont>
        <a:latin typeface="Walbaum Display Light"/>
        <a:ea typeface=""/>
        <a:cs typeface=""/>
      </a:majorFont>
      <a:minorFont>
        <a:latin typeface="Univers Condensed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gleLinesVTI" id="{BC1FC193-C72F-4761-9899-1105EDF6BAE8}" vid="{64612625-F022-44B7-B9FA-9D26DEDBDC2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C180A77-4928-484F-9529-F716C85D6A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20BE78-9FDF-401B-B412-3AA10EC5BEA3}">
  <ds:schemaRefs>
    <ds:schemaRef ds:uri="http://schemas.microsoft.com/office/2006/metadata/properties"/>
    <ds:schemaRef ds:uri="71af3243-3dd4-4a8d-8c0d-dd76da1f02a5"/>
    <ds:schemaRef ds:uri="http://purl.org/dc/terms/"/>
    <ds:schemaRef ds:uri="http://schemas.microsoft.com/sharepoint/v3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230e9df3-be65-4c73-a93b-d1236ebd677e"/>
    <ds:schemaRef ds:uri="16c05727-aa75-4e4a-9b5f-8a80a1165891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30E62E91-3991-445A-ADE0-DB143B39320F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{15A12A83-B290-452D-83BA-CDFE94041F92}TF020710ce-b2a3-4743-8ec4-0abcd2574951ef9f6aa4_win32-415a623b9e9a</Template>
  <TotalTime>1693</TotalTime>
  <Words>1374</Words>
  <Application>Microsoft Office PowerPoint</Application>
  <PresentationFormat>Widescreen</PresentationFormat>
  <Paragraphs>104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Aptos</vt:lpstr>
      <vt:lpstr>Arial</vt:lpstr>
      <vt:lpstr>Calibri</vt:lpstr>
      <vt:lpstr>Cambria Math</vt:lpstr>
      <vt:lpstr>Univers Condensed Light</vt:lpstr>
      <vt:lpstr>Walbaum Display Light</vt:lpstr>
      <vt:lpstr>AngleLinesVTI</vt:lpstr>
      <vt:lpstr>   CONVERGENCE IN PROBABILITY; CONSISTENCY OF MAXIMUM  LIKELIHOOD  BST 675 Fall 2025 Lecture 10 Dr. Richard Charnigo</vt:lpstr>
      <vt:lpstr>Convergence</vt:lpstr>
      <vt:lpstr>Convergence (CONTINUED)</vt:lpstr>
      <vt:lpstr>DEFINING A LIMIT</vt:lpstr>
      <vt:lpstr>DEFINING A LIMIT (CONTINUED)</vt:lpstr>
      <vt:lpstr>ILLUSTRATION</vt:lpstr>
      <vt:lpstr>ILLUSTRATION (CONTINUED)</vt:lpstr>
      <vt:lpstr>ILLUSTRATION (CONTINUED)</vt:lpstr>
      <vt:lpstr>ILLUSTRATION (CONTINUED)</vt:lpstr>
      <vt:lpstr>ROLE IN INFERENCE</vt:lpstr>
      <vt:lpstr>CONSISTENCY</vt:lpstr>
      <vt:lpstr>MAXIMUM LIKELIHOOD</vt:lpstr>
      <vt:lpstr>MAXIMUM LIKELIHOOD (CONTINUED)</vt:lpstr>
      <vt:lpstr>MAXIMUM LIKELIHOOD (CONTINUED)</vt:lpstr>
      <vt:lpstr>EXPECTED VALUE</vt:lpstr>
      <vt:lpstr>EXPECTED VALUE (CONTINUED)</vt:lpstr>
      <vt:lpstr>VARIANCE</vt:lpstr>
      <vt:lpstr>VARIANCE (CONTINUED)</vt:lpstr>
      <vt:lpstr>VARIANCE (CONTINUED)</vt:lpstr>
      <vt:lpstr>A LOOSE END</vt:lpstr>
      <vt:lpstr>A LOOSE END (CONTINUED)</vt:lpstr>
      <vt:lpstr>A LOOSE END (CONTINUED)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DESCRIBING NUMERICAL DATA; ASSESSING NON-NORMALITY  BST 600 Fall 2025 Lecture 8 Dr. Richard Charnigo </dc:title>
  <dc:creator>Richard Charnigo</dc:creator>
  <cp:lastModifiedBy>Richard Charnigo</cp:lastModifiedBy>
  <cp:revision>6</cp:revision>
  <cp:lastPrinted>2025-09-27T01:22:51Z</cp:lastPrinted>
  <dcterms:created xsi:type="dcterms:W3CDTF">2025-09-19T01:53:50Z</dcterms:created>
  <dcterms:modified xsi:type="dcterms:W3CDTF">2025-10-23T02:34:41Z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