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</p:sldMasterIdLst>
  <p:notesMasterIdLst>
    <p:notesMasterId r:id="rId30"/>
  </p:notesMasterIdLst>
  <p:handoutMasterIdLst>
    <p:handoutMasterId r:id="rId31"/>
  </p:handoutMasterIdLst>
  <p:sldIdLst>
    <p:sldId id="289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12" r:id="rId18"/>
    <p:sldId id="313" r:id="rId19"/>
    <p:sldId id="311" r:id="rId20"/>
    <p:sldId id="304" r:id="rId21"/>
    <p:sldId id="305" r:id="rId22"/>
    <p:sldId id="306" r:id="rId23"/>
    <p:sldId id="307" r:id="rId24"/>
    <p:sldId id="314" r:id="rId25"/>
    <p:sldId id="308" r:id="rId26"/>
    <p:sldId id="309" r:id="rId27"/>
    <p:sldId id="315" r:id="rId28"/>
    <p:sldId id="316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0F3ED3-69FC-4397-B47A-1A155745F12B}" v="6059" dt="2025-11-04T05:18:15.790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94" autoAdjust="0"/>
  </p:normalViewPr>
  <p:slideViewPr>
    <p:cSldViewPr snapToGrid="0">
      <p:cViewPr varScale="1">
        <p:scale>
          <a:sx n="82" d="100"/>
          <a:sy n="82" d="100"/>
        </p:scale>
        <p:origin x="720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57"/>
    </p:cViewPr>
  </p:sorterViewPr>
  <p:notesViewPr>
    <p:cSldViewPr snapToGrid="0">
      <p:cViewPr>
        <p:scale>
          <a:sx n="1" d="2"/>
          <a:sy n="1" d="2"/>
        </p:scale>
        <p:origin x="3480" y="55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Charnigo" userId="4fe029dc7930efe6" providerId="LiveId" clId="{A30F3ED3-69FC-4397-B47A-1A155745F12B}"/>
    <pc:docChg chg="undo redo custSel addSld delSld modSld sldOrd">
      <pc:chgData name="Richard Charnigo" userId="4fe029dc7930efe6" providerId="LiveId" clId="{A30F3ED3-69FC-4397-B47A-1A155745F12B}" dt="2025-11-04T05:22:35.947" v="15784" actId="20577"/>
      <pc:docMkLst>
        <pc:docMk/>
      </pc:docMkLst>
      <pc:sldChg chg="modSp mod">
        <pc:chgData name="Richard Charnigo" userId="4fe029dc7930efe6" providerId="LiveId" clId="{A30F3ED3-69FC-4397-B47A-1A155745F12B}" dt="2025-10-25T04:04:53.481" v="38" actId="20577"/>
        <pc:sldMkLst>
          <pc:docMk/>
          <pc:sldMk cId="3078994387" sldId="289"/>
        </pc:sldMkLst>
        <pc:spChg chg="mod">
          <ac:chgData name="Richard Charnigo" userId="4fe029dc7930efe6" providerId="LiveId" clId="{A30F3ED3-69FC-4397-B47A-1A155745F12B}" dt="2025-10-25T04:04:53.481" v="38" actId="20577"/>
          <ac:spMkLst>
            <pc:docMk/>
            <pc:sldMk cId="3078994387" sldId="289"/>
            <ac:spMk id="9" creationId="{6FEC93CF-2672-7D78-F278-58C5E012E0DF}"/>
          </ac:spMkLst>
        </pc:spChg>
      </pc:sldChg>
      <pc:sldChg chg="modSp mod">
        <pc:chgData name="Richard Charnigo" userId="4fe029dc7930efe6" providerId="LiveId" clId="{A30F3ED3-69FC-4397-B47A-1A155745F12B}" dt="2025-11-03T22:17:22.622" v="13136" actId="20577"/>
        <pc:sldMkLst>
          <pc:docMk/>
          <pc:sldMk cId="1581522045" sldId="291"/>
        </pc:sldMkLst>
        <pc:spChg chg="mod">
          <ac:chgData name="Richard Charnigo" userId="4fe029dc7930efe6" providerId="LiveId" clId="{A30F3ED3-69FC-4397-B47A-1A155745F12B}" dt="2025-10-25T18:32:55.674" v="77" actId="20577"/>
          <ac:spMkLst>
            <pc:docMk/>
            <pc:sldMk cId="1581522045" sldId="291"/>
            <ac:spMk id="2" creationId="{BF1F5F01-64F3-DA0A-7FD2-A56B7F190F54}"/>
          </ac:spMkLst>
        </pc:spChg>
        <pc:spChg chg="mod">
          <ac:chgData name="Richard Charnigo" userId="4fe029dc7930efe6" providerId="LiveId" clId="{A30F3ED3-69FC-4397-B47A-1A155745F12B}" dt="2025-11-03T22:17:22.622" v="13136" actId="20577"/>
          <ac:spMkLst>
            <pc:docMk/>
            <pc:sldMk cId="1581522045" sldId="291"/>
            <ac:spMk id="3" creationId="{940A6D83-6E2B-7C68-A633-B77B496B2B66}"/>
          </ac:spMkLst>
        </pc:spChg>
      </pc:sldChg>
      <pc:sldChg chg="del">
        <pc:chgData name="Richard Charnigo" userId="4fe029dc7930efe6" providerId="LiveId" clId="{A30F3ED3-69FC-4397-B47A-1A155745F12B}" dt="2025-10-25T04:05:45.980" v="39" actId="2696"/>
        <pc:sldMkLst>
          <pc:docMk/>
          <pc:sldMk cId="1316842304" sldId="292"/>
        </pc:sldMkLst>
      </pc:sldChg>
      <pc:sldChg chg="modSp add mod">
        <pc:chgData name="Richard Charnigo" userId="4fe029dc7930efe6" providerId="LiveId" clId="{A30F3ED3-69FC-4397-B47A-1A155745F12B}" dt="2025-10-25T19:00:28.008" v="3492" actId="20577"/>
        <pc:sldMkLst>
          <pc:docMk/>
          <pc:sldMk cId="2415630335" sldId="292"/>
        </pc:sldMkLst>
        <pc:spChg chg="mod">
          <ac:chgData name="Richard Charnigo" userId="4fe029dc7930efe6" providerId="LiveId" clId="{A30F3ED3-69FC-4397-B47A-1A155745F12B}" dt="2025-10-25T18:36:17.503" v="697" actId="20577"/>
          <ac:spMkLst>
            <pc:docMk/>
            <pc:sldMk cId="2415630335" sldId="292"/>
            <ac:spMk id="2" creationId="{BF1F5F01-64F3-DA0A-7FD2-A56B7F190F54}"/>
          </ac:spMkLst>
        </pc:spChg>
        <pc:spChg chg="mod">
          <ac:chgData name="Richard Charnigo" userId="4fe029dc7930efe6" providerId="LiveId" clId="{A30F3ED3-69FC-4397-B47A-1A155745F12B}" dt="2025-10-25T19:00:28.008" v="3492" actId="20577"/>
          <ac:spMkLst>
            <pc:docMk/>
            <pc:sldMk cId="2415630335" sldId="292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30F3ED3-69FC-4397-B47A-1A155745F12B}" dt="2025-10-25T19:17:11.260" v="5046" actId="20577"/>
        <pc:sldMkLst>
          <pc:docMk/>
          <pc:sldMk cId="565697203" sldId="293"/>
        </pc:sldMkLst>
        <pc:spChg chg="mod">
          <ac:chgData name="Richard Charnigo" userId="4fe029dc7930efe6" providerId="LiveId" clId="{A30F3ED3-69FC-4397-B47A-1A155745F12B}" dt="2025-10-25T19:03:53.739" v="3751" actId="20577"/>
          <ac:spMkLst>
            <pc:docMk/>
            <pc:sldMk cId="565697203" sldId="293"/>
            <ac:spMk id="2" creationId="{BF1F5F01-64F3-DA0A-7FD2-A56B7F190F54}"/>
          </ac:spMkLst>
        </pc:spChg>
        <pc:spChg chg="mod">
          <ac:chgData name="Richard Charnigo" userId="4fe029dc7930efe6" providerId="LiveId" clId="{A30F3ED3-69FC-4397-B47A-1A155745F12B}" dt="2025-10-25T19:17:11.260" v="5046" actId="20577"/>
          <ac:spMkLst>
            <pc:docMk/>
            <pc:sldMk cId="565697203" sldId="293"/>
            <ac:spMk id="3" creationId="{940A6D83-6E2B-7C68-A633-B77B496B2B66}"/>
          </ac:spMkLst>
        </pc:spChg>
      </pc:sldChg>
      <pc:sldChg chg="del">
        <pc:chgData name="Richard Charnigo" userId="4fe029dc7930efe6" providerId="LiveId" clId="{A30F3ED3-69FC-4397-B47A-1A155745F12B}" dt="2025-10-25T04:05:48.085" v="40" actId="2696"/>
        <pc:sldMkLst>
          <pc:docMk/>
          <pc:sldMk cId="4125493787" sldId="293"/>
        </pc:sldMkLst>
      </pc:sldChg>
      <pc:sldChg chg="modSp add mod">
        <pc:chgData name="Richard Charnigo" userId="4fe029dc7930efe6" providerId="LiveId" clId="{A30F3ED3-69FC-4397-B47A-1A155745F12B}" dt="2025-10-27T04:01:25.745" v="12956" actId="20577"/>
        <pc:sldMkLst>
          <pc:docMk/>
          <pc:sldMk cId="1835577543" sldId="294"/>
        </pc:sldMkLst>
        <pc:spChg chg="mod">
          <ac:chgData name="Richard Charnigo" userId="4fe029dc7930efe6" providerId="LiveId" clId="{A30F3ED3-69FC-4397-B47A-1A155745F12B}" dt="2025-10-25T19:03:56.271" v="3754" actId="20577"/>
          <ac:spMkLst>
            <pc:docMk/>
            <pc:sldMk cId="1835577543" sldId="294"/>
            <ac:spMk id="2" creationId="{BF1F5F01-64F3-DA0A-7FD2-A56B7F190F54}"/>
          </ac:spMkLst>
        </pc:spChg>
        <pc:spChg chg="mod">
          <ac:chgData name="Richard Charnigo" userId="4fe029dc7930efe6" providerId="LiveId" clId="{A30F3ED3-69FC-4397-B47A-1A155745F12B}" dt="2025-10-27T04:01:25.745" v="12956" actId="20577"/>
          <ac:spMkLst>
            <pc:docMk/>
            <pc:sldMk cId="1835577543" sldId="294"/>
            <ac:spMk id="3" creationId="{940A6D83-6E2B-7C68-A633-B77B496B2B66}"/>
          </ac:spMkLst>
        </pc:spChg>
      </pc:sldChg>
      <pc:sldChg chg="del">
        <pc:chgData name="Richard Charnigo" userId="4fe029dc7930efe6" providerId="LiveId" clId="{A30F3ED3-69FC-4397-B47A-1A155745F12B}" dt="2025-10-25T04:05:48.577" v="41" actId="2696"/>
        <pc:sldMkLst>
          <pc:docMk/>
          <pc:sldMk cId="3115853460" sldId="294"/>
        </pc:sldMkLst>
      </pc:sldChg>
      <pc:sldChg chg="del">
        <pc:chgData name="Richard Charnigo" userId="4fe029dc7930efe6" providerId="LiveId" clId="{A30F3ED3-69FC-4397-B47A-1A155745F12B}" dt="2025-10-25T04:05:48.815" v="42" actId="2696"/>
        <pc:sldMkLst>
          <pc:docMk/>
          <pc:sldMk cId="1109247707" sldId="295"/>
        </pc:sldMkLst>
      </pc:sldChg>
      <pc:sldChg chg="modSp add mod">
        <pc:chgData name="Richard Charnigo" userId="4fe029dc7930efe6" providerId="LiveId" clId="{A30F3ED3-69FC-4397-B47A-1A155745F12B}" dt="2025-10-25T19:14:35.924" v="4902" actId="20577"/>
        <pc:sldMkLst>
          <pc:docMk/>
          <pc:sldMk cId="3848192873" sldId="295"/>
        </pc:sldMkLst>
        <pc:spChg chg="mod">
          <ac:chgData name="Richard Charnigo" userId="4fe029dc7930efe6" providerId="LiveId" clId="{A30F3ED3-69FC-4397-B47A-1A155745F12B}" dt="2025-10-25T18:52:24.607" v="2413" actId="20577"/>
          <ac:spMkLst>
            <pc:docMk/>
            <pc:sldMk cId="3848192873" sldId="295"/>
            <ac:spMk id="2" creationId="{BF1F5F01-64F3-DA0A-7FD2-A56B7F190F54}"/>
          </ac:spMkLst>
        </pc:spChg>
        <pc:spChg chg="mod">
          <ac:chgData name="Richard Charnigo" userId="4fe029dc7930efe6" providerId="LiveId" clId="{A30F3ED3-69FC-4397-B47A-1A155745F12B}" dt="2025-10-25T19:14:35.924" v="4902" actId="20577"/>
          <ac:spMkLst>
            <pc:docMk/>
            <pc:sldMk cId="3848192873" sldId="295"/>
            <ac:spMk id="3" creationId="{940A6D83-6E2B-7C68-A633-B77B496B2B66}"/>
          </ac:spMkLst>
        </pc:spChg>
      </pc:sldChg>
      <pc:sldChg chg="del">
        <pc:chgData name="Richard Charnigo" userId="4fe029dc7930efe6" providerId="LiveId" clId="{A30F3ED3-69FC-4397-B47A-1A155745F12B}" dt="2025-10-25T04:05:49.011" v="43" actId="2696"/>
        <pc:sldMkLst>
          <pc:docMk/>
          <pc:sldMk cId="2971150871" sldId="296"/>
        </pc:sldMkLst>
      </pc:sldChg>
      <pc:sldChg chg="modSp add mod">
        <pc:chgData name="Richard Charnigo" userId="4fe029dc7930efe6" providerId="LiveId" clId="{A30F3ED3-69FC-4397-B47A-1A155745F12B}" dt="2025-11-03T22:18:11.735" v="13141" actId="20577"/>
        <pc:sldMkLst>
          <pc:docMk/>
          <pc:sldMk cId="3997362928" sldId="296"/>
        </pc:sldMkLst>
        <pc:spChg chg="mod">
          <ac:chgData name="Richard Charnigo" userId="4fe029dc7930efe6" providerId="LiveId" clId="{A30F3ED3-69FC-4397-B47A-1A155745F12B}" dt="2025-10-25T19:04:04.884" v="3765" actId="20577"/>
          <ac:spMkLst>
            <pc:docMk/>
            <pc:sldMk cId="3997362928" sldId="296"/>
            <ac:spMk id="2" creationId="{BF1F5F01-64F3-DA0A-7FD2-A56B7F190F54}"/>
          </ac:spMkLst>
        </pc:spChg>
        <pc:spChg chg="mod">
          <ac:chgData name="Richard Charnigo" userId="4fe029dc7930efe6" providerId="LiveId" clId="{A30F3ED3-69FC-4397-B47A-1A155745F12B}" dt="2025-11-03T22:18:11.735" v="13141" actId="20577"/>
          <ac:spMkLst>
            <pc:docMk/>
            <pc:sldMk cId="3997362928" sldId="296"/>
            <ac:spMk id="3" creationId="{940A6D83-6E2B-7C68-A633-B77B496B2B66}"/>
          </ac:spMkLst>
        </pc:spChg>
      </pc:sldChg>
      <pc:sldChg chg="del">
        <pc:chgData name="Richard Charnigo" userId="4fe029dc7930efe6" providerId="LiveId" clId="{A30F3ED3-69FC-4397-B47A-1A155745F12B}" dt="2025-10-25T04:05:49.243" v="44" actId="2696"/>
        <pc:sldMkLst>
          <pc:docMk/>
          <pc:sldMk cId="1826048383" sldId="297"/>
        </pc:sldMkLst>
      </pc:sldChg>
      <pc:sldChg chg="modSp add mod">
        <pc:chgData name="Richard Charnigo" userId="4fe029dc7930efe6" providerId="LiveId" clId="{A30F3ED3-69FC-4397-B47A-1A155745F12B}" dt="2025-10-25T19:09:48.193" v="4528" actId="20577"/>
        <pc:sldMkLst>
          <pc:docMk/>
          <pc:sldMk cId="4292129725" sldId="297"/>
        </pc:sldMkLst>
        <pc:spChg chg="mod">
          <ac:chgData name="Richard Charnigo" userId="4fe029dc7930efe6" providerId="LiveId" clId="{A30F3ED3-69FC-4397-B47A-1A155745F12B}" dt="2025-10-25T19:07:49.988" v="4090" actId="20577"/>
          <ac:spMkLst>
            <pc:docMk/>
            <pc:sldMk cId="4292129725" sldId="297"/>
            <ac:spMk id="2" creationId="{BF1F5F01-64F3-DA0A-7FD2-A56B7F190F54}"/>
          </ac:spMkLst>
        </pc:spChg>
        <pc:spChg chg="mod">
          <ac:chgData name="Richard Charnigo" userId="4fe029dc7930efe6" providerId="LiveId" clId="{A30F3ED3-69FC-4397-B47A-1A155745F12B}" dt="2025-10-25T19:09:48.193" v="4528" actId="20577"/>
          <ac:spMkLst>
            <pc:docMk/>
            <pc:sldMk cId="4292129725" sldId="297"/>
            <ac:spMk id="3" creationId="{940A6D83-6E2B-7C68-A633-B77B496B2B66}"/>
          </ac:spMkLst>
        </pc:spChg>
      </pc:sldChg>
      <pc:sldChg chg="del">
        <pc:chgData name="Richard Charnigo" userId="4fe029dc7930efe6" providerId="LiveId" clId="{A30F3ED3-69FC-4397-B47A-1A155745F12B}" dt="2025-10-25T04:05:49.416" v="45" actId="2696"/>
        <pc:sldMkLst>
          <pc:docMk/>
          <pc:sldMk cId="8032727" sldId="298"/>
        </pc:sldMkLst>
      </pc:sldChg>
      <pc:sldChg chg="modSp add mod">
        <pc:chgData name="Richard Charnigo" userId="4fe029dc7930efe6" providerId="LiveId" clId="{A30F3ED3-69FC-4397-B47A-1A155745F12B}" dt="2025-10-25T19:24:10.574" v="5757" actId="27636"/>
        <pc:sldMkLst>
          <pc:docMk/>
          <pc:sldMk cId="2311043540" sldId="298"/>
        </pc:sldMkLst>
        <pc:spChg chg="mod">
          <ac:chgData name="Richard Charnigo" userId="4fe029dc7930efe6" providerId="LiveId" clId="{A30F3ED3-69FC-4397-B47A-1A155745F12B}" dt="2025-10-25T19:10:30.618" v="4552" actId="20577"/>
          <ac:spMkLst>
            <pc:docMk/>
            <pc:sldMk cId="2311043540" sldId="298"/>
            <ac:spMk id="2" creationId="{BF1F5F01-64F3-DA0A-7FD2-A56B7F190F54}"/>
          </ac:spMkLst>
        </pc:spChg>
        <pc:spChg chg="mod">
          <ac:chgData name="Richard Charnigo" userId="4fe029dc7930efe6" providerId="LiveId" clId="{A30F3ED3-69FC-4397-B47A-1A155745F12B}" dt="2025-10-25T19:24:10.574" v="5757" actId="27636"/>
          <ac:spMkLst>
            <pc:docMk/>
            <pc:sldMk cId="2311043540" sldId="298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30F3ED3-69FC-4397-B47A-1A155745F12B}" dt="2025-10-25T19:59:18.129" v="8539" actId="20577"/>
        <pc:sldMkLst>
          <pc:docMk/>
          <pc:sldMk cId="1830286282" sldId="299"/>
        </pc:sldMkLst>
        <pc:spChg chg="mod">
          <ac:chgData name="Richard Charnigo" userId="4fe029dc7930efe6" providerId="LiveId" clId="{A30F3ED3-69FC-4397-B47A-1A155745F12B}" dt="2025-10-25T19:22:13.668" v="5290" actId="20577"/>
          <ac:spMkLst>
            <pc:docMk/>
            <pc:sldMk cId="1830286282" sldId="299"/>
            <ac:spMk id="2" creationId="{BF1F5F01-64F3-DA0A-7FD2-A56B7F190F54}"/>
          </ac:spMkLst>
        </pc:spChg>
        <pc:spChg chg="mod">
          <ac:chgData name="Richard Charnigo" userId="4fe029dc7930efe6" providerId="LiveId" clId="{A30F3ED3-69FC-4397-B47A-1A155745F12B}" dt="2025-10-25T19:59:18.129" v="8539" actId="20577"/>
          <ac:spMkLst>
            <pc:docMk/>
            <pc:sldMk cId="1830286282" sldId="299"/>
            <ac:spMk id="3" creationId="{940A6D83-6E2B-7C68-A633-B77B496B2B66}"/>
          </ac:spMkLst>
        </pc:spChg>
      </pc:sldChg>
      <pc:sldChg chg="del">
        <pc:chgData name="Richard Charnigo" userId="4fe029dc7930efe6" providerId="LiveId" clId="{A30F3ED3-69FC-4397-B47A-1A155745F12B}" dt="2025-10-25T04:05:49.583" v="46" actId="2696"/>
        <pc:sldMkLst>
          <pc:docMk/>
          <pc:sldMk cId="3324911258" sldId="299"/>
        </pc:sldMkLst>
      </pc:sldChg>
      <pc:sldChg chg="modSp add mod">
        <pc:chgData name="Richard Charnigo" userId="4fe029dc7930efe6" providerId="LiveId" clId="{A30F3ED3-69FC-4397-B47A-1A155745F12B}" dt="2025-11-03T22:19:11.753" v="13157" actId="20577"/>
        <pc:sldMkLst>
          <pc:docMk/>
          <pc:sldMk cId="1050195972" sldId="300"/>
        </pc:sldMkLst>
        <pc:spChg chg="mod">
          <ac:chgData name="Richard Charnigo" userId="4fe029dc7930efe6" providerId="LiveId" clId="{A30F3ED3-69FC-4397-B47A-1A155745F12B}" dt="2025-10-25T19:28:45.406" v="5833" actId="20577"/>
          <ac:spMkLst>
            <pc:docMk/>
            <pc:sldMk cId="1050195972" sldId="300"/>
            <ac:spMk id="2" creationId="{BF1F5F01-64F3-DA0A-7FD2-A56B7F190F54}"/>
          </ac:spMkLst>
        </pc:spChg>
        <pc:spChg chg="mod">
          <ac:chgData name="Richard Charnigo" userId="4fe029dc7930efe6" providerId="LiveId" clId="{A30F3ED3-69FC-4397-B47A-1A155745F12B}" dt="2025-11-03T22:19:11.753" v="13157" actId="20577"/>
          <ac:spMkLst>
            <pc:docMk/>
            <pc:sldMk cId="1050195972" sldId="300"/>
            <ac:spMk id="3" creationId="{940A6D83-6E2B-7C68-A633-B77B496B2B66}"/>
          </ac:spMkLst>
        </pc:spChg>
      </pc:sldChg>
      <pc:sldChg chg="del">
        <pc:chgData name="Richard Charnigo" userId="4fe029dc7930efe6" providerId="LiveId" clId="{A30F3ED3-69FC-4397-B47A-1A155745F12B}" dt="2025-10-25T04:05:49.870" v="47" actId="2696"/>
        <pc:sldMkLst>
          <pc:docMk/>
          <pc:sldMk cId="2706097288" sldId="300"/>
        </pc:sldMkLst>
      </pc:sldChg>
      <pc:sldChg chg="del">
        <pc:chgData name="Richard Charnigo" userId="4fe029dc7930efe6" providerId="LiveId" clId="{A30F3ED3-69FC-4397-B47A-1A155745F12B}" dt="2025-10-25T04:05:50.148" v="48" actId="2696"/>
        <pc:sldMkLst>
          <pc:docMk/>
          <pc:sldMk cId="3908212819" sldId="301"/>
        </pc:sldMkLst>
      </pc:sldChg>
      <pc:sldChg chg="modSp add mod">
        <pc:chgData name="Richard Charnigo" userId="4fe029dc7930efe6" providerId="LiveId" clId="{A30F3ED3-69FC-4397-B47A-1A155745F12B}" dt="2025-10-25T20:52:10.655" v="12696" actId="20577"/>
        <pc:sldMkLst>
          <pc:docMk/>
          <pc:sldMk cId="4070642103" sldId="301"/>
        </pc:sldMkLst>
        <pc:spChg chg="mod">
          <ac:chgData name="Richard Charnigo" userId="4fe029dc7930efe6" providerId="LiveId" clId="{A30F3ED3-69FC-4397-B47A-1A155745F12B}" dt="2025-10-25T19:44:59.093" v="7081" actId="20577"/>
          <ac:spMkLst>
            <pc:docMk/>
            <pc:sldMk cId="4070642103" sldId="301"/>
            <ac:spMk id="2" creationId="{BF1F5F01-64F3-DA0A-7FD2-A56B7F190F54}"/>
          </ac:spMkLst>
        </pc:spChg>
        <pc:spChg chg="mod">
          <ac:chgData name="Richard Charnigo" userId="4fe029dc7930efe6" providerId="LiveId" clId="{A30F3ED3-69FC-4397-B47A-1A155745F12B}" dt="2025-10-25T20:52:10.655" v="12696" actId="20577"/>
          <ac:spMkLst>
            <pc:docMk/>
            <pc:sldMk cId="4070642103" sldId="301"/>
            <ac:spMk id="3" creationId="{940A6D83-6E2B-7C68-A633-B77B496B2B66}"/>
          </ac:spMkLst>
        </pc:spChg>
      </pc:sldChg>
      <pc:sldChg chg="del">
        <pc:chgData name="Richard Charnigo" userId="4fe029dc7930efe6" providerId="LiveId" clId="{A30F3ED3-69FC-4397-B47A-1A155745F12B}" dt="2025-10-25T04:05:50.434" v="49" actId="2696"/>
        <pc:sldMkLst>
          <pc:docMk/>
          <pc:sldMk cId="2804287169" sldId="302"/>
        </pc:sldMkLst>
      </pc:sldChg>
      <pc:sldChg chg="modSp add mod">
        <pc:chgData name="Richard Charnigo" userId="4fe029dc7930efe6" providerId="LiveId" clId="{A30F3ED3-69FC-4397-B47A-1A155745F12B}" dt="2025-11-03T22:34:10.196" v="14270" actId="20577"/>
        <pc:sldMkLst>
          <pc:docMk/>
          <pc:sldMk cId="2948831745" sldId="302"/>
        </pc:sldMkLst>
        <pc:spChg chg="mod">
          <ac:chgData name="Richard Charnigo" userId="4fe029dc7930efe6" providerId="LiveId" clId="{A30F3ED3-69FC-4397-B47A-1A155745F12B}" dt="2025-10-25T19:45:15.227" v="7110" actId="20577"/>
          <ac:spMkLst>
            <pc:docMk/>
            <pc:sldMk cId="2948831745" sldId="302"/>
            <ac:spMk id="2" creationId="{BF1F5F01-64F3-DA0A-7FD2-A56B7F190F54}"/>
          </ac:spMkLst>
        </pc:spChg>
        <pc:spChg chg="mod">
          <ac:chgData name="Richard Charnigo" userId="4fe029dc7930efe6" providerId="LiveId" clId="{A30F3ED3-69FC-4397-B47A-1A155745F12B}" dt="2025-11-03T22:34:10.196" v="14270" actId="20577"/>
          <ac:spMkLst>
            <pc:docMk/>
            <pc:sldMk cId="2948831745" sldId="302"/>
            <ac:spMk id="3" creationId="{940A6D83-6E2B-7C68-A633-B77B496B2B66}"/>
          </ac:spMkLst>
        </pc:spChg>
      </pc:sldChg>
      <pc:sldChg chg="del">
        <pc:chgData name="Richard Charnigo" userId="4fe029dc7930efe6" providerId="LiveId" clId="{A30F3ED3-69FC-4397-B47A-1A155745F12B}" dt="2025-10-25T04:05:50.963" v="51" actId="2696"/>
        <pc:sldMkLst>
          <pc:docMk/>
          <pc:sldMk cId="949077722" sldId="303"/>
        </pc:sldMkLst>
      </pc:sldChg>
      <pc:sldChg chg="modSp add del mod">
        <pc:chgData name="Richard Charnigo" userId="4fe029dc7930efe6" providerId="LiveId" clId="{A30F3ED3-69FC-4397-B47A-1A155745F12B}" dt="2025-11-03T22:25:07.238" v="13758" actId="2696"/>
        <pc:sldMkLst>
          <pc:docMk/>
          <pc:sldMk cId="1025086454" sldId="303"/>
        </pc:sldMkLst>
        <pc:spChg chg="mod">
          <ac:chgData name="Richard Charnigo" userId="4fe029dc7930efe6" providerId="LiveId" clId="{A30F3ED3-69FC-4397-B47A-1A155745F12B}" dt="2025-11-03T22:20:50.175" v="13275" actId="20577"/>
          <ac:spMkLst>
            <pc:docMk/>
            <pc:sldMk cId="1025086454" sldId="303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30F3ED3-69FC-4397-B47A-1A155745F12B}" dt="2025-11-03T22:37:40.769" v="14358" actId="20577"/>
        <pc:sldMkLst>
          <pc:docMk/>
          <pc:sldMk cId="1242536081" sldId="304"/>
        </pc:sldMkLst>
        <pc:spChg chg="mod">
          <ac:chgData name="Richard Charnigo" userId="4fe029dc7930efe6" providerId="LiveId" clId="{A30F3ED3-69FC-4397-B47A-1A155745F12B}" dt="2025-10-25T19:55:55.426" v="8361" actId="20577"/>
          <ac:spMkLst>
            <pc:docMk/>
            <pc:sldMk cId="1242536081" sldId="304"/>
            <ac:spMk id="2" creationId="{BF1F5F01-64F3-DA0A-7FD2-A56B7F190F54}"/>
          </ac:spMkLst>
        </pc:spChg>
        <pc:spChg chg="mod">
          <ac:chgData name="Richard Charnigo" userId="4fe029dc7930efe6" providerId="LiveId" clId="{A30F3ED3-69FC-4397-B47A-1A155745F12B}" dt="2025-11-03T22:37:40.769" v="14358" actId="20577"/>
          <ac:spMkLst>
            <pc:docMk/>
            <pc:sldMk cId="1242536081" sldId="304"/>
            <ac:spMk id="3" creationId="{940A6D83-6E2B-7C68-A633-B77B496B2B66}"/>
          </ac:spMkLst>
        </pc:spChg>
      </pc:sldChg>
      <pc:sldChg chg="del">
        <pc:chgData name="Richard Charnigo" userId="4fe029dc7930efe6" providerId="LiveId" clId="{A30F3ED3-69FC-4397-B47A-1A155745F12B}" dt="2025-10-25T04:05:51.235" v="52" actId="2696"/>
        <pc:sldMkLst>
          <pc:docMk/>
          <pc:sldMk cId="3594933015" sldId="304"/>
        </pc:sldMkLst>
      </pc:sldChg>
      <pc:sldChg chg="del">
        <pc:chgData name="Richard Charnigo" userId="4fe029dc7930efe6" providerId="LiveId" clId="{A30F3ED3-69FC-4397-B47A-1A155745F12B}" dt="2025-10-25T04:05:50.725" v="50" actId="2696"/>
        <pc:sldMkLst>
          <pc:docMk/>
          <pc:sldMk cId="3191086093" sldId="305"/>
        </pc:sldMkLst>
      </pc:sldChg>
      <pc:sldChg chg="modSp add mod">
        <pc:chgData name="Richard Charnigo" userId="4fe029dc7930efe6" providerId="LiveId" clId="{A30F3ED3-69FC-4397-B47A-1A155745F12B}" dt="2025-10-25T20:14:52.785" v="9763" actId="20577"/>
        <pc:sldMkLst>
          <pc:docMk/>
          <pc:sldMk cId="3380971332" sldId="305"/>
        </pc:sldMkLst>
        <pc:spChg chg="mod">
          <ac:chgData name="Richard Charnigo" userId="4fe029dc7930efe6" providerId="LiveId" clId="{A30F3ED3-69FC-4397-B47A-1A155745F12B}" dt="2025-10-25T20:01:14.952" v="8591" actId="20577"/>
          <ac:spMkLst>
            <pc:docMk/>
            <pc:sldMk cId="3380971332" sldId="305"/>
            <ac:spMk id="2" creationId="{BF1F5F01-64F3-DA0A-7FD2-A56B7F190F54}"/>
          </ac:spMkLst>
        </pc:spChg>
        <pc:spChg chg="mod">
          <ac:chgData name="Richard Charnigo" userId="4fe029dc7930efe6" providerId="LiveId" clId="{A30F3ED3-69FC-4397-B47A-1A155745F12B}" dt="2025-10-25T20:14:52.785" v="9763" actId="20577"/>
          <ac:spMkLst>
            <pc:docMk/>
            <pc:sldMk cId="3380971332" sldId="305"/>
            <ac:spMk id="3" creationId="{940A6D83-6E2B-7C68-A633-B77B496B2B66}"/>
          </ac:spMkLst>
        </pc:spChg>
      </pc:sldChg>
      <pc:sldChg chg="del">
        <pc:chgData name="Richard Charnigo" userId="4fe029dc7930efe6" providerId="LiveId" clId="{A30F3ED3-69FC-4397-B47A-1A155745F12B}" dt="2025-10-25T04:05:51.661" v="53" actId="2696"/>
        <pc:sldMkLst>
          <pc:docMk/>
          <pc:sldMk cId="44483912" sldId="306"/>
        </pc:sldMkLst>
      </pc:sldChg>
      <pc:sldChg chg="modSp add mod">
        <pc:chgData name="Richard Charnigo" userId="4fe029dc7930efe6" providerId="LiveId" clId="{A30F3ED3-69FC-4397-B47A-1A155745F12B}" dt="2025-10-25T21:13:15.445" v="12792" actId="20577"/>
        <pc:sldMkLst>
          <pc:docMk/>
          <pc:sldMk cId="2675780028" sldId="306"/>
        </pc:sldMkLst>
        <pc:spChg chg="mod">
          <ac:chgData name="Richard Charnigo" userId="4fe029dc7930efe6" providerId="LiveId" clId="{A30F3ED3-69FC-4397-B47A-1A155745F12B}" dt="2025-10-25T21:13:15.445" v="12792" actId="20577"/>
          <ac:spMkLst>
            <pc:docMk/>
            <pc:sldMk cId="2675780028" sldId="306"/>
            <ac:spMk id="3" creationId="{940A6D83-6E2B-7C68-A633-B77B496B2B66}"/>
          </ac:spMkLst>
        </pc:spChg>
      </pc:sldChg>
      <pc:sldChg chg="del">
        <pc:chgData name="Richard Charnigo" userId="4fe029dc7930efe6" providerId="LiveId" clId="{A30F3ED3-69FC-4397-B47A-1A155745F12B}" dt="2025-10-25T04:05:51.978" v="54" actId="2696"/>
        <pc:sldMkLst>
          <pc:docMk/>
          <pc:sldMk cId="1844000705" sldId="307"/>
        </pc:sldMkLst>
      </pc:sldChg>
      <pc:sldChg chg="modSp add mod">
        <pc:chgData name="Richard Charnigo" userId="4fe029dc7930efe6" providerId="LiveId" clId="{A30F3ED3-69FC-4397-B47A-1A155745F12B}" dt="2025-10-25T21:13:41.443" v="12798" actId="20577"/>
        <pc:sldMkLst>
          <pc:docMk/>
          <pc:sldMk cId="2132082119" sldId="307"/>
        </pc:sldMkLst>
        <pc:spChg chg="mod">
          <ac:chgData name="Richard Charnigo" userId="4fe029dc7930efe6" providerId="LiveId" clId="{A30F3ED3-69FC-4397-B47A-1A155745F12B}" dt="2025-10-25T21:13:41.443" v="12798" actId="20577"/>
          <ac:spMkLst>
            <pc:docMk/>
            <pc:sldMk cId="2132082119" sldId="307"/>
            <ac:spMk id="3" creationId="{940A6D83-6E2B-7C68-A633-B77B496B2B66}"/>
          </ac:spMkLst>
        </pc:spChg>
      </pc:sldChg>
      <pc:sldChg chg="del">
        <pc:chgData name="Richard Charnigo" userId="4fe029dc7930efe6" providerId="LiveId" clId="{A30F3ED3-69FC-4397-B47A-1A155745F12B}" dt="2025-10-25T04:05:52.295" v="55" actId="2696"/>
        <pc:sldMkLst>
          <pc:docMk/>
          <pc:sldMk cId="1569437861" sldId="308"/>
        </pc:sldMkLst>
      </pc:sldChg>
      <pc:sldChg chg="modSp add mod">
        <pc:chgData name="Richard Charnigo" userId="4fe029dc7930efe6" providerId="LiveId" clId="{A30F3ED3-69FC-4397-B47A-1A155745F12B}" dt="2025-10-25T21:14:35.246" v="12836" actId="20577"/>
        <pc:sldMkLst>
          <pc:docMk/>
          <pc:sldMk cId="3393238583" sldId="308"/>
        </pc:sldMkLst>
        <pc:spChg chg="mod">
          <ac:chgData name="Richard Charnigo" userId="4fe029dc7930efe6" providerId="LiveId" clId="{A30F3ED3-69FC-4397-B47A-1A155745F12B}" dt="2025-10-25T20:23:16.672" v="10594" actId="20577"/>
          <ac:spMkLst>
            <pc:docMk/>
            <pc:sldMk cId="3393238583" sldId="308"/>
            <ac:spMk id="2" creationId="{BF1F5F01-64F3-DA0A-7FD2-A56B7F190F54}"/>
          </ac:spMkLst>
        </pc:spChg>
        <pc:spChg chg="mod">
          <ac:chgData name="Richard Charnigo" userId="4fe029dc7930efe6" providerId="LiveId" clId="{A30F3ED3-69FC-4397-B47A-1A155745F12B}" dt="2025-10-25T21:14:35.246" v="12836" actId="20577"/>
          <ac:spMkLst>
            <pc:docMk/>
            <pc:sldMk cId="3393238583" sldId="308"/>
            <ac:spMk id="3" creationId="{940A6D83-6E2B-7C68-A633-B77B496B2B66}"/>
          </ac:spMkLst>
        </pc:spChg>
      </pc:sldChg>
      <pc:sldChg chg="del">
        <pc:chgData name="Richard Charnigo" userId="4fe029dc7930efe6" providerId="LiveId" clId="{A30F3ED3-69FC-4397-B47A-1A155745F12B}" dt="2025-10-25T04:05:52.652" v="56" actId="2696"/>
        <pc:sldMkLst>
          <pc:docMk/>
          <pc:sldMk cId="2205054123" sldId="309"/>
        </pc:sldMkLst>
      </pc:sldChg>
      <pc:sldChg chg="modSp add mod">
        <pc:chgData name="Richard Charnigo" userId="4fe029dc7930efe6" providerId="LiveId" clId="{A30F3ED3-69FC-4397-B47A-1A155745F12B}" dt="2025-11-03T22:38:52.326" v="14364" actId="20577"/>
        <pc:sldMkLst>
          <pc:docMk/>
          <pc:sldMk cId="3677977989" sldId="309"/>
        </pc:sldMkLst>
        <pc:spChg chg="mod">
          <ac:chgData name="Richard Charnigo" userId="4fe029dc7930efe6" providerId="LiveId" clId="{A30F3ED3-69FC-4397-B47A-1A155745F12B}" dt="2025-10-25T20:31:57.585" v="11251" actId="20577"/>
          <ac:spMkLst>
            <pc:docMk/>
            <pc:sldMk cId="3677977989" sldId="309"/>
            <ac:spMk id="2" creationId="{BF1F5F01-64F3-DA0A-7FD2-A56B7F190F54}"/>
          </ac:spMkLst>
        </pc:spChg>
        <pc:spChg chg="mod">
          <ac:chgData name="Richard Charnigo" userId="4fe029dc7930efe6" providerId="LiveId" clId="{A30F3ED3-69FC-4397-B47A-1A155745F12B}" dt="2025-11-03T22:38:52.326" v="14364" actId="20577"/>
          <ac:spMkLst>
            <pc:docMk/>
            <pc:sldMk cId="3677977989" sldId="309"/>
            <ac:spMk id="3" creationId="{940A6D83-6E2B-7C68-A633-B77B496B2B66}"/>
          </ac:spMkLst>
        </pc:spChg>
      </pc:sldChg>
      <pc:sldChg chg="modSp add del mod">
        <pc:chgData name="Richard Charnigo" userId="4fe029dc7930efe6" providerId="LiveId" clId="{A30F3ED3-69FC-4397-B47A-1A155745F12B}" dt="2025-11-04T05:15:11.201" v="15301" actId="2696"/>
        <pc:sldMkLst>
          <pc:docMk/>
          <pc:sldMk cId="702911788" sldId="310"/>
        </pc:sldMkLst>
        <pc:spChg chg="mod">
          <ac:chgData name="Richard Charnigo" userId="4fe029dc7930efe6" providerId="LiveId" clId="{A30F3ED3-69FC-4397-B47A-1A155745F12B}" dt="2025-11-04T05:10:16.519" v="14494" actId="20577"/>
          <ac:spMkLst>
            <pc:docMk/>
            <pc:sldMk cId="702911788" sldId="310"/>
            <ac:spMk id="3" creationId="{940A6D83-6E2B-7C68-A633-B77B496B2B66}"/>
          </ac:spMkLst>
        </pc:spChg>
      </pc:sldChg>
      <pc:sldChg chg="del">
        <pc:chgData name="Richard Charnigo" userId="4fe029dc7930efe6" providerId="LiveId" clId="{A30F3ED3-69FC-4397-B47A-1A155745F12B}" dt="2025-10-25T04:05:53.096" v="57" actId="2696"/>
        <pc:sldMkLst>
          <pc:docMk/>
          <pc:sldMk cId="2082241465" sldId="310"/>
        </pc:sldMkLst>
      </pc:sldChg>
      <pc:sldChg chg="del">
        <pc:chgData name="Richard Charnigo" userId="4fe029dc7930efe6" providerId="LiveId" clId="{A30F3ED3-69FC-4397-B47A-1A155745F12B}" dt="2025-10-25T04:05:53.604" v="58" actId="2696"/>
        <pc:sldMkLst>
          <pc:docMk/>
          <pc:sldMk cId="1171393072" sldId="311"/>
        </pc:sldMkLst>
      </pc:sldChg>
      <pc:sldChg chg="modSp add mod">
        <pc:chgData name="Richard Charnigo" userId="4fe029dc7930efe6" providerId="LiveId" clId="{A30F3ED3-69FC-4397-B47A-1A155745F12B}" dt="2025-11-03T22:35:11.147" v="14278" actId="20577"/>
        <pc:sldMkLst>
          <pc:docMk/>
          <pc:sldMk cId="3448620786" sldId="311"/>
        </pc:sldMkLst>
        <pc:spChg chg="mod">
          <ac:chgData name="Richard Charnigo" userId="4fe029dc7930efe6" providerId="LiveId" clId="{A30F3ED3-69FC-4397-B47A-1A155745F12B}" dt="2025-11-03T22:35:11.147" v="14278" actId="20577"/>
          <ac:spMkLst>
            <pc:docMk/>
            <pc:sldMk cId="3448620786" sldId="311"/>
            <ac:spMk id="3" creationId="{940A6D83-6E2B-7C68-A633-B77B496B2B66}"/>
          </ac:spMkLst>
        </pc:spChg>
      </pc:sldChg>
      <pc:sldChg chg="modSp add">
        <pc:chgData name="Richard Charnigo" userId="4fe029dc7930efe6" providerId="LiveId" clId="{A30F3ED3-69FC-4397-B47A-1A155745F12B}" dt="2025-11-03T22:25:19.897" v="13766" actId="20577"/>
        <pc:sldMkLst>
          <pc:docMk/>
          <pc:sldMk cId="2190281428" sldId="312"/>
        </pc:sldMkLst>
        <pc:spChg chg="mod">
          <ac:chgData name="Richard Charnigo" userId="4fe029dc7930efe6" providerId="LiveId" clId="{A30F3ED3-69FC-4397-B47A-1A155745F12B}" dt="2025-11-03T22:25:19.897" v="13766" actId="20577"/>
          <ac:spMkLst>
            <pc:docMk/>
            <pc:sldMk cId="2190281428" sldId="312"/>
            <ac:spMk id="3" creationId="{940A6D83-6E2B-7C68-A633-B77B496B2B66}"/>
          </ac:spMkLst>
        </pc:spChg>
      </pc:sldChg>
      <pc:sldChg chg="modSp add mod ord">
        <pc:chgData name="Richard Charnigo" userId="4fe029dc7930efe6" providerId="LiveId" clId="{A30F3ED3-69FC-4397-B47A-1A155745F12B}" dt="2025-11-03T22:34:46.306" v="14275" actId="20577"/>
        <pc:sldMkLst>
          <pc:docMk/>
          <pc:sldMk cId="2666203465" sldId="313"/>
        </pc:sldMkLst>
        <pc:spChg chg="mod">
          <ac:chgData name="Richard Charnigo" userId="4fe029dc7930efe6" providerId="LiveId" clId="{A30F3ED3-69FC-4397-B47A-1A155745F12B}" dt="2025-11-03T22:34:46.306" v="14275" actId="20577"/>
          <ac:spMkLst>
            <pc:docMk/>
            <pc:sldMk cId="2666203465" sldId="313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30F3ED3-69FC-4397-B47A-1A155745F12B}" dt="2025-11-03T22:32:24.186" v="14252" actId="255"/>
        <pc:sldMkLst>
          <pc:docMk/>
          <pc:sldMk cId="3812839472" sldId="314"/>
        </pc:sldMkLst>
        <pc:spChg chg="mod">
          <ac:chgData name="Richard Charnigo" userId="4fe029dc7930efe6" providerId="LiveId" clId="{A30F3ED3-69FC-4397-B47A-1A155745F12B}" dt="2025-11-03T22:32:24.186" v="14252" actId="255"/>
          <ac:spMkLst>
            <pc:docMk/>
            <pc:sldMk cId="3812839472" sldId="314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30F3ED3-69FC-4397-B47A-1A155745F12B}" dt="2025-11-04T05:18:15.790" v="15547" actId="20577"/>
        <pc:sldMkLst>
          <pc:docMk/>
          <pc:sldMk cId="2710394268" sldId="315"/>
        </pc:sldMkLst>
        <pc:spChg chg="mod">
          <ac:chgData name="Richard Charnigo" userId="4fe029dc7930efe6" providerId="LiveId" clId="{A30F3ED3-69FC-4397-B47A-1A155745F12B}" dt="2025-11-04T05:18:15.790" v="15547" actId="20577"/>
          <ac:spMkLst>
            <pc:docMk/>
            <pc:sldMk cId="2710394268" sldId="315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30F3ED3-69FC-4397-B47A-1A155745F12B}" dt="2025-11-04T05:22:35.947" v="15784" actId="20577"/>
        <pc:sldMkLst>
          <pc:docMk/>
          <pc:sldMk cId="2241910137" sldId="316"/>
        </pc:sldMkLst>
        <pc:spChg chg="mod">
          <ac:chgData name="Richard Charnigo" userId="4fe029dc7930efe6" providerId="LiveId" clId="{A30F3ED3-69FC-4397-B47A-1A155745F12B}" dt="2025-11-04T05:22:35.947" v="15784" actId="20577"/>
          <ac:spMkLst>
            <pc:docMk/>
            <pc:sldMk cId="2241910137" sldId="316"/>
            <ac:spMk id="3" creationId="{940A6D83-6E2B-7C68-A633-B77B496B2B6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76AB79-C677-3DB7-78CF-9305D58614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3AB137-CEA6-0244-F12B-1ECC21172D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C994AA-C437-4EF4-8BEF-0B832D7FA420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8EC96-C6CC-F2AF-D90F-143F4D20A0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027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16356-3B28-4AAF-8099-7941810E2475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DA344-5FA2-43F7-9D95-CA56C82B08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762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5DA344-5FA2-43F7-9D95-CA56C82B080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444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B0DB3-A8FF-4ABB-9E2E-D96042226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25308"/>
          </a:xfrm>
        </p:spPr>
        <p:txBody>
          <a:bodyPr anchor="b">
            <a:normAutofit/>
          </a:bodyPr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EE0618-75D7-410F-859C-CDF53BC53E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86729"/>
            <a:ext cx="9144000" cy="1135529"/>
          </a:xfr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237F11-76DB-4DD9-9747-3F38D05BA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9F581-81B0-44B3-ABA5-A25CA4BAE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0D591-ADCF-4300-8282-72AE357F3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565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E5C77-55F8-4677-A96C-E6D3F5545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A064EF-ADDA-4943-8F87-A7469D7997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0D493-D1E7-4358-95E9-B5B80A49E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E98326-3276-4B9E-960F-10C6677BF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4C3AC2-288D-4FEE-BF80-0EAEDDFAB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95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333C6A-5417-40BD-BF7A-940583223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3BCB45-B343-46F6-9718-AA0D68CED1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DA2A4-FD34-4E17-908F-4367B1E64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B87AE3-776D-451D-AA52-C06B74724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0C4D5-BE1E-4D6A-9196-E0F9E42B2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2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4AAEB19-4B49-2801-9B15-7682CDF04C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23C3EC-28B3-4644-8BE5-3288734B46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2E8C189B-2E00-67DA-E342-3440F5EBB4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57468" y="486137"/>
            <a:ext cx="5427584" cy="3599727"/>
          </a:xfrm>
        </p:spPr>
        <p:txBody>
          <a:bodyPr anchor="b" anchorCtr="0">
            <a:noAutofit/>
          </a:bodyPr>
          <a:lstStyle>
            <a:lvl1pPr algn="l">
              <a:defRPr sz="4400"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64FCBF4-90E6-FFAA-143D-3A01CE5256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24774" y="-6713"/>
            <a:ext cx="6578801" cy="6894576"/>
          </a:xfrm>
          <a:custGeom>
            <a:avLst/>
            <a:gdLst>
              <a:gd name="connsiteX0" fmla="*/ 0 w 6613525"/>
              <a:gd name="connsiteY0" fmla="*/ 0 h 6858000"/>
              <a:gd name="connsiteX1" fmla="*/ 6613525 w 6613525"/>
              <a:gd name="connsiteY1" fmla="*/ 0 h 6858000"/>
              <a:gd name="connsiteX2" fmla="*/ 6613525 w 6613525"/>
              <a:gd name="connsiteY2" fmla="*/ 6858000 h 6858000"/>
              <a:gd name="connsiteX3" fmla="*/ 0 w 6613525"/>
              <a:gd name="connsiteY3" fmla="*/ 6858000 h 6858000"/>
              <a:gd name="connsiteX4" fmla="*/ 0 w 6613525"/>
              <a:gd name="connsiteY4" fmla="*/ 0 h 6858000"/>
              <a:gd name="connsiteX0" fmla="*/ 1875099 w 6613525"/>
              <a:gd name="connsiteY0" fmla="*/ 0 h 6858000"/>
              <a:gd name="connsiteX1" fmla="*/ 6613525 w 6613525"/>
              <a:gd name="connsiteY1" fmla="*/ 0 h 6858000"/>
              <a:gd name="connsiteX2" fmla="*/ 6613525 w 6613525"/>
              <a:gd name="connsiteY2" fmla="*/ 6858000 h 6858000"/>
              <a:gd name="connsiteX3" fmla="*/ 0 w 6613525"/>
              <a:gd name="connsiteY3" fmla="*/ 6858000 h 6858000"/>
              <a:gd name="connsiteX4" fmla="*/ 1875099 w 6613525"/>
              <a:gd name="connsiteY4" fmla="*/ 0 h 6858000"/>
              <a:gd name="connsiteX0" fmla="*/ 1840375 w 6578801"/>
              <a:gd name="connsiteY0" fmla="*/ 0 h 6869575"/>
              <a:gd name="connsiteX1" fmla="*/ 6578801 w 6578801"/>
              <a:gd name="connsiteY1" fmla="*/ 0 h 6869575"/>
              <a:gd name="connsiteX2" fmla="*/ 6578801 w 6578801"/>
              <a:gd name="connsiteY2" fmla="*/ 6858000 h 6869575"/>
              <a:gd name="connsiteX3" fmla="*/ 0 w 6578801"/>
              <a:gd name="connsiteY3" fmla="*/ 6869575 h 6869575"/>
              <a:gd name="connsiteX4" fmla="*/ 1840375 w 6578801"/>
              <a:gd name="connsiteY4" fmla="*/ 0 h 686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8801" h="6869575">
                <a:moveTo>
                  <a:pt x="1840375" y="0"/>
                </a:moveTo>
                <a:lnTo>
                  <a:pt x="6578801" y="0"/>
                </a:lnTo>
                <a:lnTo>
                  <a:pt x="6578801" y="6858000"/>
                </a:lnTo>
                <a:lnTo>
                  <a:pt x="0" y="6869575"/>
                </a:lnTo>
                <a:lnTo>
                  <a:pt x="1840375" y="0"/>
                </a:lnTo>
                <a:close/>
              </a:path>
            </a:pathLst>
          </a:custGeom>
        </p:spPr>
        <p:txBody>
          <a:bodyPr tIns="274320" rIns="274320">
            <a:normAutofit/>
          </a:bodyPr>
          <a:lstStyle>
            <a:lvl1pPr marL="0" indent="0" algn="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240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75558-A264-444E-829B-51AAE6B4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D9373-37D1-4135-8D34-755E139F7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E4A6B-1966-4E57-9FB8-8B111E97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FC3DD-F2BE-41FF-895B-00129AAB1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F830C-8424-4FAF-A011-605AE1D1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895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A1BE8-ECC1-4027-B16E-C7BECCA9D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6C7E1-471A-46AA-8068-98E68C0C2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7C9F8F-EC48-4D16-B4C6-023A7B607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FA5B3-F726-417B-932A-B93E0C8F5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D21F1-1A24-43EA-AB09-3024C491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3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16569-B648-4D50-BEB8-E8DAE24D6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831B3-A1FD-470C-BEEE-4CFB44150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4493"/>
            <a:ext cx="5181600" cy="4252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F34A17-C244-438C-9AE3-FB9B3CE3BD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4493"/>
            <a:ext cx="5181600" cy="4252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CFA3AA-3FC1-4B98-8F99-1726F1AC0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10883-BACC-41A1-9067-ECFDB937D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7660A2-13C9-4432-A6EB-A4FF3D78F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1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7C843-C993-4E9C-80DD-3620816E5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91A8E3-B066-4511-9C6E-A3435B64D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34325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86B63-4102-4802-94D7-F138F80F3E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58237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924765-08A7-4A60-86DC-DC420F60BB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34325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AA2795-EFB6-4000-8F25-FBB62646C0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58237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942CFB-FE12-494A-9C41-3CB90F07B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3A07E3-59E1-4EBD-9687-4B6ABE96A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F7BB23-7539-4674-8B66-ACEFF9468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20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841DB-C73C-4968-B434-A6AA14DAF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152BF-92C7-4BF5-A9DB-16A0BF0F5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289DB7-F492-4037-A439-D70F7E55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FA96F1-8B8A-4E83-B3C2-E10DE522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826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831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CBE2C-9DAA-489D-AC88-15CBBA8A9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124BE-E494-445A-A4FB-A2A8F28F0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2446DE-9A32-4774-9F7C-86678CA90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00115D-61B3-46D0-B4D3-30C374B52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3C2AFC-D0F8-469F-B1E0-123C2E066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B9BCDA-9EF7-4531-8021-AF7B30751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983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AE558-F89F-4688-94E5-77F37D49F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CD35AF-8CA2-49BB-BAE9-F29A0186EC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5CAA98-55BD-4118-A8AF-D603060784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BFF4C5-82A8-4AD8-B7E2-2882F6576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60B401-B64F-417B-8AD6-581A22E5E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24BD4C-7149-44BF-8150-F72CAA95A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663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436E0F2-A64B-471E-93C0-8DFE08CC57C8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C1E3AB1-2A8C-4607-9FAE-D8BDB280FE1A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6D66059-832F-40B6-A35F-F56C8F38A1E7}"/>
              </a:ext>
            </a:extLst>
          </p:cNvPr>
          <p:cNvCxnSpPr>
            <a:cxnSpLocks/>
          </p:cNvCxnSpPr>
          <p:nvPr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515E2ED-7EA9-448D-83FA-54C3DF9723BD}"/>
              </a:ext>
            </a:extLst>
          </p:cNvPr>
          <p:cNvCxnSpPr>
            <a:cxnSpLocks/>
          </p:cNvCxnSpPr>
          <p:nvPr/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595356-EABD-4767-AC9D-EA21FF115EC0}"/>
              </a:ext>
            </a:extLst>
          </p:cNvPr>
          <p:cNvCxnSpPr>
            <a:cxnSpLocks/>
          </p:cNvCxnSpPr>
          <p:nvPr/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8CD9F06-9628-469C-B788-A894E3E08281}"/>
              </a:ext>
            </a:extLst>
          </p:cNvPr>
          <p:cNvCxnSpPr>
            <a:cxnSpLocks/>
          </p:cNvCxnSpPr>
          <p:nvPr/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50A431-0B61-421B-B4B7-24C0CFF0F938}"/>
              </a:ext>
            </a:extLst>
          </p:cNvPr>
          <p:cNvCxnSpPr>
            <a:cxnSpLocks/>
          </p:cNvCxnSpPr>
          <p:nvPr/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5B94C5-D205-4339-B029-5D0FD2E5F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1"/>
            <a:ext cx="9906000" cy="1382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96DC5C-BD34-4CE4-8AA7-A6A4B9516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2009554"/>
            <a:ext cx="9906000" cy="4024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192A7-D622-449D-9FC2-48FDE4D690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>
                <a:solidFill>
                  <a:schemeClr val="tx2"/>
                </a:solidFill>
                <a:latin typeface="+mn-lt"/>
              </a:defRPr>
            </a:lvl1pPr>
          </a:lstStyle>
          <a:p>
            <a:fld id="{D6D8061D-18C3-4F4F-85EF-561633F58754}" type="datetimeFigureOut">
              <a:rPr lang="en-US" smtClean="0"/>
              <a:t>11/4/2025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5B93C-2BE9-4847-BFE5-D3CBCC6E9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="1" spc="30" baseline="0">
                <a:solidFill>
                  <a:schemeClr val="tx2"/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70A99-395E-4F22-8AAB-6C7EE743D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>
                <a:solidFill>
                  <a:schemeClr val="tx2"/>
                </a:solidFill>
                <a:latin typeface="+mn-lt"/>
              </a:defRPr>
            </a:lvl1pPr>
          </a:lstStyle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65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336">
          <p15:clr>
            <a:srgbClr val="F26B43"/>
          </p15:clr>
        </p15:guide>
        <p15:guide id="4" orient="horz" pos="3984">
          <p15:clr>
            <a:srgbClr val="F26B43"/>
          </p15:clr>
        </p15:guide>
        <p15:guide id="5" pos="336">
          <p15:clr>
            <a:srgbClr val="F26B43"/>
          </p15:clr>
        </p15:guide>
        <p15:guide id="6" pos="7344">
          <p15:clr>
            <a:srgbClr val="F26B43"/>
          </p15:clr>
        </p15:guide>
        <p15:guide id="7" pos="720">
          <p15:clr>
            <a:srgbClr val="F26B43"/>
          </p15:clr>
        </p15:guide>
        <p15:guide id="8" pos="69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FEC93CF-2672-7D78-F278-58C5E012E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467" y="486137"/>
            <a:ext cx="6681667" cy="6073284"/>
          </a:xfrm>
        </p:spPr>
        <p:txBody>
          <a:bodyPr/>
          <a:lstStyle/>
          <a:p>
            <a:pPr algn="l">
              <a:lnSpc>
                <a:spcPct val="110000"/>
              </a:lnSpc>
            </a:pPr>
            <a:br>
              <a:rPr lang="en-US" sz="4000" b="1" dirty="0">
                <a:solidFill>
                  <a:schemeClr val="tx2"/>
                </a:solidFill>
              </a:rPr>
            </a:br>
            <a:br>
              <a:rPr lang="en-US" sz="4000" b="1" dirty="0">
                <a:solidFill>
                  <a:schemeClr val="tx2"/>
                </a:solidFill>
              </a:rPr>
            </a:br>
            <a:br>
              <a:rPr lang="en-US" sz="4000" b="1" dirty="0">
                <a:solidFill>
                  <a:schemeClr val="tx2"/>
                </a:solidFill>
              </a:rPr>
            </a:br>
            <a:r>
              <a:rPr lang="en-US" sz="4000" b="1" dirty="0">
                <a:solidFill>
                  <a:schemeClr val="tx2"/>
                </a:solidFill>
              </a:rPr>
              <a:t>CONVERGENCE IN </a:t>
            </a:r>
            <a:br>
              <a:rPr lang="en-US" sz="4000" b="1" dirty="0">
                <a:solidFill>
                  <a:schemeClr val="tx2"/>
                </a:solidFill>
              </a:rPr>
            </a:br>
            <a:r>
              <a:rPr lang="en-US" sz="4000" b="1" dirty="0">
                <a:solidFill>
                  <a:schemeClr val="tx2"/>
                </a:solidFill>
              </a:rPr>
              <a:t>LAW; ASYMPTOTIC NORMALITY OF MAXIMUM </a:t>
            </a:r>
            <a:br>
              <a:rPr lang="en-US" sz="4000" b="1" dirty="0">
                <a:solidFill>
                  <a:schemeClr val="tx2"/>
                </a:solidFill>
              </a:rPr>
            </a:br>
            <a:r>
              <a:rPr lang="en-US" sz="4000" b="1" dirty="0">
                <a:solidFill>
                  <a:schemeClr val="tx2"/>
                </a:solidFill>
              </a:rPr>
              <a:t>LIKELIHOOD</a:t>
            </a:r>
            <a:br>
              <a:rPr lang="en-US" sz="4000" b="1" dirty="0">
                <a:solidFill>
                  <a:schemeClr val="tx2"/>
                </a:solidFill>
              </a:rPr>
            </a:br>
            <a:br>
              <a:rPr lang="en-US" sz="4400" dirty="0"/>
            </a:br>
            <a:r>
              <a:rPr lang="en-US" sz="2400" b="1" i="0" dirty="0">
                <a:solidFill>
                  <a:schemeClr val="tx2"/>
                </a:solidFill>
              </a:rPr>
              <a:t>BST 675</a:t>
            </a:r>
            <a:br>
              <a:rPr lang="en-US" sz="2400" b="1" i="0" dirty="0">
                <a:solidFill>
                  <a:schemeClr val="tx2"/>
                </a:solidFill>
              </a:rPr>
            </a:br>
            <a:r>
              <a:rPr lang="en-US" sz="2400" b="1" i="0" dirty="0">
                <a:solidFill>
                  <a:schemeClr val="tx2"/>
                </a:solidFill>
              </a:rPr>
              <a:t>Fall 2025</a:t>
            </a:r>
            <a:br>
              <a:rPr lang="en-US" sz="2400" b="1" i="0" dirty="0">
                <a:solidFill>
                  <a:schemeClr val="tx2"/>
                </a:solidFill>
              </a:rPr>
            </a:br>
            <a:r>
              <a:rPr lang="en-US" sz="2400" b="1" i="0" dirty="0">
                <a:solidFill>
                  <a:schemeClr val="tx2"/>
                </a:solidFill>
              </a:rPr>
              <a:t>Lecture 11</a:t>
            </a:r>
            <a:br>
              <a:rPr lang="en-US" sz="2400" b="1" i="0" dirty="0">
                <a:solidFill>
                  <a:schemeClr val="tx2"/>
                </a:solidFill>
              </a:rPr>
            </a:br>
            <a:r>
              <a:rPr lang="en-US" sz="2400" b="1" i="0" dirty="0">
                <a:solidFill>
                  <a:schemeClr val="tx2"/>
                </a:solidFill>
              </a:rPr>
              <a:t>Dr. Richard Charnigo</a:t>
            </a:r>
            <a:endParaRPr lang="en-US" dirty="0"/>
          </a:p>
        </p:txBody>
      </p:sp>
      <p:pic>
        <p:nvPicPr>
          <p:cNvPr id="7" name="Picture Placeholder 6" descr="Looking up view of a city with skyscrapers">
            <a:extLst>
              <a:ext uri="{FF2B5EF4-FFF2-40B4-BE49-F238E27FC236}">
                <a16:creationId xmlns:a16="http://schemas.microsoft.com/office/drawing/2014/main" id="{ED21B7CD-3D69-26B5-8A0B-52A19A6B0A2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" r="72"/>
          <a:stretch/>
        </p:blipFill>
        <p:spPr/>
      </p:pic>
    </p:spTree>
    <p:extLst>
      <p:ext uri="{BB962C8B-B14F-4D97-AF65-F5344CB8AC3E}">
        <p14:creationId xmlns:p14="http://schemas.microsoft.com/office/powerpoint/2010/main" val="3078994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EXAMPLE #3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4"/>
            <a:ext cx="9906000" cy="424195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If  W  has the exponential distribution with mean  1,  then its cumulative distribution function is  1 – exp( - w )  for nonnegative  w  and is  0  for negative  w.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Thus, in the present example,  </a:t>
            </a:r>
            <a:r>
              <a:rPr lang="en-US" sz="3200" b="1" dirty="0" err="1"/>
              <a:t>W</a:t>
            </a:r>
            <a:r>
              <a:rPr lang="en-US" sz="3200" b="1" baseline="-25000" dirty="0" err="1"/>
              <a:t>n</a:t>
            </a:r>
            <a:r>
              <a:rPr lang="en-US" sz="3200" b="1" dirty="0"/>
              <a:t>  converges in law to an exponential random variable with mean  1.  This illustrates that convergence in law does not always involve a standard normal distribution.</a:t>
            </a:r>
          </a:p>
        </p:txBody>
      </p:sp>
    </p:spTree>
    <p:extLst>
      <p:ext uri="{BB962C8B-B14F-4D97-AF65-F5344CB8AC3E}">
        <p14:creationId xmlns:p14="http://schemas.microsoft.com/office/powerpoint/2010/main" val="1830286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ASYMPTOTIC NORMALITY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4"/>
            <a:ext cx="9906000" cy="424195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However, when convergence in law does involve a standard normal distribution, we may say that  </a:t>
            </a:r>
            <a:r>
              <a:rPr lang="en-US" sz="3200" b="1" dirty="0" err="1"/>
              <a:t>W</a:t>
            </a:r>
            <a:r>
              <a:rPr lang="en-US" sz="3200" b="1" baseline="-25000" dirty="0" err="1"/>
              <a:t>n</a:t>
            </a:r>
            <a:r>
              <a:rPr lang="en-US" sz="3200" b="1" dirty="0"/>
              <a:t>  (or any quantity to which  </a:t>
            </a:r>
            <a:r>
              <a:rPr lang="en-US" sz="3200" b="1" dirty="0" err="1"/>
              <a:t>W</a:t>
            </a:r>
            <a:r>
              <a:rPr lang="en-US" sz="3200" b="1" baseline="-25000" dirty="0" err="1"/>
              <a:t>n</a:t>
            </a:r>
            <a:r>
              <a:rPr lang="en-US" sz="3200" b="1" dirty="0"/>
              <a:t>  is linearly related) is asymptotically normal.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Under some conditions, maximum likelihood estimators are asymptotically normal.</a:t>
            </a:r>
          </a:p>
        </p:txBody>
      </p:sp>
    </p:spTree>
    <p:extLst>
      <p:ext uri="{BB962C8B-B14F-4D97-AF65-F5344CB8AC3E}">
        <p14:creationId xmlns:p14="http://schemas.microsoft.com/office/powerpoint/2010/main" val="10501959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MAXIMUM LIKELIHOOD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24195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Indeed, suppose that we have a population parameter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3200" b="1" dirty="0"/>
                  <a:t>  and the corresponding maximum likelihood estimator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b="1" dirty="0"/>
                  <a:t>.  Quite often, there will exist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b="1" dirty="0"/>
                  <a:t>  such that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≔(</m:t>
                    </m:r>
                    <m:sSub>
                      <m:sSubPr>
                        <m:ctrlPr>
                          <a:rPr lang="en-US" sz="32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b="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</m:e>
                      <m:sub>
                        <m:r>
                          <a:rPr lang="en-US" sz="3200" b="0" i="1" dirty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b="0" i="0" dirty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3200" b="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dirty="0"/>
                  <a:t>  </a:t>
                </a:r>
                <a:r>
                  <a:rPr lang="en-US" sz="3200" b="1" dirty="0"/>
                  <a:t>converges in law to standard normal.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So, for large  n, 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−1.96≤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≤1.96</m:t>
                        </m:r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≈95%</m:t>
                    </m:r>
                  </m:oMath>
                </a14:m>
                <a:r>
                  <a:rPr lang="en-US" sz="3200" b="1" dirty="0"/>
                  <a:t>.  Thus,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−1.96 </m:t>
                        </m:r>
                        <m:sSub>
                          <m:sSub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≤</m:t>
                        </m:r>
                        <m:sSub>
                          <m:sSubPr>
                            <m:ctrlPr>
                              <a:rPr lang="en-US" sz="32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</m:acc>
                          </m:e>
                          <m:sub>
                            <m:r>
                              <a:rPr lang="en-US" sz="32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𝜃</m:t>
                        </m:r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1.96 </m:t>
                        </m:r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≈95%</m:t>
                    </m:r>
                  </m:oMath>
                </a14:m>
                <a:r>
                  <a:rPr lang="en-US" sz="3200" b="1" dirty="0"/>
                  <a:t>. 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241956"/>
              </a:xfrm>
              <a:blipFill>
                <a:blip r:embed="rId2"/>
                <a:stretch>
                  <a:fillRect l="-1600" t="-1868" r="-23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06421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MAXIMUM LIKELIHOOD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84844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When applicable, the preceding statements can be used to justify large-sample procedures for hypothesis testing and confidence interval construction.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particular, we may reject  H</a:t>
                </a:r>
                <a:r>
                  <a:rPr lang="en-US" sz="3200" b="1" baseline="-25000" dirty="0"/>
                  <a:t>0</a:t>
                </a:r>
                <a:r>
                  <a:rPr lang="en-US" sz="3200" b="1" dirty="0"/>
                  <a:t>: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3200" b="1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3200" b="1" dirty="0"/>
                  <a:t>  in favor of  H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: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𝜃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≠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3200" b="1" dirty="0"/>
                  <a:t>  at an approximate  5%  significance level if 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 panose="02040503050406030204" pitchFamily="18" charset="0"/>
                      </a:rPr>
                      <m:t>|</m:t>
                    </m:r>
                    <m:sSub>
                      <m:sSubPr>
                        <m:ctrlPr>
                          <a:rPr lang="en-US" sz="32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</m:e>
                      <m:sub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dirty="0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b="1" dirty="0"/>
                  <a:t> &gt; </a:t>
                </a:r>
                <a14:m>
                  <m:oMath xmlns:m="http://schemas.openxmlformats.org/officeDocument/2006/math">
                    <m:r>
                      <a:rPr lang="en-US" sz="3200" i="1" dirty="0">
                        <a:latin typeface="Cambria Math" panose="02040503050406030204" pitchFamily="18" charset="0"/>
                      </a:rPr>
                      <m:t>1.96</m:t>
                    </m:r>
                  </m:oMath>
                </a14:m>
                <a:r>
                  <a:rPr lang="en-US" sz="3200" b="1" dirty="0"/>
                  <a:t>.  Likewise, we may construct an approximate  95%  confidence interval for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3200" b="1" dirty="0"/>
                  <a:t>  by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</m:e>
                      <m:sub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b="0" i="1" dirty="0" smtClean="0">
                        <a:latin typeface="Cambria Math" panose="02040503050406030204" pitchFamily="18" charset="0"/>
                      </a:rPr>
                      <m:t>±1.96 </m:t>
                    </m:r>
                    <m:sSub>
                      <m:sSubPr>
                        <m:ctrlPr>
                          <a:rPr lang="en-US" sz="32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b="1" dirty="0"/>
                  <a:t>.  These are known as a </a:t>
                </a:r>
                <a:r>
                  <a:rPr lang="en-US" sz="3200" b="1" u="sng" dirty="0"/>
                  <a:t>Wald test</a:t>
                </a:r>
                <a:r>
                  <a:rPr lang="en-US" sz="3200" b="1" dirty="0"/>
                  <a:t> and a </a:t>
                </a:r>
                <a:r>
                  <a:rPr lang="en-US" sz="3200" b="1" u="sng" dirty="0"/>
                  <a:t>Wald interval</a:t>
                </a:r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848446"/>
              </a:xfrm>
              <a:blipFill>
                <a:blip r:embed="rId2"/>
                <a:stretch>
                  <a:fillRect l="-1600" t="-1635" r="-17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48831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MAXIMUM LIKELIHOOD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75514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Perhaps you may wonder how 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b="1" dirty="0"/>
                  <a:t>  can be identified.  This will be addressed more generally in a future lecture.  However, I can speak to this issue now for Examples #1 and #2.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If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3200" b="1" dirty="0"/>
                  <a:t>  is identified with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,  and if the underlying population is normal, then the maximum likelihood estimator of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3200" b="1" dirty="0"/>
                  <a:t>  turns out to be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 </m:t>
                        </m:r>
                        <m:acc>
                          <m:accPr>
                            <m:chr m:val="̅"/>
                            <m:ctrlPr>
                              <a:rPr lang="en-US" sz="3200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 dirty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b="1" dirty="0"/>
                  <a:t>.  Thus, 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b="1" dirty="0"/>
                  <a:t>  can be identified with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𝜎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1/2</m:t>
                        </m:r>
                      </m:sup>
                    </m:sSup>
                  </m:oMath>
                </a14:m>
                <a:r>
                  <a:rPr lang="en-US" sz="3200" b="1" dirty="0"/>
                  <a:t>.  Note that, in this case,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 </m:t>
                        </m:r>
                        <m:acc>
                          <m:accPr>
                            <m:chr m:val="̅"/>
                            <m:ctrlPr>
                              <a:rPr lang="en-US" sz="3200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 dirty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b="1" dirty="0"/>
                  <a:t>  is not merely asymptotically normal but exactly normal.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755140"/>
              </a:xfrm>
              <a:blipFill>
                <a:blip r:embed="rId2"/>
                <a:stretch>
                  <a:fillRect l="-1600" t="-1667" r="-1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902814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MAXIMUM LIKELIHOOD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75514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However, because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3200" b="1" dirty="0"/>
                  <a:t>  is unknown in practice, our procedures for hypothesis testing and confidence interval construction will involve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en-US" sz="3200" b="1" dirty="0"/>
                  <a:t>.  So,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b="1" dirty="0"/>
                  <a:t>  essentially becomes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1/2</m:t>
                        </m:r>
                      </m:sup>
                    </m:sSup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More specifically, we may compare  |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3200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 dirty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b="1" dirty="0">
                        <a:latin typeface="Cambria Math" panose="02040503050406030204" pitchFamily="18" charset="0"/>
                      </a:rPr>
                      <m:t>− </m:t>
                    </m:r>
                    <m:sSub>
                      <m:sSubPr>
                        <m:ctrlPr>
                          <a:rPr lang="en-US" sz="3200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|</m:t>
                    </m:r>
                  </m:oMath>
                </a14:m>
                <a:r>
                  <a:rPr lang="en-US" sz="3200" b="1" dirty="0"/>
                  <a:t> / (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1/2</m:t>
                        </m:r>
                      </m:sup>
                    </m:sSup>
                    <m:r>
                      <a:rPr lang="en-US" sz="3200" b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b="1" dirty="0"/>
                  <a:t>  to 1.96  to test  H</a:t>
                </a:r>
                <a:r>
                  <a:rPr lang="en-US" sz="3200" b="1" baseline="-25000" dirty="0"/>
                  <a:t>0</a:t>
                </a:r>
                <a:r>
                  <a:rPr lang="en-US" sz="3200" b="1" dirty="0"/>
                  <a:t>: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3200" b="1" dirty="0"/>
                  <a:t>  at approximate significance level 5%, and an approximate 95% confidence interval for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  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acc>
                          <m:accPr>
                            <m:chr m:val="̅"/>
                            <m:ctrlPr>
                              <a:rPr lang="en-US" sz="3200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 dirty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b="1" i="1" dirty="0" smtClean="0">
                        <a:latin typeface="Cambria Math" panose="02040503050406030204" pitchFamily="18" charset="0"/>
                      </a:rPr>
                      <m:t> ± </m:t>
                    </m:r>
                    <m:r>
                      <a:rPr lang="en-US" sz="3200" b="0" i="1" dirty="0" smtClean="0">
                        <a:latin typeface="Cambria Math" panose="02040503050406030204" pitchFamily="18" charset="0"/>
                      </a:rPr>
                      <m:t>1.96 </m:t>
                    </m:r>
                  </m:oMath>
                </a14:m>
                <a:r>
                  <a:rPr lang="en-US" sz="3200" b="1" dirty="0"/>
                  <a:t>(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1/2</m:t>
                        </m:r>
                      </m:sup>
                    </m:sSup>
                    <m:r>
                      <a:rPr lang="en-US" sz="3200" b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755140"/>
              </a:xfrm>
              <a:blipFill>
                <a:blip r:embed="rId2"/>
                <a:stretch>
                  <a:fillRect l="-1600" t="-1667" r="-2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662034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MAXIMUM LIKELIHOOD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75514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The preceding is defensible because 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3200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 dirty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b="1" dirty="0">
                        <a:latin typeface="Cambria Math" panose="02040503050406030204" pitchFamily="18" charset="0"/>
                      </a:rPr>
                      <m:t>− 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) / (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1/2</m:t>
                        </m:r>
                      </m:sup>
                    </m:sSup>
                    <m:r>
                      <a:rPr lang="en-US" sz="3200" b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b="1" dirty="0"/>
                  <a:t>  is asymptotically normal, per Example #2.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Alternatively, with a normal population, one may employ a  t  distribution to obtain exact rather than approximate significance and confidence levels.  This entails replacing  1.96  by the 97.5</a:t>
                </a:r>
                <a:r>
                  <a:rPr lang="en-US" sz="3200" b="1" baseline="30000" dirty="0"/>
                  <a:t>th</a:t>
                </a:r>
                <a:r>
                  <a:rPr lang="en-US" sz="3200" b="1" dirty="0"/>
                  <a:t> percentile of the  t  distribution on  n – 1  degrees of freedom.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755140"/>
              </a:xfrm>
              <a:blipFill>
                <a:blip r:embed="rId2"/>
                <a:stretch>
                  <a:fillRect l="-1600" t="-12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86207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LINEAR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008691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As another illustration, let us visit again our simple linear regression model,  Y =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0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+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b="1" dirty="0"/>
                  <a:t>X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+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ε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Lecture 10, we saw that the maximum likelihood estimator of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,</a:t>
                </a:r>
                <a:r>
                  <a:rPr lang="en-US" sz="3200" b="1" dirty="0"/>
                  <a:t>  under some assumptions (including normal errors), is    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≔</m:t>
                    </m:r>
                    <m:nary>
                      <m:naryPr>
                        <m:chr m:val="∑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𝑈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3200" dirty="0"/>
                  <a:t>,  </a:t>
                </a:r>
                <a:r>
                  <a:rPr lang="en-US" sz="3200" b="1" dirty="0"/>
                  <a:t>where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≔</m:t>
                    </m:r>
                    <m:f>
                      <m:f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</m:t>
                        </m:r>
                        <m:nary>
                          <m:naryPr>
                            <m:chr m:val="∑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nary>
                      </m:num>
                      <m:den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nary>
                              <m:naryPr>
                                <m:chr m:val="∑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Sup>
                                  <m:sSub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nary>
                                      <m:naryPr>
                                        <m:chr m:val="∑"/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=1</m:t>
                                        </m:r>
                                      </m:sub>
                                      <m:sup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p>
                                      <m:e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𝑋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</m:e>
                                    </m:nary>
                                  </m:e>
                                </m:d>
                              </m:e>
                            </m:nary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008691"/>
              </a:xfrm>
              <a:blipFill>
                <a:blip r:embed="rId2"/>
                <a:stretch>
                  <a:fillRect l="-1600" t="-1979" r="-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25360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LINEAR REGRESSION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008691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what follows, let us condition on having observed  X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 = x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      X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 = x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…, </a:t>
                </a:r>
                <a:r>
                  <a:rPr lang="en-US" sz="3200" b="1" dirty="0" err="1"/>
                  <a:t>X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 = x</a:t>
                </a:r>
                <a:r>
                  <a:rPr lang="en-US" sz="3200" b="1" baseline="-25000" dirty="0"/>
                  <a:t>n</a:t>
                </a:r>
                <a:r>
                  <a:rPr lang="en-US" sz="3200" b="1" dirty="0"/>
                  <a:t>.</a:t>
                </a:r>
                <a:r>
                  <a:rPr lang="en-US" sz="3200" b="1" baseline="30000" dirty="0"/>
                  <a:t>1</a:t>
                </a:r>
                <a:r>
                  <a:rPr lang="en-US" sz="3200" b="1" dirty="0"/>
                  <a:t>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We may ask, what is the conditional distribution of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3200" b="1" dirty="0"/>
                  <a:t>,  given that  X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 = x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X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 = x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…, </a:t>
                </a:r>
                <a:r>
                  <a:rPr lang="en-US" sz="3200" b="1" dirty="0" err="1"/>
                  <a:t>X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 = </a:t>
                </a:r>
                <a:r>
                  <a:rPr lang="en-US" sz="3200" b="1" dirty="0" err="1"/>
                  <a:t>x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 ?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000" b="1" baseline="300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1800" b="1" baseline="300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1800" b="1" baseline="300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1800" b="1" baseline="30000" dirty="0"/>
                  <a:t>1</a:t>
                </a:r>
                <a:r>
                  <a:rPr lang="en-US" sz="1800" b="1" dirty="0"/>
                  <a:t> Some people would postulate that  x</a:t>
                </a:r>
                <a:r>
                  <a:rPr lang="en-US" sz="1800" b="1" baseline="-25000" dirty="0"/>
                  <a:t>1</a:t>
                </a:r>
                <a:r>
                  <a:rPr lang="en-US" sz="1800" b="1" dirty="0"/>
                  <a:t>, x</a:t>
                </a:r>
                <a:r>
                  <a:rPr lang="en-US" sz="1800" b="1" baseline="-25000" dirty="0"/>
                  <a:t>2</a:t>
                </a:r>
                <a:r>
                  <a:rPr lang="en-US" sz="1800" b="1" dirty="0"/>
                  <a:t>, …, </a:t>
                </a:r>
                <a:r>
                  <a:rPr lang="en-US" sz="1800" b="1" dirty="0" err="1"/>
                  <a:t>x</a:t>
                </a:r>
                <a:r>
                  <a:rPr lang="en-US" sz="1800" b="1" baseline="-25000" dirty="0" err="1"/>
                  <a:t>n</a:t>
                </a:r>
                <a:r>
                  <a:rPr lang="en-US" sz="1800" b="1" dirty="0"/>
                  <a:t>  are “fixed” (as by an experimenter), but this is not always realistic.</a:t>
                </a:r>
                <a:endParaRPr lang="en-US" sz="1800" baseline="30000" dirty="0"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008691"/>
              </a:xfrm>
              <a:blipFill>
                <a:blip r:embed="rId2"/>
                <a:stretch>
                  <a:fillRect l="-1600" t="-1979" r="-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809713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LINEAR REGRESSION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633842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We already saw in Lecture 10 that the mean and variance of this conditional distribution are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b="1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  <a:r>
                  <a:rPr lang="en-US" sz="3200" b="1" dirty="0"/>
                  <a:t>and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3200" b="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3200" b="0" i="1">
                                <a:latin typeface="Cambria Math" panose="02040503050406030204" pitchFamily="18" charset="0"/>
                              </a:rPr>
                              <m:t>𝜖</m:t>
                            </m:r>
                          </m:sub>
                          <m:sup>
                            <m:r>
                              <a:rPr lang="en-US" sz="3200" b="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d>
                          <m:d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sSup>
                          <m:sSup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3200" b="1" dirty="0"/>
                  <a:t>,  respectively.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But we can say more.  Since  Y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Y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…, </a:t>
                </a:r>
                <a:r>
                  <a:rPr lang="en-US" sz="3200" b="1" dirty="0" err="1"/>
                  <a:t>Y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  remain independent after conditioning, and since their conditional distributions are normal, their weighted sum also has a conditional normal distribution (compare Result 2 in Lecture 7).  Moreover, this is an exact result, which does not require  n  to go to infinity.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633842"/>
              </a:xfrm>
              <a:blipFill>
                <a:blip r:embed="rId2"/>
                <a:stretch>
                  <a:fillRect l="-1600" t="-1711" r="-4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5780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CONVERGENCE IN LAW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782147"/>
            <a:ext cx="9906000" cy="536510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Lecture 10 addressed convergence in probability.  This concept provides a way to confirm that, when the sample size is large, an estimator is very likely to be very close to its target population parameter.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Another concept of interest is </a:t>
            </a:r>
            <a:r>
              <a:rPr lang="en-US" sz="3200" b="1" u="sng" dirty="0"/>
              <a:t>convergence in law</a:t>
            </a:r>
            <a:r>
              <a:rPr lang="en-US" sz="3200" b="1" dirty="0"/>
              <a:t> (also called </a:t>
            </a:r>
            <a:r>
              <a:rPr lang="en-US" sz="3200" b="1" u="sng" dirty="0"/>
              <a:t>convergence in distribution</a:t>
            </a:r>
            <a:r>
              <a:rPr lang="en-US" sz="3200" b="1" dirty="0"/>
              <a:t>).  We have already mentioned this concept in Lecture 7, when discussing the Central Limit Theorem.  Convergence in law may help us to test hypotheses and/or construct confidence intervals.</a:t>
            </a:r>
          </a:p>
        </p:txBody>
      </p:sp>
    </p:spTree>
    <p:extLst>
      <p:ext uri="{BB962C8B-B14F-4D97-AF65-F5344CB8AC3E}">
        <p14:creationId xmlns:p14="http://schemas.microsoft.com/office/powerpoint/2010/main" val="15815220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LINEAR REGRESSION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84844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So, we can write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| 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3200" b="1" dirty="0"/>
                  <a:t>  ~ N(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𝜖</m:t>
                            </m:r>
                          </m:sub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3200" b="1" dirty="0"/>
                  <a:t>).  We may also use this to justify procedures for hypothesis testing and confidence interval construction, with the understanding that these procedures have conditioned on  X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 = x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X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 = x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…, </a:t>
                </a:r>
                <a:r>
                  <a:rPr lang="en-US" sz="3200" b="1" dirty="0" err="1"/>
                  <a:t>X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 = </a:t>
                </a:r>
                <a:r>
                  <a:rPr lang="en-US" sz="3200" b="1" dirty="0" err="1"/>
                  <a:t>x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Of course, because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3200" b="1" dirty="0"/>
                  <a:t>  is unknown, such procedures must replace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3200" b="1" dirty="0"/>
                  <a:t>  with a quantity that can be calculated from the data.  Typically, that is the residual mean square.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848446"/>
              </a:xfrm>
              <a:blipFill>
                <a:blip r:embed="rId2"/>
                <a:stretch>
                  <a:fillRect l="-1600" r="-25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20821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LINEAR REGRESSION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848446"/>
              </a:xfrm>
            </p:spPr>
            <p:txBody>
              <a:bodyPr>
                <a:no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particular, we can conduct a Wald test of  H</a:t>
                </a:r>
                <a:r>
                  <a:rPr lang="en-US" sz="3200" b="1" baseline="-25000" dirty="0"/>
                  <a:t>0</a:t>
                </a:r>
                <a:r>
                  <a:rPr lang="en-US" sz="3200" b="1" dirty="0"/>
                  <a:t>: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= 0 </a:t>
                </a:r>
                <a:r>
                  <a:rPr lang="en-US" sz="3200" b="1" dirty="0"/>
                  <a:t> against       H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: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dirty="0">
                    <a:latin typeface="Neue Haas Grotesk Text Pro" panose="020B050402020202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≠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0</a:t>
                </a:r>
                <a:r>
                  <a:rPr lang="en-US" sz="3200" b="1" dirty="0"/>
                  <a:t>  by asking whether  |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3200" b="1" dirty="0"/>
                  <a:t> | &gt;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1.96</m:t>
                    </m:r>
                    <m:rad>
                      <m:radPr>
                        <m:degHide m:val="on"/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acc>
                              <m:accPr>
                                <m:chr m:val="̂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sSubSup>
                                  <m:sSub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𝜖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</m:acc>
                          </m:num>
                          <m:den>
                            <m:d>
                              <m:d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3200" b="1" dirty="0"/>
                  <a:t>  where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Sup>
                          <m:sSubSup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𝜖</m:t>
                            </m:r>
                          </m:sub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acc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200" b="1" dirty="0"/>
                  <a:t>estimates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3200" b="1" dirty="0"/>
                  <a:t>.  Likewise, we can construct a Wald interval for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b="1" dirty="0"/>
                  <a:t>  by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±</m:t>
                    </m:r>
                  </m:oMath>
                </a14:m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1.96</m:t>
                    </m:r>
                    <m:rad>
                      <m:radPr>
                        <m:degHide m:val="on"/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acc>
                              <m:accPr>
                                <m:chr m:val="̂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sSubSup>
                                  <m:sSub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𝜖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</m:acc>
                          </m:num>
                          <m:den>
                            <m:d>
                              <m:d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One may also employ a  t  distribution to obtain exact rather than approximate significance and confidence levels.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848446"/>
              </a:xfrm>
              <a:blipFill>
                <a:blip r:embed="rId2"/>
                <a:stretch>
                  <a:fillRect l="-1600" t="-1761" r="-8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28394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NON-</a:t>
            </a:r>
            <a:r>
              <a:rPr lang="en-US" sz="4000" b="1" dirty="0" err="1"/>
              <a:t>nORMALITY</a:t>
            </a:r>
            <a:endParaRPr lang="en-US" sz="4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84844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What if the distribution of errors in our linear regression model is not normal ?  Then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200" b="1" dirty="0"/>
                  <a:t> as defined earlier is not necessarily the maximum likelihood estimator of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,  </a:t>
                </a:r>
                <a:r>
                  <a:rPr lang="en-US" sz="3200" b="1" dirty="0"/>
                  <a:t>although it is still the ordinary least squares estimator.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Under minimal assumptions, the mean and variance of its conditional distribution remain the same as those previously identified.  However, the conditional distributions of  Y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Y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…, </a:t>
                </a:r>
                <a:r>
                  <a:rPr lang="en-US" sz="3200" b="1" dirty="0" err="1"/>
                  <a:t>Y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  are no longer normal.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848446"/>
              </a:xfrm>
              <a:blipFill>
                <a:blip r:embed="rId2"/>
                <a:stretch>
                  <a:fillRect l="-1600" t="-1635" r="-11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32385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NON-</a:t>
            </a:r>
            <a:r>
              <a:rPr lang="en-US" sz="4000" b="1" dirty="0" err="1"/>
              <a:t>nORMALITY</a:t>
            </a:r>
            <a:r>
              <a:rPr lang="en-US" sz="4000" b="1" dirty="0"/>
              <a:t>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84844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Despite this, the weighted sum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𝑈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3200" b="1" dirty="0"/>
                  <a:t>  has a conditional distribution which is close to normal.  Intuitively, this is because the Central Limit Theorem can still work with weighted sums.  Adding up many random quantities will produce a random quantity whose conditional distribution is close to normal.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 hope that the appeal to your intuition suffices here, as a rigorous justification would be cumbersome.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848446"/>
              </a:xfrm>
              <a:blipFill>
                <a:blip r:embed="rId2"/>
                <a:stretch>
                  <a:fillRect l="-1600" t="-16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779779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NON-</a:t>
            </a:r>
            <a:r>
              <a:rPr lang="en-US" sz="4000" b="1" dirty="0" err="1"/>
              <a:t>nORMALITY</a:t>
            </a:r>
            <a:r>
              <a:rPr lang="en-US" sz="4000" b="1" dirty="0"/>
              <a:t>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5175017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Conclusion:  If  n  is large, then, even with non-normal errors, we can conduct a Wald-like</a:t>
                </a:r>
                <a:r>
                  <a:rPr lang="en-US" sz="3200" b="1" baseline="30000" dirty="0"/>
                  <a:t>2</a:t>
                </a:r>
                <a:r>
                  <a:rPr lang="en-US" sz="3200" b="1" dirty="0"/>
                  <a:t> test of  H</a:t>
                </a:r>
                <a:r>
                  <a:rPr lang="en-US" sz="3200" b="1" baseline="-25000" dirty="0"/>
                  <a:t>0</a:t>
                </a:r>
                <a:r>
                  <a:rPr lang="en-US" sz="3200" b="1" dirty="0"/>
                  <a:t>: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= 0 </a:t>
                </a:r>
                <a:r>
                  <a:rPr lang="en-US" sz="3200" b="1" dirty="0"/>
                  <a:t> against  H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: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sz="3200" dirty="0">
                    <a:latin typeface="Neue Haas Grotesk Text Pro" panose="020B050402020202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≠</a:t>
                </a:r>
                <a:r>
                  <a:rPr lang="en-US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 0</a:t>
                </a:r>
                <a:r>
                  <a:rPr lang="en-US" sz="3200" b="1" dirty="0"/>
                  <a:t>  by asking whether  |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3200" b="1" dirty="0"/>
                  <a:t> | &gt;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1.96</m:t>
                    </m:r>
                    <m:rad>
                      <m:radPr>
                        <m:degHide m:val="on"/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acc>
                              <m:accPr>
                                <m:chr m:val="̂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sSubSup>
                                  <m:sSub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𝜖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</m:acc>
                          </m:num>
                          <m:den>
                            <m:d>
                              <m:d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en-US" sz="3200" b="1" dirty="0"/>
                  <a:t>.  We can construct a Wald-like interval for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b="1" dirty="0"/>
                  <a:t>  by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±</m:t>
                    </m:r>
                  </m:oMath>
                </a14:m>
                <a:r>
                  <a:rPr lang="en-US" sz="3200" b="1" dirty="0"/>
                  <a:t>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1.96</m:t>
                    </m:r>
                    <m:rad>
                      <m:radPr>
                        <m:degHide m:val="on"/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acc>
                              <m:accPr>
                                <m:chr m:val="̂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sSubSup>
                                  <m:sSub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𝜖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</m:e>
                            </m:acc>
                          </m:num>
                          <m:den>
                            <m:d>
                              <m:d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𝑠</m:t>
                                </m:r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en-US" sz="3200" b="1" dirty="0"/>
                  <a:t>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000" b="1" baseline="30000" dirty="0"/>
                  <a:t>2</a:t>
                </a:r>
                <a:r>
                  <a:rPr lang="en-US" sz="2000" b="1" dirty="0"/>
                  <a:t> People usually think of a Wald test as being built off the maximum likelihood estimator, whereas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2000" b="1" dirty="0"/>
                  <a:t>  may not be that if the errors are non-normal.  Still, the test above is Wald-like, in the sense of relying on the asymptotic normality of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2000" b="1" dirty="0"/>
                  <a:t>.</a:t>
                </a:r>
                <a:endParaRPr lang="en-US" sz="2000" b="1" baseline="300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5175017"/>
              </a:xfrm>
              <a:blipFill>
                <a:blip r:embed="rId2"/>
                <a:stretch>
                  <a:fillRect l="-1600" t="-1531" r="-41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03942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NON-</a:t>
            </a:r>
            <a:r>
              <a:rPr lang="en-US" sz="4000" b="1" dirty="0" err="1"/>
              <a:t>nORMALITY</a:t>
            </a:r>
            <a:r>
              <a:rPr lang="en-US" sz="4000" b="1" dirty="0"/>
              <a:t>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3"/>
            <a:ext cx="9906000" cy="517501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As a final remark, there is no strenuous objection to replacing each  1.96  on the previous slide with the 97.5</a:t>
            </a:r>
            <a:r>
              <a:rPr lang="en-US" sz="3200" b="1" baseline="30000" dirty="0"/>
              <a:t>th</a:t>
            </a:r>
            <a:r>
              <a:rPr lang="en-US" sz="3200" b="1" dirty="0"/>
              <a:t> percentile of the  t  distribution on  n – 2  degrees of freedom.  Indeed, most statistical software will do this automatically.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Although a  t  distribution is technically not applicable with non-normal errors, a  t  distribution is also not far from a standard normal distribution, which </a:t>
            </a:r>
            <a:r>
              <a:rPr lang="en-US" sz="3200" b="1" i="1" dirty="0"/>
              <a:t>is</a:t>
            </a:r>
            <a:r>
              <a:rPr lang="en-US" sz="3200" b="1" dirty="0"/>
              <a:t>  applicable (asymptotically).</a:t>
            </a:r>
          </a:p>
        </p:txBody>
      </p:sp>
    </p:spTree>
    <p:extLst>
      <p:ext uri="{BB962C8B-B14F-4D97-AF65-F5344CB8AC3E}">
        <p14:creationId xmlns:p14="http://schemas.microsoft.com/office/powerpoint/2010/main" val="2241910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CONVERGENCE IN LAW (CONTINUED)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671164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general, a sequence of random variables  {W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W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…}  is said to converge in law to another random variable  W  if there is a corresponding convergence of their cumulative distribution functions.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That is, for any real number (lower case)  w,  we have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3200" b="0" i="0" smtClean="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𝑊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</m:e>
                    </m:func>
                  </m:oMath>
                </a14:m>
                <a:r>
                  <a:rPr lang="en-US" sz="3200" b="1" dirty="0"/>
                  <a:t>.  As a small technical caveat, we allow exceptions to this limit for  w,  if any, at which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𝑊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</m:oMath>
                </a14:m>
                <a:r>
                  <a:rPr lang="en-US" sz="3200" b="1" dirty="0"/>
                  <a:t>  is discontinuous.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671164"/>
              </a:xfrm>
              <a:blipFill>
                <a:blip r:embed="rId2"/>
                <a:stretch>
                  <a:fillRect l="-1600" t="-1697" r="-677" b="-2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5630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EXAMPLE #1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671164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Suppose that  {X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X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…}  are independently and identically distributed with mean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  and variance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b="1" dirty="0"/>
                  <a:t>.  Consider the sample mean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sz="3200" b="1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dirty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acc>
                              <m:accPr>
                                <m:chr m:val="̅"/>
                                <m:ctrlPr>
                                  <a:rPr lang="en-US" sz="3200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sz="3200" b="0" i="1" dirty="0" smtClean="0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</m:acc>
                          </m:e>
                          <m:sub>
                            <m:r>
                              <a:rPr lang="en-US" sz="32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 ≔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d>
                      <m:d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+ …+</m:t>
                        </m:r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200" b="1" dirty="0"/>
                  <a:t>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You know from Lecture 7 and/or previous coursework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acc>
                          <m:accPr>
                            <m:chr m:val="̅"/>
                            <m:ctrlPr>
                              <a:rPr lang="en-US" sz="3200" b="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b="0" i="1" dirty="0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sz="32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b="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200" b="1" dirty="0"/>
                  <a:t> has mean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  and variance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3200" b="1" dirty="0"/>
                  <a:t>.  Let  </a:t>
                </a:r>
                <a:r>
                  <a:rPr lang="en-US" sz="3200" b="1" dirty="0" err="1"/>
                  <a:t>W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  denote the standardized version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 </m:t>
                        </m:r>
                        <m:acc>
                          <m:accPr>
                            <m:chr m:val="̅"/>
                            <m:ctrlPr>
                              <a:rPr lang="en-US" sz="3200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 dirty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b="1" dirty="0"/>
                  <a:t>,  namely 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3200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 dirty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b="1" i="0" dirty="0" smtClean="0">
                        <a:latin typeface="Cambria Math" panose="02040503050406030204" pitchFamily="18" charset="0"/>
                      </a:rPr>
                      <m:t>− 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) / (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𝜎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1/2</m:t>
                        </m:r>
                      </m:sup>
                    </m:sSup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b="1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671164"/>
              </a:xfrm>
              <a:blipFill>
                <a:blip r:embed="rId2"/>
                <a:stretch>
                  <a:fillRect l="-1600" t="-1697" r="-13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65697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EXAMPLE #1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671164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Let  W  denote a standard normal random variable, whose cumulative distribution function is denoted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Φ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dirty="0"/>
                  <a:t>.  </a:t>
                </a:r>
                <a:r>
                  <a:rPr lang="en-US" sz="3200" b="1" dirty="0"/>
                  <a:t>The Central Limit Theorem tells us that, for any real number  w,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3200" b="0" i="0" smtClean="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b="1" i="1" smtClean="0">
                                <a:latin typeface="Cambria Math" panose="02040503050406030204" pitchFamily="18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32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Φ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Thus, the sequence  {W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W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…}  converges in law to  W.  More briefly, we may say that  W</a:t>
                </a:r>
                <a:r>
                  <a:rPr lang="en-US" sz="3200" b="1" baseline="-25000" dirty="0"/>
                  <a:t>n</a:t>
                </a:r>
                <a:r>
                  <a:rPr lang="en-US" sz="3200" b="1" dirty="0"/>
                  <a:t>  converges in law to  W.  Since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Φ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dirty="0"/>
                  <a:t>  </a:t>
                </a:r>
                <a:r>
                  <a:rPr lang="en-US" sz="3200" b="1" dirty="0"/>
                  <a:t>has no discontinuities, there are no exceptions to the limit above.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671164"/>
              </a:xfrm>
              <a:blipFill>
                <a:blip r:embed="rId2"/>
                <a:stretch>
                  <a:fillRect l="-1600" t="-1697" r="-2215" b="-33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35577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REMARKS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4"/>
            <a:ext cx="9906000" cy="424195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The preceding example put what you already knew from Lecture 7 into the notation of Lecture 11.  However, convergence in law is a much broader concept than asserting that the standardized sample mean approaches normality as  n  tends to infinity.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Allow me to provide, without proof, two more examples which illustrate the breadth of the concept.</a:t>
            </a:r>
          </a:p>
        </p:txBody>
      </p:sp>
    </p:spTree>
    <p:extLst>
      <p:ext uri="{BB962C8B-B14F-4D97-AF65-F5344CB8AC3E}">
        <p14:creationId xmlns:p14="http://schemas.microsoft.com/office/powerpoint/2010/main" val="38481928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EXAMPLE #2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24195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Suppose that Example #1 is modified so that  </a:t>
                </a:r>
                <a:r>
                  <a:rPr lang="en-US" sz="3200" b="1" dirty="0" err="1"/>
                  <a:t>W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  is defined by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3200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 dirty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b="1" dirty="0">
                        <a:latin typeface="Cambria Math" panose="02040503050406030204" pitchFamily="18" charset="0"/>
                      </a:rPr>
                      <m:t>− 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) / (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1/2</m:t>
                        </m:r>
                      </m:sup>
                    </m:sSup>
                    <m:r>
                      <a:rPr lang="en-US" sz="3200" b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b="1" dirty="0"/>
                  <a:t>  instead of by 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3200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 dirty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b="1" dirty="0">
                        <a:latin typeface="Cambria Math" panose="02040503050406030204" pitchFamily="18" charset="0"/>
                      </a:rPr>
                      <m:t>− 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) / (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𝜎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1/2</m:t>
                        </m:r>
                      </m:sup>
                    </m:sSup>
                    <m:r>
                      <a:rPr lang="en-US" sz="3200" b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Even though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1/2</m:t>
                        </m:r>
                      </m:sup>
                    </m:sSup>
                  </m:oMath>
                </a14:m>
                <a:r>
                  <a:rPr lang="en-US" sz="3200" b="1" dirty="0"/>
                  <a:t>  is not the standard deviation of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̅"/>
                            <m:ctrlPr>
                              <a:rPr lang="en-US" sz="3200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3200" i="1" dirty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</m:acc>
                      </m:e>
                      <m:sub>
                        <m:r>
                          <a:rPr lang="en-US" sz="3200" i="1" dirty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3200" b="1" dirty="0"/>
                  <a:t>  (not only that, but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𝑆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1/2</m:t>
                        </m:r>
                      </m:sup>
                    </m:sSup>
                  </m:oMath>
                </a14:m>
                <a:r>
                  <a:rPr lang="en-US" sz="3200" b="1" dirty="0"/>
                  <a:t>  is random !), we still have, under some assumptions,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3200" b="1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320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b="1" i="1">
                                <a:latin typeface="Cambria Math" panose="02040503050406030204" pitchFamily="18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32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𝑊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Φ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241956"/>
              </a:xfrm>
              <a:blipFill>
                <a:blip r:embed="rId2"/>
                <a:stretch>
                  <a:fillRect l="-1600" t="-18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7362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EXAMPLE #2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4"/>
            <a:ext cx="9906000" cy="4241956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The preceding result can be believed intuitively in the case that the distribution of  {X</a:t>
            </a:r>
            <a:r>
              <a:rPr lang="en-US" sz="3200" b="1" baseline="-25000" dirty="0"/>
              <a:t>1</a:t>
            </a:r>
            <a:r>
              <a:rPr lang="en-US" sz="3200" b="1" dirty="0"/>
              <a:t>, X</a:t>
            </a:r>
            <a:r>
              <a:rPr lang="en-US" sz="3200" b="1" baseline="-25000" dirty="0"/>
              <a:t>2</a:t>
            </a:r>
            <a:r>
              <a:rPr lang="en-US" sz="3200" b="1" dirty="0"/>
              <a:t>, …}  is normal, for then  </a:t>
            </a:r>
            <a:r>
              <a:rPr lang="en-US" sz="3200" b="1" dirty="0" err="1"/>
              <a:t>W</a:t>
            </a:r>
            <a:r>
              <a:rPr lang="en-US" sz="3200" b="1" baseline="-25000" dirty="0" err="1"/>
              <a:t>n</a:t>
            </a:r>
            <a:r>
              <a:rPr lang="en-US" sz="3200" b="1" dirty="0"/>
              <a:t>  follows a  t  distribution on  n – 1  degrees of freedom (Lecture 7).  You also know that, when the degrees of freedom are very large, a  t  distribution looks like a standard normal distribution.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However, the preceding result does not require that the distribution of  {X</a:t>
            </a:r>
            <a:r>
              <a:rPr lang="en-US" sz="3200" b="1" baseline="-25000" dirty="0"/>
              <a:t>1</a:t>
            </a:r>
            <a:r>
              <a:rPr lang="en-US" sz="3200" b="1" dirty="0"/>
              <a:t>, X</a:t>
            </a:r>
            <a:r>
              <a:rPr lang="en-US" sz="3200" b="1" baseline="-25000" dirty="0"/>
              <a:t>2</a:t>
            </a:r>
            <a:r>
              <a:rPr lang="en-US" sz="3200" b="1" dirty="0"/>
              <a:t>, …}  be normal !</a:t>
            </a:r>
          </a:p>
        </p:txBody>
      </p:sp>
    </p:spTree>
    <p:extLst>
      <p:ext uri="{BB962C8B-B14F-4D97-AF65-F5344CB8AC3E}">
        <p14:creationId xmlns:p14="http://schemas.microsoft.com/office/powerpoint/2010/main" val="4292129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EXAMPLE #3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549866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Suppose that  {X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X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…}  have the uniform distribution on the interval from  0  to  1.  Intuitively,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max</m:t>
                    </m:r>
                    <m:d>
                      <m:dPr>
                        <m:begChr m:val="{"/>
                        <m:endChr m:val="}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, …, </m:t>
                        </m:r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sz="3200" b="1" dirty="0"/>
                  <a:t>  is going to approach  1  as  n  tends to infinity.  But how quickly, and in what manner ?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Let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≔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𝑛</m:t>
                    </m:r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1 −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max</m:t>
                        </m:r>
                        <m:d>
                          <m:dPr>
                            <m:begChr m:val="{"/>
                            <m:endChr m:val="}"/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sSub>
                              <m:sSubPr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, …, </m:t>
                            </m:r>
                            <m:sSub>
                              <m:sSubPr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r>
                  <a:rPr lang="en-US" sz="3200" dirty="0"/>
                  <a:t>.  </a:t>
                </a:r>
                <a:r>
                  <a:rPr lang="en-US" sz="3200" b="1" dirty="0"/>
                  <a:t>For any nonnegative real number  w,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3200" b="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3200" b="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b="0" i="1">
                                <a:latin typeface="Cambria Math" panose="02040503050406030204" pitchFamily="18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sz="3200" b="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  <m:sub>
                                <m:r>
                                  <a:rPr lang="en-US" sz="3200" b="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b="0" i="1">
                                <a:latin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sz="3200" b="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US" sz="3200" b="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1 −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exp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(−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3200" dirty="0"/>
                  <a:t>  </a:t>
                </a:r>
                <a:r>
                  <a:rPr lang="en-US" sz="3200" b="1" dirty="0"/>
                  <a:t>For any negative real number  w,</a:t>
                </a:r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3200" b="1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320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b="1" i="1">
                                <a:latin typeface="Cambria Math" panose="02040503050406030204" pitchFamily="18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𝑃</m:t>
                        </m:r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=</m:t>
                        </m:r>
                      </m:e>
                    </m:func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32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549866"/>
              </a:xfrm>
              <a:blipFill>
                <a:blip r:embed="rId2"/>
                <a:stretch>
                  <a:fillRect l="-1600" t="-1743" r="-11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1043540"/>
      </p:ext>
    </p:extLst>
  </p:cSld>
  <p:clrMapOvr>
    <a:masterClrMapping/>
  </p:clrMapOvr>
</p:sld>
</file>

<file path=ppt/theme/theme1.xml><?xml version="1.0" encoding="utf-8"?>
<a:theme xmlns:a="http://schemas.openxmlformats.org/drawingml/2006/main" name="AngleLinesVTI">
  <a:themeElements>
    <a:clrScheme name="Custom 34">
      <a:dk1>
        <a:sysClr val="windowText" lastClr="000000"/>
      </a:dk1>
      <a:lt1>
        <a:sysClr val="window" lastClr="FFFFFF"/>
      </a:lt1>
      <a:dk2>
        <a:srgbClr val="001E2E"/>
      </a:dk2>
      <a:lt2>
        <a:srgbClr val="F0ECEC"/>
      </a:lt2>
      <a:accent1>
        <a:srgbClr val="155767"/>
      </a:accent1>
      <a:accent2>
        <a:srgbClr val="BA9CA0"/>
      </a:accent2>
      <a:accent3>
        <a:srgbClr val="A57931"/>
      </a:accent3>
      <a:accent4>
        <a:srgbClr val="0E577C"/>
      </a:accent4>
      <a:accent5>
        <a:srgbClr val="CC846E"/>
      </a:accent5>
      <a:accent6>
        <a:srgbClr val="93767A"/>
      </a:accent6>
      <a:hlink>
        <a:srgbClr val="0563C1"/>
      </a:hlink>
      <a:folHlink>
        <a:srgbClr val="954F72"/>
      </a:folHlink>
    </a:clrScheme>
    <a:fontScheme name="Walbaum Light Univers Light">
      <a:majorFont>
        <a:latin typeface="Walbaum Display Light"/>
        <a:ea typeface=""/>
        <a:cs typeface=""/>
      </a:majorFont>
      <a:minorFont>
        <a:latin typeface="Univers Condensed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gleLinesVTI" id="{BC1FC193-C72F-4761-9899-1105EDF6BAE8}" vid="{64612625-F022-44B7-B9FA-9D26DEDBDC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30E62E91-3991-445A-ADE0-DB143B39320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C180A77-4928-484F-9529-F716C85D6A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20BE78-9FDF-401B-B412-3AA10EC5BEA3}">
  <ds:schemaRefs>
    <ds:schemaRef ds:uri="http://purl.org/dc/terms/"/>
    <ds:schemaRef ds:uri="http://schemas.openxmlformats.org/package/2006/metadata/core-properties"/>
    <ds:schemaRef ds:uri="16c05727-aa75-4e4a-9b5f-8a80a1165891"/>
    <ds:schemaRef ds:uri="http://www.w3.org/XML/1998/namespace"/>
    <ds:schemaRef ds:uri="http://schemas.microsoft.com/sharepoint/v3"/>
    <ds:schemaRef ds:uri="http://purl.org/dc/dcmitype/"/>
    <ds:schemaRef ds:uri="http://schemas.microsoft.com/office/2006/metadata/properties"/>
    <ds:schemaRef ds:uri="71af3243-3dd4-4a8d-8c0d-dd76da1f02a5"/>
    <ds:schemaRef ds:uri="http://schemas.microsoft.com/office/2006/documentManagement/types"/>
    <ds:schemaRef ds:uri="http://schemas.microsoft.com/office/infopath/2007/PartnerControls"/>
    <ds:schemaRef ds:uri="230e9df3-be65-4c73-a93b-d1236ebd677e"/>
    <ds:schemaRef ds:uri="http://purl.org/dc/elements/1.1/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{15A12A83-B290-452D-83BA-CDFE94041F92}TF020710ce-b2a3-4743-8ec4-0abcd2574951ef9f6aa4_win32-415a623b9e9a</Template>
  <TotalTime>1899</TotalTime>
  <Words>1949</Words>
  <Application>Microsoft Office PowerPoint</Application>
  <PresentationFormat>Widescreen</PresentationFormat>
  <Paragraphs>107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Aptos</vt:lpstr>
      <vt:lpstr>Arial</vt:lpstr>
      <vt:lpstr>Calibri</vt:lpstr>
      <vt:lpstr>Cambria Math</vt:lpstr>
      <vt:lpstr>Neue Haas Grotesk Text Pro</vt:lpstr>
      <vt:lpstr>Univers Condensed Light</vt:lpstr>
      <vt:lpstr>Walbaum Display Light</vt:lpstr>
      <vt:lpstr>AngleLinesVTI</vt:lpstr>
      <vt:lpstr>   CONVERGENCE IN  LAW; ASYMPTOTIC NORMALITY OF MAXIMUM  LIKELIHOOD  BST 675 Fall 2025 Lecture 11 Dr. Richard Charnigo</vt:lpstr>
      <vt:lpstr>CONVERGENCE IN LAW </vt:lpstr>
      <vt:lpstr>CONVERGENCE IN LAW (CONTINUED) </vt:lpstr>
      <vt:lpstr>EXAMPLE #1</vt:lpstr>
      <vt:lpstr>EXAMPLE #1 (CONTINUED)</vt:lpstr>
      <vt:lpstr>REMARKS</vt:lpstr>
      <vt:lpstr>EXAMPLE #2</vt:lpstr>
      <vt:lpstr>EXAMPLE #2 (CONTINUED)</vt:lpstr>
      <vt:lpstr>EXAMPLE #3</vt:lpstr>
      <vt:lpstr>EXAMPLE #3 (CONTINUED)</vt:lpstr>
      <vt:lpstr>ASYMPTOTIC NORMALITY</vt:lpstr>
      <vt:lpstr>MAXIMUM LIKELIHOOD</vt:lpstr>
      <vt:lpstr>MAXIMUM LIKELIHOOD (CONTINUED)</vt:lpstr>
      <vt:lpstr>MAXIMUM LIKELIHOOD (CONTINUED)</vt:lpstr>
      <vt:lpstr>MAXIMUM LIKELIHOOD (CONTINUED)</vt:lpstr>
      <vt:lpstr>MAXIMUM LIKELIHOOD (CONTINUED)</vt:lpstr>
      <vt:lpstr>LINEAR REGRESSION</vt:lpstr>
      <vt:lpstr>LINEAR REGRESSION (CONTINUED)</vt:lpstr>
      <vt:lpstr>LINEAR REGRESSION (CONTINUED)</vt:lpstr>
      <vt:lpstr>LINEAR REGRESSION (CONTINUED)</vt:lpstr>
      <vt:lpstr>LINEAR REGRESSION (CONTINUED)</vt:lpstr>
      <vt:lpstr>NON-nORMALITY</vt:lpstr>
      <vt:lpstr>NON-nORMALITY (CONTINUED)</vt:lpstr>
      <vt:lpstr>NON-nORMALITY (CONTINUED)</vt:lpstr>
      <vt:lpstr>NON-nORMALITY (CONTINUED)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DESCRIBING NUMERICAL DATA; ASSESSING NON-NORMALITY  BST 600 Fall 2025 Lecture 8 Dr. Richard Charnigo </dc:title>
  <dc:creator>Richard Charnigo</dc:creator>
  <cp:lastModifiedBy>Richard Charnigo</cp:lastModifiedBy>
  <cp:revision>7</cp:revision>
  <cp:lastPrinted>2025-11-04T05:19:34Z</cp:lastPrinted>
  <dcterms:created xsi:type="dcterms:W3CDTF">2025-09-19T01:53:50Z</dcterms:created>
  <dcterms:modified xsi:type="dcterms:W3CDTF">2025-11-04T05:22:44Z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