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310" r:id="rId5"/>
    <p:sldId id="291" r:id="rId6"/>
    <p:sldId id="311" r:id="rId7"/>
    <p:sldId id="312" r:id="rId8"/>
    <p:sldId id="313" r:id="rId9"/>
    <p:sldId id="31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AE8"/>
    <a:srgbClr val="4769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8B73E5-48B4-458D-84D0-4EC289E51A9E}" v="5" dt="2025-12-02T01:14:15.719"/>
  </p1510:revLst>
</p1510:revInfo>
</file>

<file path=ppt/tableStyles.xml><?xml version="1.0" encoding="utf-8"?>
<a:tblStyleLst xmlns:a="http://schemas.openxmlformats.org/drawingml/2006/main" def="{9DCAF9ED-07DC-4A11-8D7F-57B35C25682E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94" autoAdjust="0"/>
  </p:normalViewPr>
  <p:slideViewPr>
    <p:cSldViewPr snapToGrid="0">
      <p:cViewPr varScale="1">
        <p:scale>
          <a:sx n="82" d="100"/>
          <a:sy n="82" d="100"/>
        </p:scale>
        <p:origin x="67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F48B73E5-48B4-458D-84D0-4EC289E51A9E}"/>
    <pc:docChg chg="undo custSel addSld delSld modSld sldOrd">
      <pc:chgData name="Richard Charnigo" userId="4fe029dc7930efe6" providerId="LiveId" clId="{F48B73E5-48B4-458D-84D0-4EC289E51A9E}" dt="2025-12-02T04:04:13.388" v="10064" actId="20577"/>
      <pc:docMkLst>
        <pc:docMk/>
      </pc:docMkLst>
      <pc:sldChg chg="modSp mod">
        <pc:chgData name="Richard Charnigo" userId="4fe029dc7930efe6" providerId="LiveId" clId="{F48B73E5-48B4-458D-84D0-4EC289E51A9E}" dt="2025-12-02T01:30:11.680" v="8337" actId="114"/>
        <pc:sldMkLst>
          <pc:docMk/>
          <pc:sldMk cId="1581522045" sldId="291"/>
        </pc:sldMkLst>
        <pc:spChg chg="mod">
          <ac:chgData name="Richard Charnigo" userId="4fe029dc7930efe6" providerId="LiveId" clId="{F48B73E5-48B4-458D-84D0-4EC289E51A9E}" dt="2025-12-02T01:30:11.680" v="8337" actId="114"/>
          <ac:spMkLst>
            <pc:docMk/>
            <pc:sldMk cId="1581522045" sldId="291"/>
            <ac:spMk id="3" creationId="{940A6D83-6E2B-7C68-A633-B77B496B2B66}"/>
          </ac:spMkLst>
        </pc:spChg>
      </pc:sldChg>
      <pc:sldChg chg="modSp mod">
        <pc:chgData name="Richard Charnigo" userId="4fe029dc7930efe6" providerId="LiveId" clId="{F48B73E5-48B4-458D-84D0-4EC289E51A9E}" dt="2025-12-02T02:58:58.065" v="9391" actId="20577"/>
        <pc:sldMkLst>
          <pc:docMk/>
          <pc:sldMk cId="1760268449" sldId="310"/>
        </pc:sldMkLst>
        <pc:spChg chg="mod">
          <ac:chgData name="Richard Charnigo" userId="4fe029dc7930efe6" providerId="LiveId" clId="{F48B73E5-48B4-458D-84D0-4EC289E51A9E}" dt="2025-12-02T02:58:58.065" v="9391" actId="20577"/>
          <ac:spMkLst>
            <pc:docMk/>
            <pc:sldMk cId="1760268449" sldId="310"/>
            <ac:spMk id="7" creationId="{C0147929-8D39-DAA9-C3C5-4829D9C31C27}"/>
          </ac:spMkLst>
        </pc:spChg>
      </pc:sldChg>
      <pc:sldChg chg="modSp mod">
        <pc:chgData name="Richard Charnigo" userId="4fe029dc7930efe6" providerId="LiveId" clId="{F48B73E5-48B4-458D-84D0-4EC289E51A9E}" dt="2025-12-02T02:59:45.378" v="9412" actId="20577"/>
        <pc:sldMkLst>
          <pc:docMk/>
          <pc:sldMk cId="748912872" sldId="311"/>
        </pc:sldMkLst>
        <pc:spChg chg="mod">
          <ac:chgData name="Richard Charnigo" userId="4fe029dc7930efe6" providerId="LiveId" clId="{F48B73E5-48B4-458D-84D0-4EC289E51A9E}" dt="2025-12-02T02:59:45.378" v="9412" actId="20577"/>
          <ac:spMkLst>
            <pc:docMk/>
            <pc:sldMk cId="748912872" sldId="311"/>
            <ac:spMk id="3" creationId="{940A6D83-6E2B-7C68-A633-B77B496B2B66}"/>
          </ac:spMkLst>
        </pc:spChg>
      </pc:sldChg>
      <pc:sldChg chg="addSp modSp mod">
        <pc:chgData name="Richard Charnigo" userId="4fe029dc7930efe6" providerId="LiveId" clId="{F48B73E5-48B4-458D-84D0-4EC289E51A9E}" dt="2025-12-02T01:40:18.067" v="8531" actId="20577"/>
        <pc:sldMkLst>
          <pc:docMk/>
          <pc:sldMk cId="1613878128" sldId="312"/>
        </pc:sldMkLst>
        <pc:spChg chg="mod">
          <ac:chgData name="Richard Charnigo" userId="4fe029dc7930efe6" providerId="LiveId" clId="{F48B73E5-48B4-458D-84D0-4EC289E51A9E}" dt="2025-12-02T01:40:18.067" v="8531" actId="20577"/>
          <ac:spMkLst>
            <pc:docMk/>
            <pc:sldMk cId="1613878128" sldId="312"/>
            <ac:spMk id="3" creationId="{940A6D83-6E2B-7C68-A633-B77B496B2B66}"/>
          </ac:spMkLst>
        </pc:spChg>
        <pc:graphicFrameChg chg="add mod modGraphic">
          <ac:chgData name="Richard Charnigo" userId="4fe029dc7930efe6" providerId="LiveId" clId="{F48B73E5-48B4-458D-84D0-4EC289E51A9E}" dt="2025-12-01T16:31:34.363" v="1870" actId="207"/>
          <ac:graphicFrameMkLst>
            <pc:docMk/>
            <pc:sldMk cId="1613878128" sldId="312"/>
            <ac:graphicFrameMk id="4" creationId="{655001DC-6221-392E-5555-3EB577CBE5BB}"/>
          </ac:graphicFrameMkLst>
        </pc:graphicFrameChg>
      </pc:sldChg>
      <pc:sldChg chg="modSp add del mod">
        <pc:chgData name="Richard Charnigo" userId="4fe029dc7930efe6" providerId="LiveId" clId="{F48B73E5-48B4-458D-84D0-4EC289E51A9E}" dt="2025-12-01T16:31:50.123" v="1871" actId="2696"/>
        <pc:sldMkLst>
          <pc:docMk/>
          <pc:sldMk cId="714155956" sldId="313"/>
        </pc:sldMkLst>
        <pc:spChg chg="mod">
          <ac:chgData name="Richard Charnigo" userId="4fe029dc7930efe6" providerId="LiveId" clId="{F48B73E5-48B4-458D-84D0-4EC289E51A9E}" dt="2025-12-01T16:29:28.659" v="1825" actId="20577"/>
          <ac:spMkLst>
            <pc:docMk/>
            <pc:sldMk cId="714155956" sldId="313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08.713" v="1798" actId="2696"/>
        <pc:sldMkLst>
          <pc:docMk/>
          <pc:sldMk cId="1526621385" sldId="313"/>
        </pc:sldMkLst>
      </pc:sldChg>
      <pc:sldChg chg="modSp add mod">
        <pc:chgData name="Richard Charnigo" userId="4fe029dc7930efe6" providerId="LiveId" clId="{F48B73E5-48B4-458D-84D0-4EC289E51A9E}" dt="2025-12-02T01:40:45.709" v="8579" actId="20577"/>
        <pc:sldMkLst>
          <pc:docMk/>
          <pc:sldMk cId="3745391662" sldId="313"/>
        </pc:sldMkLst>
        <pc:spChg chg="mod">
          <ac:chgData name="Richard Charnigo" userId="4fe029dc7930efe6" providerId="LiveId" clId="{F48B73E5-48B4-458D-84D0-4EC289E51A9E}" dt="2025-12-02T01:40:45.709" v="8579" actId="20577"/>
          <ac:spMkLst>
            <pc:docMk/>
            <pc:sldMk cId="3745391662" sldId="313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09.485" v="1799" actId="2696"/>
        <pc:sldMkLst>
          <pc:docMk/>
          <pc:sldMk cId="3484702204" sldId="314"/>
        </pc:sldMkLst>
      </pc:sldChg>
      <pc:sldChg chg="modSp add mod">
        <pc:chgData name="Richard Charnigo" userId="4fe029dc7930efe6" providerId="LiveId" clId="{F48B73E5-48B4-458D-84D0-4EC289E51A9E}" dt="2025-12-02T01:41:08.151" v="8580" actId="114"/>
        <pc:sldMkLst>
          <pc:docMk/>
          <pc:sldMk cId="3557347945" sldId="314"/>
        </pc:sldMkLst>
        <pc:spChg chg="mod">
          <ac:chgData name="Richard Charnigo" userId="4fe029dc7930efe6" providerId="LiveId" clId="{F48B73E5-48B4-458D-84D0-4EC289E51A9E}" dt="2025-12-02T01:41:08.151" v="8580" actId="114"/>
          <ac:spMkLst>
            <pc:docMk/>
            <pc:sldMk cId="3557347945" sldId="314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09.663" v="1800" actId="2696"/>
        <pc:sldMkLst>
          <pc:docMk/>
          <pc:sldMk cId="525891541" sldId="315"/>
        </pc:sldMkLst>
      </pc:sldChg>
      <pc:sldChg chg="modSp add mod">
        <pc:chgData name="Richard Charnigo" userId="4fe029dc7930efe6" providerId="LiveId" clId="{F48B73E5-48B4-458D-84D0-4EC289E51A9E}" dt="2025-12-01T16:48:19.420" v="3318" actId="5793"/>
        <pc:sldMkLst>
          <pc:docMk/>
          <pc:sldMk cId="1161905634" sldId="315"/>
        </pc:sldMkLst>
        <pc:spChg chg="mod">
          <ac:chgData name="Richard Charnigo" userId="4fe029dc7930efe6" providerId="LiveId" clId="{F48B73E5-48B4-458D-84D0-4EC289E51A9E}" dt="2025-12-01T16:48:19.420" v="3318" actId="5793"/>
          <ac:spMkLst>
            <pc:docMk/>
            <pc:sldMk cId="1161905634" sldId="315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09.840" v="1801" actId="2696"/>
        <pc:sldMkLst>
          <pc:docMk/>
          <pc:sldMk cId="2376652400" sldId="316"/>
        </pc:sldMkLst>
      </pc:sldChg>
      <pc:sldChg chg="modSp add mod">
        <pc:chgData name="Richard Charnigo" userId="4fe029dc7930efe6" providerId="LiveId" clId="{F48B73E5-48B4-458D-84D0-4EC289E51A9E}" dt="2025-12-02T01:41:32.009" v="8593" actId="20577"/>
        <pc:sldMkLst>
          <pc:docMk/>
          <pc:sldMk cId="3058316626" sldId="316"/>
        </pc:sldMkLst>
        <pc:spChg chg="mod">
          <ac:chgData name="Richard Charnigo" userId="4fe029dc7930efe6" providerId="LiveId" clId="{F48B73E5-48B4-458D-84D0-4EC289E51A9E}" dt="2025-12-02T01:41:32.009" v="8593" actId="20577"/>
          <ac:spMkLst>
            <pc:docMk/>
            <pc:sldMk cId="3058316626" sldId="316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10.028" v="1802" actId="2696"/>
        <pc:sldMkLst>
          <pc:docMk/>
          <pc:sldMk cId="1258548247" sldId="317"/>
        </pc:sldMkLst>
      </pc:sldChg>
      <pc:sldChg chg="modSp add mod ord">
        <pc:chgData name="Richard Charnigo" userId="4fe029dc7930efe6" providerId="LiveId" clId="{F48B73E5-48B4-458D-84D0-4EC289E51A9E}" dt="2025-12-02T03:55:20.422" v="9490" actId="20577"/>
        <pc:sldMkLst>
          <pc:docMk/>
          <pc:sldMk cId="3970038761" sldId="317"/>
        </pc:sldMkLst>
        <pc:spChg chg="mod">
          <ac:chgData name="Richard Charnigo" userId="4fe029dc7930efe6" providerId="LiveId" clId="{F48B73E5-48B4-458D-84D0-4EC289E51A9E}" dt="2025-12-02T03:55:20.422" v="9490" actId="20577"/>
          <ac:spMkLst>
            <pc:docMk/>
            <pc:sldMk cId="3970038761" sldId="317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10.436" v="1803" actId="2696"/>
        <pc:sldMkLst>
          <pc:docMk/>
          <pc:sldMk cId="124333925" sldId="318"/>
        </pc:sldMkLst>
      </pc:sldChg>
      <pc:sldChg chg="modSp add mod">
        <pc:chgData name="Richard Charnigo" userId="4fe029dc7930efe6" providerId="LiveId" clId="{F48B73E5-48B4-458D-84D0-4EC289E51A9E}" dt="2025-12-02T01:01:24.466" v="5182" actId="20577"/>
        <pc:sldMkLst>
          <pc:docMk/>
          <pc:sldMk cId="3928878547" sldId="318"/>
        </pc:sldMkLst>
        <pc:spChg chg="mod">
          <ac:chgData name="Richard Charnigo" userId="4fe029dc7930efe6" providerId="LiveId" clId="{F48B73E5-48B4-458D-84D0-4EC289E51A9E}" dt="2025-12-02T01:01:24.466" v="5182" actId="20577"/>
          <ac:spMkLst>
            <pc:docMk/>
            <pc:sldMk cId="3928878547" sldId="318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F48B73E5-48B4-458D-84D0-4EC289E51A9E}" dt="2025-12-02T03:57:55.618" v="9826" actId="20577"/>
        <pc:sldMkLst>
          <pc:docMk/>
          <pc:sldMk cId="2544021900" sldId="319"/>
        </pc:sldMkLst>
        <pc:spChg chg="mod">
          <ac:chgData name="Richard Charnigo" userId="4fe029dc7930efe6" providerId="LiveId" clId="{F48B73E5-48B4-458D-84D0-4EC289E51A9E}" dt="2025-12-02T03:57:55.618" v="9826" actId="20577"/>
          <ac:spMkLst>
            <pc:docMk/>
            <pc:sldMk cId="2544021900" sldId="319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10.892" v="1804" actId="2696"/>
        <pc:sldMkLst>
          <pc:docMk/>
          <pc:sldMk cId="3652337710" sldId="319"/>
        </pc:sldMkLst>
      </pc:sldChg>
      <pc:sldChg chg="del">
        <pc:chgData name="Richard Charnigo" userId="4fe029dc7930efe6" providerId="LiveId" clId="{F48B73E5-48B4-458D-84D0-4EC289E51A9E}" dt="2025-12-01T16:29:11.376" v="1805" actId="2696"/>
        <pc:sldMkLst>
          <pc:docMk/>
          <pc:sldMk cId="95895093" sldId="320"/>
        </pc:sldMkLst>
      </pc:sldChg>
      <pc:sldChg chg="modSp add mod">
        <pc:chgData name="Richard Charnigo" userId="4fe029dc7930efe6" providerId="LiveId" clId="{F48B73E5-48B4-458D-84D0-4EC289E51A9E}" dt="2025-12-02T01:17:00.284" v="7369" actId="20577"/>
        <pc:sldMkLst>
          <pc:docMk/>
          <pc:sldMk cId="231459331" sldId="320"/>
        </pc:sldMkLst>
        <pc:spChg chg="mod">
          <ac:chgData name="Richard Charnigo" userId="4fe029dc7930efe6" providerId="LiveId" clId="{F48B73E5-48B4-458D-84D0-4EC289E51A9E}" dt="2025-12-02T01:17:00.284" v="7369" actId="20577"/>
          <ac:spMkLst>
            <pc:docMk/>
            <pc:sldMk cId="231459331" sldId="320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12.280" v="1807" actId="2696"/>
        <pc:sldMkLst>
          <pc:docMk/>
          <pc:sldMk cId="462685230" sldId="321"/>
        </pc:sldMkLst>
      </pc:sldChg>
      <pc:sldChg chg="modSp add mod">
        <pc:chgData name="Richard Charnigo" userId="4fe029dc7930efe6" providerId="LiveId" clId="{F48B73E5-48B4-458D-84D0-4EC289E51A9E}" dt="2025-12-02T04:03:39.604" v="10058" actId="6549"/>
        <pc:sldMkLst>
          <pc:docMk/>
          <pc:sldMk cId="3160059378" sldId="321"/>
        </pc:sldMkLst>
        <pc:spChg chg="mod">
          <ac:chgData name="Richard Charnigo" userId="4fe029dc7930efe6" providerId="LiveId" clId="{F48B73E5-48B4-458D-84D0-4EC289E51A9E}" dt="2025-12-02T04:03:39.604" v="10058" actId="6549"/>
          <ac:spMkLst>
            <pc:docMk/>
            <pc:sldMk cId="3160059378" sldId="321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11.846" v="1806" actId="2696"/>
        <pc:sldMkLst>
          <pc:docMk/>
          <pc:sldMk cId="94801199" sldId="322"/>
        </pc:sldMkLst>
      </pc:sldChg>
      <pc:sldChg chg="modSp add mod">
        <pc:chgData name="Richard Charnigo" userId="4fe029dc7930efe6" providerId="LiveId" clId="{F48B73E5-48B4-458D-84D0-4EC289E51A9E}" dt="2025-12-02T03:58:53.183" v="9831" actId="20577"/>
        <pc:sldMkLst>
          <pc:docMk/>
          <pc:sldMk cId="3169965610" sldId="322"/>
        </pc:sldMkLst>
        <pc:spChg chg="mod">
          <ac:chgData name="Richard Charnigo" userId="4fe029dc7930efe6" providerId="LiveId" clId="{F48B73E5-48B4-458D-84D0-4EC289E51A9E}" dt="2025-12-02T03:58:53.183" v="9831" actId="20577"/>
          <ac:spMkLst>
            <pc:docMk/>
            <pc:sldMk cId="3169965610" sldId="322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F48B73E5-48B4-458D-84D0-4EC289E51A9E}" dt="2025-12-02T04:04:13.388" v="10064" actId="20577"/>
        <pc:sldMkLst>
          <pc:docMk/>
          <pc:sldMk cId="980135111" sldId="323"/>
        </pc:sldMkLst>
        <pc:spChg chg="mod">
          <ac:chgData name="Richard Charnigo" userId="4fe029dc7930efe6" providerId="LiveId" clId="{F48B73E5-48B4-458D-84D0-4EC289E51A9E}" dt="2025-12-02T04:04:13.388" v="10064" actId="20577"/>
          <ac:spMkLst>
            <pc:docMk/>
            <pc:sldMk cId="980135111" sldId="323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12.703" v="1808" actId="2696"/>
        <pc:sldMkLst>
          <pc:docMk/>
          <pc:sldMk cId="3685328120" sldId="323"/>
        </pc:sldMkLst>
      </pc:sldChg>
      <pc:sldChg chg="del">
        <pc:chgData name="Richard Charnigo" userId="4fe029dc7930efe6" providerId="LiveId" clId="{F48B73E5-48B4-458D-84D0-4EC289E51A9E}" dt="2025-12-01T16:29:13.081" v="1809" actId="2696"/>
        <pc:sldMkLst>
          <pc:docMk/>
          <pc:sldMk cId="2676058234" sldId="324"/>
        </pc:sldMkLst>
      </pc:sldChg>
      <pc:sldChg chg="modSp add mod">
        <pc:chgData name="Richard Charnigo" userId="4fe029dc7930efe6" providerId="LiveId" clId="{F48B73E5-48B4-458D-84D0-4EC289E51A9E}" dt="2025-12-02T04:01:30.286" v="10031" actId="20577"/>
        <pc:sldMkLst>
          <pc:docMk/>
          <pc:sldMk cId="3425617662" sldId="324"/>
        </pc:sldMkLst>
        <pc:spChg chg="mod">
          <ac:chgData name="Richard Charnigo" userId="4fe029dc7930efe6" providerId="LiveId" clId="{F48B73E5-48B4-458D-84D0-4EC289E51A9E}" dt="2025-12-02T04:01:30.286" v="10031" actId="20577"/>
          <ac:spMkLst>
            <pc:docMk/>
            <pc:sldMk cId="3425617662" sldId="324"/>
            <ac:spMk id="3" creationId="{940A6D83-6E2B-7C68-A633-B77B496B2B66}"/>
          </ac:spMkLst>
        </pc:spChg>
      </pc:sldChg>
      <pc:sldChg chg="del">
        <pc:chgData name="Richard Charnigo" userId="4fe029dc7930efe6" providerId="LiveId" clId="{F48B73E5-48B4-458D-84D0-4EC289E51A9E}" dt="2025-12-01T16:29:13.396" v="1810" actId="2696"/>
        <pc:sldMkLst>
          <pc:docMk/>
          <pc:sldMk cId="3495050531" sldId="325"/>
        </pc:sldMkLst>
      </pc:sldChg>
      <pc:sldChg chg="del">
        <pc:chgData name="Richard Charnigo" userId="4fe029dc7930efe6" providerId="LiveId" clId="{F48B73E5-48B4-458D-84D0-4EC289E51A9E}" dt="2025-12-01T16:29:13.932" v="1811" actId="2696"/>
        <pc:sldMkLst>
          <pc:docMk/>
          <pc:sldMk cId="4146749389" sldId="32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12/1/2025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12/1/2025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2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99909" y="2335192"/>
            <a:ext cx="9792182" cy="218761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lIns="914400" tIns="91440" rIns="914400" anchor="ctr"/>
          <a:lstStyle>
            <a:lvl1pPr algn="ctr">
              <a:defRPr sz="5400" b="1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5E8994-67B0-7A02-C300-3232691564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32671" y="0"/>
            <a:ext cx="7659329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3791" y="787869"/>
            <a:ext cx="2743200" cy="2142144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A6B5C4-24E3-C021-071B-DFF6C6CC4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3449" y="3429000"/>
            <a:ext cx="2920796" cy="29273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4572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600" spc="100" baseline="0"/>
            </a:lvl2pPr>
            <a:lvl3pPr marL="9144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400" spc="100" baseline="0"/>
            </a:lvl3pPr>
            <a:lvl4pPr marL="13716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200" spc="100" baseline="0"/>
            </a:lvl4pPr>
            <a:lvl5pPr marL="18288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2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220928" y="787869"/>
            <a:ext cx="6292646" cy="54322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559" y="1"/>
            <a:ext cx="4952999" cy="2182482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731520" rIns="7315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42932" y="0"/>
            <a:ext cx="7249067" cy="21824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2924355"/>
            <a:ext cx="3769525" cy="330064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E5C19A-AE6A-FEDE-6B3C-9B1701F4C5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933262" y="2932801"/>
            <a:ext cx="6411912" cy="3300851"/>
          </a:xfrm>
          <a:prstGeom prst="rect">
            <a:avLst/>
          </a:prstGeom>
        </p:spPr>
        <p:txBody>
          <a:bodyPr/>
          <a:lstStyle>
            <a:lvl1pPr marL="283464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1pPr>
            <a:lvl2pPr marL="9144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2pPr>
            <a:lvl3pPr marL="13716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3pPr>
            <a:lvl4pPr marL="18288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4pPr>
            <a:lvl5pPr marL="22860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96722F2-1968-8B82-9382-187D808D9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1541"/>
            <a:ext cx="10515600" cy="1215894"/>
          </a:xfrm>
          <a:prstGeom prst="rect">
            <a:avLst/>
          </a:prstGeom>
        </p:spPr>
        <p:txBody>
          <a:bodyPr anchor="b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859468" y="2674190"/>
            <a:ext cx="10494331" cy="36058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0061" y="1541398"/>
            <a:ext cx="4442603" cy="212482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30061" y="3984426"/>
            <a:ext cx="4442603" cy="242499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71736" y="0"/>
            <a:ext cx="5420263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4257799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12/1/2025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29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772276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4747" y="2365057"/>
            <a:ext cx="4377400" cy="2160644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B3EFFF7-FFC6-16DF-B4AB-DD5A1A1DA9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27896" y="0"/>
            <a:ext cx="3344379" cy="6858000"/>
          </a:xfrm>
          <a:custGeom>
            <a:avLst/>
            <a:gdLst>
              <a:gd name="connsiteX0" fmla="*/ 0 w 3344379"/>
              <a:gd name="connsiteY0" fmla="*/ 0 h 6858000"/>
              <a:gd name="connsiteX1" fmla="*/ 3344379 w 3344379"/>
              <a:gd name="connsiteY1" fmla="*/ 0 h 6858000"/>
              <a:gd name="connsiteX2" fmla="*/ 3344379 w 3344379"/>
              <a:gd name="connsiteY2" fmla="*/ 6858000 h 6858000"/>
              <a:gd name="connsiteX3" fmla="*/ 0 w 33443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4379" h="6858000">
                <a:moveTo>
                  <a:pt x="0" y="0"/>
                </a:moveTo>
                <a:lnTo>
                  <a:pt x="3344379" y="0"/>
                </a:lnTo>
                <a:lnTo>
                  <a:pt x="33443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>
              <a:alpha val="1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noFill/>
              </a:defRPr>
            </a:lvl1pPr>
          </a:lstStyle>
          <a:p>
            <a:pPr lvl="0"/>
            <a:r>
              <a:rPr lang="en-US" dirty="0"/>
              <a:t>Blank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6E802E-B214-0AE3-69C8-CBCA885C70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35900" y="2071688"/>
            <a:ext cx="3773488" cy="2732087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4572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2pPr>
            <a:lvl3pPr marL="9144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3pPr>
            <a:lvl4pPr marL="13716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4pPr>
            <a:lvl5pPr marL="18288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2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99909" y="2335192"/>
            <a:ext cx="9792182" cy="218761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lIns="914400" tIns="182880" rIns="914400" anchor="ctr"/>
          <a:lstStyle>
            <a:lvl1pPr algn="ctr">
              <a:defRPr sz="5400" b="1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37129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CC6C658-B6F5-98D2-4D95-EA3030D6F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2" y="-7084"/>
            <a:ext cx="12212321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0065" y="2372810"/>
            <a:ext cx="4352081" cy="2129742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789480" y="0"/>
            <a:ext cx="539496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C3FAF69-7EBE-817B-DCEA-4A1595820E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-7515"/>
            <a:ext cx="4661648" cy="6871651"/>
          </a:xfrm>
          <a:prstGeom prst="rect">
            <a:avLst/>
          </a:prstGeom>
          <a:solidFill>
            <a:srgbClr val="4769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6608" y="804862"/>
            <a:ext cx="3401992" cy="5121375"/>
          </a:xfrm>
          <a:prstGeom prst="rect">
            <a:avLst/>
          </a:prstGeom>
          <a:ln w="28575">
            <a:noFill/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4F9403-8AE5-DF79-EFCF-E99EABB8341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579338" y="804863"/>
            <a:ext cx="5716587" cy="5248276"/>
          </a:xfrm>
          <a:prstGeom prst="rect">
            <a:avLst/>
          </a:prstGeom>
        </p:spPr>
        <p:txBody>
          <a:bodyPr anchor="ctr"/>
          <a:lstStyle>
            <a:lvl1pPr marL="283464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1pPr>
            <a:lvl2pPr marL="73152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2pPr>
            <a:lvl3pPr marL="109728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3pPr>
            <a:lvl4pPr marL="146304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4pPr>
            <a:lvl5pPr marL="18288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47727" y="2060294"/>
            <a:ext cx="4359795" cy="2141316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-9009"/>
            <a:ext cx="5521124" cy="68785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70878" y="4550199"/>
            <a:ext cx="4359795" cy="1790164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800" b="1" cap="all" spc="100" baseline="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912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706056"/>
            <a:ext cx="6323957" cy="1088020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C3273F-AE8F-21E6-A06E-52686D65496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35563" y="2291786"/>
            <a:ext cx="3017837" cy="3967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283464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2pPr>
            <a:lvl3pPr marL="6858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3pPr>
            <a:lvl4pPr marL="11430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4pPr>
            <a:lvl5pPr marL="16002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011C768-FB8E-F917-0CF9-C9B7DA4CAA6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473281" y="2294680"/>
            <a:ext cx="3136127" cy="3967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283464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2pPr>
            <a:lvl3pPr marL="6858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3pPr>
            <a:lvl4pPr marL="11430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4pPr>
            <a:lvl5pPr marL="16002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D970D0-182D-96E3-04B5-5D634F9C4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6143"/>
            <a:ext cx="10515600" cy="1229033"/>
          </a:xfrm>
          <a:prstGeom prst="rect">
            <a:avLst/>
          </a:prstGeom>
        </p:spPr>
        <p:txBody>
          <a:bodyPr anchor="b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E453354-6167-7227-F443-F984688CC4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49775" y="2858625"/>
            <a:ext cx="3941763" cy="3338513"/>
          </a:xfrm>
          <a:prstGeom prst="rect">
            <a:avLst/>
          </a:prstGeom>
        </p:spPr>
        <p:txBody>
          <a:bodyPr/>
          <a:lstStyle>
            <a:lvl1pPr marL="347472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800" spc="100" baseline="0"/>
            </a:lvl1pPr>
            <a:lvl2pPr marL="6858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defRPr sz="1600" spc="100" baseline="0"/>
            </a:lvl2pPr>
            <a:lvl3pPr marL="11430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  <a:defRPr sz="1400" spc="100" baseline="0"/>
            </a:lvl3pPr>
            <a:lvl4pPr marL="16002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  <a:defRPr sz="1200" spc="100" baseline="0"/>
            </a:lvl4pPr>
            <a:lvl5pPr marL="20574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romanLcPeriod"/>
              <a:defRPr sz="12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DDA14B5C-C6A4-65FB-34DD-E1C0FF465FF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342681" y="2858625"/>
            <a:ext cx="6011119" cy="33385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None/>
              <a:defRPr sz="1800" spc="100" baseline="0"/>
            </a:lvl1pPr>
            <a:lvl2pPr marL="28575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2pPr>
            <a:lvl3pPr marL="68580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3pPr>
            <a:lvl4pPr marL="114300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4pPr>
            <a:lvl5pPr marL="160020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766915"/>
            <a:ext cx="2782529" cy="21630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64796" y="960385"/>
            <a:ext cx="6341212" cy="196962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716594"/>
            <a:ext cx="12192000" cy="31414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73" r:id="rId3"/>
    <p:sldLayoutId id="2147483669" r:id="rId4"/>
    <p:sldLayoutId id="2147483651" r:id="rId5"/>
    <p:sldLayoutId id="2147483671" r:id="rId6"/>
    <p:sldLayoutId id="2147483652" r:id="rId7"/>
    <p:sldLayoutId id="2147483653" r:id="rId8"/>
    <p:sldLayoutId id="2147483650" r:id="rId9"/>
    <p:sldLayoutId id="2147483664" r:id="rId10"/>
    <p:sldLayoutId id="2147483659" r:id="rId11"/>
    <p:sldLayoutId id="2147483662" r:id="rId12"/>
    <p:sldLayoutId id="2147483670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Close-up of a green field">
            <a:extLst>
              <a:ext uri="{FF2B5EF4-FFF2-40B4-BE49-F238E27FC236}">
                <a16:creationId xmlns:a16="http://schemas.microsoft.com/office/drawing/2014/main" id="{FE4A4B5C-D71A-0CFA-A601-EB93F13F5A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50000"/>
          </a:blip>
          <a:srcRect/>
          <a:stretch/>
        </p:blipFill>
        <p:spPr>
          <a:xfrm>
            <a:off x="0" y="-2"/>
            <a:ext cx="12192000" cy="685800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0147929-8D39-DAA9-C3C5-4829D9C31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909" y="2335192"/>
            <a:ext cx="9792182" cy="2187616"/>
          </a:xfrm>
        </p:spPr>
        <p:txBody>
          <a:bodyPr/>
          <a:lstStyle/>
          <a:p>
            <a:br>
              <a:rPr lang="en-US" sz="80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80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JOINT, MARGINAL, and conditional PROBABILITY MASS FUNCTIONS</a:t>
            </a:r>
            <a:br>
              <a:rPr lang="en-US" sz="4000" b="1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br>
              <a:rPr lang="en-US" sz="880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b="1" i="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BST 675, Fall 2025, Lecture 16</a:t>
            </a:r>
            <a:br>
              <a:rPr lang="en-US" sz="4000" b="1" i="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4000" b="1" i="0" dirty="0">
                <a:solidFill>
                  <a:srgbClr val="00B0F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Dr. Richard Charnigo</a:t>
            </a:r>
            <a:endParaRPr lang="en-US" sz="4000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268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SENSITIVITY AND SPECIFICITY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our numerical example, sensitivity is  9/10.  For someone with the disease, there is a  90%  chance of a positive diagnosis.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Also, specificity is  29/30.  For someone without the disease, there is a  96.7%  chance of a negative diagnosis.</a:t>
            </a:r>
          </a:p>
        </p:txBody>
      </p:sp>
    </p:spTree>
    <p:extLst>
      <p:ext uri="{BB962C8B-B14F-4D97-AF65-F5344CB8AC3E}">
        <p14:creationId xmlns:p14="http://schemas.microsoft.com/office/powerpoint/2010/main" val="3928878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89"/>
            <a:ext cx="9906000" cy="614887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POSITIVE PREDICTIVE VALUE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define </a:t>
            </a: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positive predictive value</a:t>
            </a:r>
            <a:r>
              <a:rPr lang="en-US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 P(Y = 1 | X = 1). Some people, especially in computer science contexts, may instead use the term </a:t>
            </a: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precision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en-US" sz="32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our numerical example, positive predictive value is  3/4.  For someone with a positive diagnosis, there is a  75%  chance of having the disease.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This differs from how statisticians use the term.  For them, precision refers to low variability and sometimes more specifically to the reciprocal of the variance.</a:t>
            </a:r>
            <a:endParaRPr lang="en-US" sz="2000" baseline="30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021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NEGATIVE PREDICTIVE VALUE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define </a:t>
            </a: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negative predictive value</a:t>
            </a:r>
            <a:r>
              <a:rPr lang="en-US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 P(Y = 0 | X = 0).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our numerical example, negative predictive value is  87/88.  For someone with a negative diagnosis, there is a  98.9%  chance of not having the disease.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an uncommon disease, negative predictive value will typically be high, but positive predictive value may be low or middling (as seen on the previous slide).</a:t>
            </a:r>
          </a:p>
        </p:txBody>
      </p:sp>
    </p:spTree>
    <p:extLst>
      <p:ext uri="{BB962C8B-B14F-4D97-AF65-F5344CB8AC3E}">
        <p14:creationId xmlns:p14="http://schemas.microsoft.com/office/powerpoint/2010/main" val="231459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DECOMPOSING A CONDITIONAL PMF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Recall that  P(Y = y | X = x) = P(X = x, Y = y) / P(X = x).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numerator of the right side may be decomposed into the product  P(X = x | Y = y) P(Y = y).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denominator may be decomposed into the sum of       P(X = x, Y = 0)  and  P(X = x, Y = 1).  Each of these may be further decomposed into a product.</a:t>
            </a:r>
          </a:p>
        </p:txBody>
      </p:sp>
    </p:spTree>
    <p:extLst>
      <p:ext uri="{BB962C8B-B14F-4D97-AF65-F5344CB8AC3E}">
        <p14:creationId xmlns:p14="http://schemas.microsoft.com/office/powerpoint/2010/main" val="3160059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BAYES’ THEOREM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Carrying out all of the steps on the preceding slide, we have  P(Y = y | X = x) =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                 P(X = x | Y = y) P(Y = y)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{ P(X = x | Y = 0) P(Y = 0) + P(X = x | Y = 1) P(Y = 1) }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This equality is known as Bayes’ theorem.  As can be seen, Bayes’ theorem allows you to compute  P(Y = y | X = x)  from  P(X = x | Y = 0),  P(X = x | Y = 1),  and  P(Y = 1).</a:t>
            </a:r>
          </a:p>
        </p:txBody>
      </p:sp>
    </p:spTree>
    <p:extLst>
      <p:ext uri="{BB962C8B-B14F-4D97-AF65-F5344CB8AC3E}">
        <p14:creationId xmlns:p14="http://schemas.microsoft.com/office/powerpoint/2010/main" val="3169965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BAYES’ THEOREM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One interpretation of Bayes’ theorem (with  x = y = 1) is that  positive predictive value =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                                                           sensitivity · prevalence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{(1 – specificity)·(1 – prevalence) + sensitivity · prevalence}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Assuming that prevalence is neither  0  nor  1,  perfect sensitivity does not guarantee perfect positive predictive value, but imperfect </a:t>
            </a:r>
            <a:r>
              <a:rPr lang="en-US" sz="32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specificity does guarantee 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imperfect positive predictive value.</a:t>
            </a:r>
          </a:p>
        </p:txBody>
      </p:sp>
    </p:spTree>
    <p:extLst>
      <p:ext uri="{BB962C8B-B14F-4D97-AF65-F5344CB8AC3E}">
        <p14:creationId xmlns:p14="http://schemas.microsoft.com/office/powerpoint/2010/main" val="980135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62515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REMARKS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Although we have considered discrete  X  and  Y  in this lecture, versions of Bayes’ Theorem exist for continuous random variables and random vectors.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These versions of Bayes’ Theorem open up a new (“Bayesian”) framework for statistical inference.  Although this is beyond the scope of BST 675, you are welcome to view the materials from my Bayesian course.</a:t>
            </a:r>
            <a:r>
              <a:rPr lang="en-US" sz="32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baseline="30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2000" baseline="30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20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/>
              <a:t>https://www.richardcharnigo.net</a:t>
            </a:r>
            <a:endParaRPr lang="en-US" sz="2000" baseline="30000" dirty="0"/>
          </a:p>
        </p:txBody>
      </p:sp>
    </p:spTree>
    <p:extLst>
      <p:ext uri="{BB962C8B-B14F-4D97-AF65-F5344CB8AC3E}">
        <p14:creationId xmlns:p14="http://schemas.microsoft.com/office/powerpoint/2010/main" val="3425617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INTRODUCTION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Lectures 5 and 6 described joint, marginal, and conditional probability density functions.  These concepts apply when we have a continuous random vector  (X, Y)</a:t>
            </a:r>
            <a:r>
              <a:rPr lang="en-US" sz="32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Analogous concepts of joint, marginal, and conditional probability </a:t>
            </a:r>
            <a:r>
              <a:rPr lang="en-US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mass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functions can be described for a discrete random vector  (X, Y)</a:t>
            </a:r>
            <a:r>
              <a:rPr lang="en-US" sz="3200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58152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INTRODUCTION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simplicity and illustration in this lecture, we shall suppose that  Y  is a binary disease variable (1 = present,   0 = absent) and that  X  is a binary diagnostic variable        (1 = positive, 0 = negative).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by-product of our work in this lecture will be Bayes’ Theorem, a result that essentially reverses the roles of random variables in a conditional probability mass function.</a:t>
            </a:r>
          </a:p>
        </p:txBody>
      </p:sp>
    </p:spTree>
    <p:extLst>
      <p:ext uri="{BB962C8B-B14F-4D97-AF65-F5344CB8AC3E}">
        <p14:creationId xmlns:p14="http://schemas.microsoft.com/office/powerpoint/2010/main" val="748912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JOINT PROBABILITY MASS FUNCTION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light blue cells in the table below display a </a:t>
            </a: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joint probability mass function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(or joint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pmf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  Each cell displays                 P(X = x, Y = y),  where  x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{0,1}  and  y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{0,1}.  We use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X,Y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(x, y)  to denote  P(X = x, Y = y),  although some people prefer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X,Y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(x, y).  We see, e.g., that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X,Y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(1, 0) = 0.03.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55001DC-6221-392E-5555-3EB577CBE5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562557"/>
              </p:ext>
            </p:extLst>
          </p:nvPr>
        </p:nvGraphicFramePr>
        <p:xfrm>
          <a:off x="2032000" y="4774267"/>
          <a:ext cx="8128000" cy="1706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34918971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7742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2284827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645327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Row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539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11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59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Column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1.00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09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878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MARGINAL PMF’S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light green cells in the table below display </a:t>
            </a: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marginal probability mass functions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(or marginal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pmf’s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  The entries in the right margin are  P(X = x)  for  x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{0,1}  and those in the lower margin are  P(Y = y)  for  y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{0,1}.  We use the notation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(x)  and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(y),  although some people prefer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(x)  and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(y).  We see, e.g., that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(0) = 0.90.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55001DC-6221-392E-5555-3EB577CBE5BB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4774267"/>
          <a:ext cx="8128000" cy="1706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34918971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7742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2284827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645327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Row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539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11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59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Column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1.00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09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53916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MARGINAL PMF’S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Notice that marginal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pmf’s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are obtained by summing joint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pmf’s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similarly to how marginal pdf’s are obtained by integrating joint pdf’s (Lecture 5).  That is,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(x) =              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X,Y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(x, y)  and 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(y) =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Σ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3200" baseline="-250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X,Y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(x, y),  so you are summing over values of the variable you do </a:t>
            </a:r>
            <a:r>
              <a:rPr lang="en-US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want.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55001DC-6221-392E-5555-3EB577CBE5BB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4774267"/>
          <a:ext cx="8128000" cy="1706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34918971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7742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2284827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645327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Row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539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11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59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Column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1.00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09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734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CONDITIONAL PMF’S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may also define </a:t>
            </a: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conditional probability mass functions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(conditional </a:t>
            </a:r>
            <a:r>
              <a:rPr lang="en-US" sz="32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pmf’s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).  These involve quotients from a light blue cell and a light green cell in the same row or column, such as  P(X = 1 | Y = 0) =  P(X = 1, Y = 0) / P(Y = 0) = 1/30  and  P(Y = 0 | X = 1) = P(X = 1, Y = 0) / P(X = 1) = 1/4.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55001DC-6221-392E-5555-3EB577CBE5BB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4774267"/>
          <a:ext cx="8128000" cy="1706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34918971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7742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2284827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645327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Row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539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11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59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Column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1.00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09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1905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CONDITIONAL PMF’S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Generally,  P(X = x | Y = y) = P(X = x, Y = y) / P(Y = y)  and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P(Y = y | X = x) = P (X = x, Y = y) / P(X = x).  In fact, these should be taken as definitions.  A caveat is not to condition on an impossible event, but that is not a concern with        x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{0,1}  or  y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{0,1}  in the table below.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655001DC-6221-392E-5555-3EB577CBE5BB}"/>
              </a:ext>
            </a:extLst>
          </p:cNvPr>
          <p:cNvGraphicFramePr>
            <a:graphicFrameLocks noGrp="1"/>
          </p:cNvGraphicFramePr>
          <p:nvPr/>
        </p:nvGraphicFramePr>
        <p:xfrm>
          <a:off x="2032000" y="4774267"/>
          <a:ext cx="8128000" cy="1706880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3349189714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77742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2284827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76453278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Y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/>
                        <a:t>Row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539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11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X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59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b="1" dirty="0">
                          <a:solidFill>
                            <a:schemeClr val="bg1"/>
                          </a:solidFill>
                        </a:rPr>
                        <a:t>Column totals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0.90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/>
                        <a:t>1.00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09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316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SENSITIVITY AND SPECIFICITY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Thinking of  Y  as a disease variable (1 = present,                  0 = absent) and of  X  as a diagnostic variable (1 = positive, 0 = negative), we define </a:t>
            </a: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sensitivity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 P(X = 1 | Y = 1). Some people, especially in computer science contexts, may instead use the term </a:t>
            </a: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recall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 also define </a:t>
            </a:r>
            <a:r>
              <a:rPr lang="en-US" sz="3200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specificity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  P(X = 0 | Y = 0).</a:t>
            </a:r>
          </a:p>
        </p:txBody>
      </p:sp>
    </p:spTree>
    <p:extLst>
      <p:ext uri="{BB962C8B-B14F-4D97-AF65-F5344CB8AC3E}">
        <p14:creationId xmlns:p14="http://schemas.microsoft.com/office/powerpoint/2010/main" val="3970038761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6411175_Win32_SL_V6" id="{2596AF0E-92BF-4F5A-A2A1-B1C9D33CD0CE}" vid="{0709752F-9199-467A-B305-5274ECB683C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19A644-6410-4EC7-894C-877E70305DFF}">
  <ds:schemaRefs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230e9df3-be65-4c73-a93b-d1236ebd677e"/>
    <ds:schemaRef ds:uri="http://purl.org/dc/terms/"/>
    <ds:schemaRef ds:uri="16c05727-aa75-4e4a-9b5f-8a80a1165891"/>
    <ds:schemaRef ds:uri="71af3243-3dd4-4a8d-8c0d-dd76da1f02a5"/>
    <ds:schemaRef ds:uri="http://schemas.microsoft.com/sharepoint/v3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E9424615-5FE5-4F43-AE24-3BC9A05326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5AD180A-D253-4F84-BD24-8EE736E655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{6D703914-E1C6-4156-A77F-6781093C2427}TF8c6975b0-03aa-48e8-8a23-2a6072f108da7bca746b_win32-937fb968a2bf</Template>
  <TotalTime>612</TotalTime>
  <Words>1518</Words>
  <Application>Microsoft Office PowerPoint</Application>
  <PresentationFormat>Widescreen</PresentationFormat>
  <Paragraphs>170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Tenorite </vt:lpstr>
      <vt:lpstr>Tenorite Bold</vt:lpstr>
      <vt:lpstr>Custom</vt:lpstr>
      <vt:lpstr>  JOINT, MARGINAL, and conditional PROBABILITY MASS FUNCTIONS  BST 675, Fall 2025, Lecture 16 Dr. Richard Charnigo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PRESENTATION</dc:title>
  <dc:creator>Richard Charnigo</dc:creator>
  <cp:lastModifiedBy>Richard Charnigo</cp:lastModifiedBy>
  <cp:revision>4</cp:revision>
  <cp:lastPrinted>2025-12-02T01:29:43Z</cp:lastPrinted>
  <dcterms:created xsi:type="dcterms:W3CDTF">2025-11-01T05:05:53Z</dcterms:created>
  <dcterms:modified xsi:type="dcterms:W3CDTF">2025-12-02T04:04:20Z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