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23"/>
  </p:notesMasterIdLst>
  <p:handoutMasterIdLst>
    <p:handoutMasterId r:id="rId24"/>
  </p:handoutMasterIdLst>
  <p:sldIdLst>
    <p:sldId id="310" r:id="rId5"/>
    <p:sldId id="291" r:id="rId6"/>
    <p:sldId id="311" r:id="rId7"/>
    <p:sldId id="312" r:id="rId8"/>
    <p:sldId id="313" r:id="rId9"/>
    <p:sldId id="314" r:id="rId10"/>
    <p:sldId id="315" r:id="rId11"/>
    <p:sldId id="316" r:id="rId12"/>
    <p:sldId id="317" r:id="rId13"/>
    <p:sldId id="318" r:id="rId14"/>
    <p:sldId id="319" r:id="rId15"/>
    <p:sldId id="321" r:id="rId16"/>
    <p:sldId id="320" r:id="rId17"/>
    <p:sldId id="322" r:id="rId18"/>
    <p:sldId id="323" r:id="rId19"/>
    <p:sldId id="324" r:id="rId20"/>
    <p:sldId id="325" r:id="rId21"/>
    <p:sldId id="326"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FAE8"/>
    <a:srgbClr val="476977"/>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8DC43D0-02E8-451F-8932-CAF9C18C1AE8}" v="464" dt="2025-11-17T21:52:26.673"/>
  </p1510:revLst>
</p1510:revInfo>
</file>

<file path=ppt/tableStyles.xml><?xml version="1.0" encoding="utf-8"?>
<a:tblStyleLst xmlns:a="http://schemas.openxmlformats.org/drawingml/2006/main" def="{9DCAF9ED-07DC-4A11-8D7F-57B35C25682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5394" autoAdjust="0"/>
  </p:normalViewPr>
  <p:slideViewPr>
    <p:cSldViewPr snapToGrid="0">
      <p:cViewPr varScale="1">
        <p:scale>
          <a:sx n="82" d="100"/>
          <a:sy n="82" d="100"/>
        </p:scale>
        <p:origin x="672" y="7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0" d="100"/>
        <a:sy n="60" d="100"/>
      </p:scale>
      <p:origin x="0" y="0"/>
    </p:cViewPr>
  </p:sorterViewPr>
  <p:notesViewPr>
    <p:cSldViewPr snapToGrid="0">
      <p:cViewPr varScale="1">
        <p:scale>
          <a:sx n="67" d="100"/>
          <a:sy n="67" d="100"/>
        </p:scale>
        <p:origin x="3120"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ichard Charnigo" userId="4fe029dc7930efe6" providerId="LiveId" clId="{A8DC43D0-02E8-451F-8932-CAF9C18C1AE8}"/>
    <pc:docChg chg="undo redo custSel addSld delSld modSld">
      <pc:chgData name="Richard Charnigo" userId="4fe029dc7930efe6" providerId="LiveId" clId="{A8DC43D0-02E8-451F-8932-CAF9C18C1AE8}" dt="2025-11-17T21:52:26.668" v="10989" actId="20577"/>
      <pc:docMkLst>
        <pc:docMk/>
      </pc:docMkLst>
      <pc:sldChg chg="modSp mod">
        <pc:chgData name="Richard Charnigo" userId="4fe029dc7930efe6" providerId="LiveId" clId="{A8DC43D0-02E8-451F-8932-CAF9C18C1AE8}" dt="2025-11-15T04:44:04.482" v="10882" actId="20577"/>
        <pc:sldMkLst>
          <pc:docMk/>
          <pc:sldMk cId="1581522045" sldId="291"/>
        </pc:sldMkLst>
        <pc:spChg chg="mod">
          <ac:chgData name="Richard Charnigo" userId="4fe029dc7930efe6" providerId="LiveId" clId="{A8DC43D0-02E8-451F-8932-CAF9C18C1AE8}" dt="2025-11-15T04:44:04.482" v="10882" actId="20577"/>
          <ac:spMkLst>
            <pc:docMk/>
            <pc:sldMk cId="1581522045" sldId="291"/>
            <ac:spMk id="3" creationId="{940A6D83-6E2B-7C68-A633-B77B496B2B66}"/>
          </ac:spMkLst>
        </pc:spChg>
      </pc:sldChg>
      <pc:sldChg chg="modSp mod">
        <pc:chgData name="Richard Charnigo" userId="4fe029dc7930efe6" providerId="LiveId" clId="{A8DC43D0-02E8-451F-8932-CAF9C18C1AE8}" dt="2025-11-15T04:43:53.357" v="10877" actId="20577"/>
        <pc:sldMkLst>
          <pc:docMk/>
          <pc:sldMk cId="1760268449" sldId="310"/>
        </pc:sldMkLst>
        <pc:spChg chg="mod">
          <ac:chgData name="Richard Charnigo" userId="4fe029dc7930efe6" providerId="LiveId" clId="{A8DC43D0-02E8-451F-8932-CAF9C18C1AE8}" dt="2025-11-15T04:43:53.357" v="10877" actId="20577"/>
          <ac:spMkLst>
            <pc:docMk/>
            <pc:sldMk cId="1760268449" sldId="310"/>
            <ac:spMk id="7" creationId="{C0147929-8D39-DAA9-C3C5-4829D9C31C27}"/>
          </ac:spMkLst>
        </pc:spChg>
      </pc:sldChg>
      <pc:sldChg chg="modSp add mod">
        <pc:chgData name="Richard Charnigo" userId="4fe029dc7930efe6" providerId="LiveId" clId="{A8DC43D0-02E8-451F-8932-CAF9C18C1AE8}" dt="2025-11-15T04:44:29.123" v="10903" actId="20577"/>
        <pc:sldMkLst>
          <pc:docMk/>
          <pc:sldMk cId="519889535" sldId="311"/>
        </pc:sldMkLst>
        <pc:spChg chg="mod">
          <ac:chgData name="Richard Charnigo" userId="4fe029dc7930efe6" providerId="LiveId" clId="{A8DC43D0-02E8-451F-8932-CAF9C18C1AE8}" dt="2025-11-15T04:44:29.123" v="10903" actId="20577"/>
          <ac:spMkLst>
            <pc:docMk/>
            <pc:sldMk cId="519889535" sldId="311"/>
            <ac:spMk id="3" creationId="{940A6D83-6E2B-7C68-A633-B77B496B2B66}"/>
          </ac:spMkLst>
        </pc:spChg>
      </pc:sldChg>
      <pc:sldChg chg="del">
        <pc:chgData name="Richard Charnigo" userId="4fe029dc7930efe6" providerId="LiveId" clId="{A8DC43D0-02E8-451F-8932-CAF9C18C1AE8}" dt="2025-11-15T02:04:36.199" v="221" actId="2696"/>
        <pc:sldMkLst>
          <pc:docMk/>
          <pc:sldMk cId="748912872" sldId="311"/>
        </pc:sldMkLst>
      </pc:sldChg>
      <pc:sldChg chg="del">
        <pc:chgData name="Richard Charnigo" userId="4fe029dc7930efe6" providerId="LiveId" clId="{A8DC43D0-02E8-451F-8932-CAF9C18C1AE8}" dt="2025-11-15T02:04:37.402" v="222" actId="2696"/>
        <pc:sldMkLst>
          <pc:docMk/>
          <pc:sldMk cId="1613878128" sldId="312"/>
        </pc:sldMkLst>
      </pc:sldChg>
      <pc:sldChg chg="modSp add mod">
        <pc:chgData name="Richard Charnigo" userId="4fe029dc7930efe6" providerId="LiveId" clId="{A8DC43D0-02E8-451F-8932-CAF9C18C1AE8}" dt="2025-11-15T04:44:43.919" v="10905" actId="20577"/>
        <pc:sldMkLst>
          <pc:docMk/>
          <pc:sldMk cId="2552785399" sldId="312"/>
        </pc:sldMkLst>
        <pc:spChg chg="mod">
          <ac:chgData name="Richard Charnigo" userId="4fe029dc7930efe6" providerId="LiveId" clId="{A8DC43D0-02E8-451F-8932-CAF9C18C1AE8}" dt="2025-11-15T04:44:43.919" v="10905" actId="20577"/>
          <ac:spMkLst>
            <pc:docMk/>
            <pc:sldMk cId="2552785399" sldId="312"/>
            <ac:spMk id="3" creationId="{940A6D83-6E2B-7C68-A633-B77B496B2B66}"/>
          </ac:spMkLst>
        </pc:spChg>
      </pc:sldChg>
      <pc:sldChg chg="modSp add mod">
        <pc:chgData name="Richard Charnigo" userId="4fe029dc7930efe6" providerId="LiveId" clId="{A8DC43D0-02E8-451F-8932-CAF9C18C1AE8}" dt="2025-11-15T03:23:19.961" v="6609" actId="20577"/>
        <pc:sldMkLst>
          <pc:docMk/>
          <pc:sldMk cId="692362102" sldId="313"/>
        </pc:sldMkLst>
        <pc:spChg chg="mod">
          <ac:chgData name="Richard Charnigo" userId="4fe029dc7930efe6" providerId="LiveId" clId="{A8DC43D0-02E8-451F-8932-CAF9C18C1AE8}" dt="2025-11-15T03:23:19.961" v="6609" actId="20577"/>
          <ac:spMkLst>
            <pc:docMk/>
            <pc:sldMk cId="692362102" sldId="313"/>
            <ac:spMk id="3" creationId="{940A6D83-6E2B-7C68-A633-B77B496B2B66}"/>
          </ac:spMkLst>
        </pc:spChg>
      </pc:sldChg>
      <pc:sldChg chg="del">
        <pc:chgData name="Richard Charnigo" userId="4fe029dc7930efe6" providerId="LiveId" clId="{A8DC43D0-02E8-451F-8932-CAF9C18C1AE8}" dt="2025-11-15T02:04:37.593" v="223" actId="2696"/>
        <pc:sldMkLst>
          <pc:docMk/>
          <pc:sldMk cId="1526621385" sldId="313"/>
        </pc:sldMkLst>
      </pc:sldChg>
      <pc:sldChg chg="modSp add mod">
        <pc:chgData name="Richard Charnigo" userId="4fe029dc7930efe6" providerId="LiveId" clId="{A8DC43D0-02E8-451F-8932-CAF9C18C1AE8}" dt="2025-11-15T04:45:33.405" v="10912" actId="20577"/>
        <pc:sldMkLst>
          <pc:docMk/>
          <pc:sldMk cId="113068017" sldId="314"/>
        </pc:sldMkLst>
        <pc:spChg chg="mod">
          <ac:chgData name="Richard Charnigo" userId="4fe029dc7930efe6" providerId="LiveId" clId="{A8DC43D0-02E8-451F-8932-CAF9C18C1AE8}" dt="2025-11-15T04:45:33.405" v="10912" actId="20577"/>
          <ac:spMkLst>
            <pc:docMk/>
            <pc:sldMk cId="113068017" sldId="314"/>
            <ac:spMk id="3" creationId="{940A6D83-6E2B-7C68-A633-B77B496B2B66}"/>
          </ac:spMkLst>
        </pc:spChg>
      </pc:sldChg>
      <pc:sldChg chg="del">
        <pc:chgData name="Richard Charnigo" userId="4fe029dc7930efe6" providerId="LiveId" clId="{A8DC43D0-02E8-451F-8932-CAF9C18C1AE8}" dt="2025-11-15T02:04:37.828" v="224" actId="2696"/>
        <pc:sldMkLst>
          <pc:docMk/>
          <pc:sldMk cId="3484702204" sldId="314"/>
        </pc:sldMkLst>
      </pc:sldChg>
      <pc:sldChg chg="del">
        <pc:chgData name="Richard Charnigo" userId="4fe029dc7930efe6" providerId="LiveId" clId="{A8DC43D0-02E8-451F-8932-CAF9C18C1AE8}" dt="2025-11-15T02:04:38.057" v="225" actId="2696"/>
        <pc:sldMkLst>
          <pc:docMk/>
          <pc:sldMk cId="525891541" sldId="315"/>
        </pc:sldMkLst>
      </pc:sldChg>
      <pc:sldChg chg="modSp add mod">
        <pc:chgData name="Richard Charnigo" userId="4fe029dc7930efe6" providerId="LiveId" clId="{A8DC43D0-02E8-451F-8932-CAF9C18C1AE8}" dt="2025-11-15T02:36:53.116" v="3966" actId="20577"/>
        <pc:sldMkLst>
          <pc:docMk/>
          <pc:sldMk cId="4270660180" sldId="315"/>
        </pc:sldMkLst>
        <pc:spChg chg="mod">
          <ac:chgData name="Richard Charnigo" userId="4fe029dc7930efe6" providerId="LiveId" clId="{A8DC43D0-02E8-451F-8932-CAF9C18C1AE8}" dt="2025-11-15T02:36:53.116" v="3966" actId="20577"/>
          <ac:spMkLst>
            <pc:docMk/>
            <pc:sldMk cId="4270660180" sldId="315"/>
            <ac:spMk id="3" creationId="{940A6D83-6E2B-7C68-A633-B77B496B2B66}"/>
          </ac:spMkLst>
        </pc:spChg>
      </pc:sldChg>
      <pc:sldChg chg="modSp add mod">
        <pc:chgData name="Richard Charnigo" userId="4fe029dc7930efe6" providerId="LiveId" clId="{A8DC43D0-02E8-451F-8932-CAF9C18C1AE8}" dt="2025-11-15T02:46:05.232" v="5228" actId="20577"/>
        <pc:sldMkLst>
          <pc:docMk/>
          <pc:sldMk cId="487635477" sldId="316"/>
        </pc:sldMkLst>
        <pc:spChg chg="mod">
          <ac:chgData name="Richard Charnigo" userId="4fe029dc7930efe6" providerId="LiveId" clId="{A8DC43D0-02E8-451F-8932-CAF9C18C1AE8}" dt="2025-11-15T02:46:05.232" v="5228" actId="20577"/>
          <ac:spMkLst>
            <pc:docMk/>
            <pc:sldMk cId="487635477" sldId="316"/>
            <ac:spMk id="3" creationId="{940A6D83-6E2B-7C68-A633-B77B496B2B66}"/>
          </ac:spMkLst>
        </pc:spChg>
      </pc:sldChg>
      <pc:sldChg chg="del">
        <pc:chgData name="Richard Charnigo" userId="4fe029dc7930efe6" providerId="LiveId" clId="{A8DC43D0-02E8-451F-8932-CAF9C18C1AE8}" dt="2025-11-15T02:04:38.272" v="226" actId="2696"/>
        <pc:sldMkLst>
          <pc:docMk/>
          <pc:sldMk cId="2376652400" sldId="316"/>
        </pc:sldMkLst>
      </pc:sldChg>
      <pc:sldChg chg="del">
        <pc:chgData name="Richard Charnigo" userId="4fe029dc7930efe6" providerId="LiveId" clId="{A8DC43D0-02E8-451F-8932-CAF9C18C1AE8}" dt="2025-11-15T02:04:38.527" v="227" actId="2696"/>
        <pc:sldMkLst>
          <pc:docMk/>
          <pc:sldMk cId="1258548247" sldId="317"/>
        </pc:sldMkLst>
      </pc:sldChg>
      <pc:sldChg chg="modSp add mod">
        <pc:chgData name="Richard Charnigo" userId="4fe029dc7930efe6" providerId="LiveId" clId="{A8DC43D0-02E8-451F-8932-CAF9C18C1AE8}" dt="2025-11-15T02:46:17.216" v="5235" actId="20577"/>
        <pc:sldMkLst>
          <pc:docMk/>
          <pc:sldMk cId="1394132581" sldId="317"/>
        </pc:sldMkLst>
        <pc:spChg chg="mod">
          <ac:chgData name="Richard Charnigo" userId="4fe029dc7930efe6" providerId="LiveId" clId="{A8DC43D0-02E8-451F-8932-CAF9C18C1AE8}" dt="2025-11-15T02:46:17.216" v="5235" actId="20577"/>
          <ac:spMkLst>
            <pc:docMk/>
            <pc:sldMk cId="1394132581" sldId="317"/>
            <ac:spMk id="3" creationId="{940A6D83-6E2B-7C68-A633-B77B496B2B66}"/>
          </ac:spMkLst>
        </pc:spChg>
      </pc:sldChg>
      <pc:sldChg chg="del">
        <pc:chgData name="Richard Charnigo" userId="4fe029dc7930efe6" providerId="LiveId" clId="{A8DC43D0-02E8-451F-8932-CAF9C18C1AE8}" dt="2025-11-15T02:04:38.809" v="228" actId="2696"/>
        <pc:sldMkLst>
          <pc:docMk/>
          <pc:sldMk cId="124333925" sldId="318"/>
        </pc:sldMkLst>
      </pc:sldChg>
      <pc:sldChg chg="modSp add mod">
        <pc:chgData name="Richard Charnigo" userId="4fe029dc7930efe6" providerId="LiveId" clId="{A8DC43D0-02E8-451F-8932-CAF9C18C1AE8}" dt="2025-11-15T02:48:16.691" v="5601" actId="20577"/>
        <pc:sldMkLst>
          <pc:docMk/>
          <pc:sldMk cId="302084201" sldId="318"/>
        </pc:sldMkLst>
        <pc:spChg chg="mod">
          <ac:chgData name="Richard Charnigo" userId="4fe029dc7930efe6" providerId="LiveId" clId="{A8DC43D0-02E8-451F-8932-CAF9C18C1AE8}" dt="2025-11-15T02:48:16.691" v="5601" actId="20577"/>
          <ac:spMkLst>
            <pc:docMk/>
            <pc:sldMk cId="302084201" sldId="318"/>
            <ac:spMk id="3" creationId="{940A6D83-6E2B-7C68-A633-B77B496B2B66}"/>
          </ac:spMkLst>
        </pc:spChg>
      </pc:sldChg>
      <pc:sldChg chg="modSp add mod">
        <pc:chgData name="Richard Charnigo" userId="4fe029dc7930efe6" providerId="LiveId" clId="{A8DC43D0-02E8-451F-8932-CAF9C18C1AE8}" dt="2025-11-15T04:49:23.781" v="10939" actId="20577"/>
        <pc:sldMkLst>
          <pc:docMk/>
          <pc:sldMk cId="2361676097" sldId="319"/>
        </pc:sldMkLst>
        <pc:spChg chg="mod">
          <ac:chgData name="Richard Charnigo" userId="4fe029dc7930efe6" providerId="LiveId" clId="{A8DC43D0-02E8-451F-8932-CAF9C18C1AE8}" dt="2025-11-15T04:49:23.781" v="10939" actId="20577"/>
          <ac:spMkLst>
            <pc:docMk/>
            <pc:sldMk cId="2361676097" sldId="319"/>
            <ac:spMk id="3" creationId="{940A6D83-6E2B-7C68-A633-B77B496B2B66}"/>
          </ac:spMkLst>
        </pc:spChg>
      </pc:sldChg>
      <pc:sldChg chg="del">
        <pc:chgData name="Richard Charnigo" userId="4fe029dc7930efe6" providerId="LiveId" clId="{A8DC43D0-02E8-451F-8932-CAF9C18C1AE8}" dt="2025-11-15T02:04:39.076" v="229" actId="2696"/>
        <pc:sldMkLst>
          <pc:docMk/>
          <pc:sldMk cId="3652337710" sldId="319"/>
        </pc:sldMkLst>
      </pc:sldChg>
      <pc:sldChg chg="del">
        <pc:chgData name="Richard Charnigo" userId="4fe029dc7930efe6" providerId="LiveId" clId="{A8DC43D0-02E8-451F-8932-CAF9C18C1AE8}" dt="2025-11-15T02:04:39.357" v="230" actId="2696"/>
        <pc:sldMkLst>
          <pc:docMk/>
          <pc:sldMk cId="95895093" sldId="320"/>
        </pc:sldMkLst>
      </pc:sldChg>
      <pc:sldChg chg="modSp add mod">
        <pc:chgData name="Richard Charnigo" userId="4fe029dc7930efe6" providerId="LiveId" clId="{A8DC43D0-02E8-451F-8932-CAF9C18C1AE8}" dt="2025-11-15T03:41:46.697" v="8318" actId="20577"/>
        <pc:sldMkLst>
          <pc:docMk/>
          <pc:sldMk cId="1189210633" sldId="320"/>
        </pc:sldMkLst>
        <pc:spChg chg="mod">
          <ac:chgData name="Richard Charnigo" userId="4fe029dc7930efe6" providerId="LiveId" clId="{A8DC43D0-02E8-451F-8932-CAF9C18C1AE8}" dt="2025-11-15T03:41:46.697" v="8318" actId="20577"/>
          <ac:spMkLst>
            <pc:docMk/>
            <pc:sldMk cId="1189210633" sldId="320"/>
            <ac:spMk id="3" creationId="{940A6D83-6E2B-7C68-A633-B77B496B2B66}"/>
          </ac:spMkLst>
        </pc:spChg>
      </pc:sldChg>
      <pc:sldChg chg="del">
        <pc:chgData name="Richard Charnigo" userId="4fe029dc7930efe6" providerId="LiveId" clId="{A8DC43D0-02E8-451F-8932-CAF9C18C1AE8}" dt="2025-11-15T02:04:39.935" v="232" actId="2696"/>
        <pc:sldMkLst>
          <pc:docMk/>
          <pc:sldMk cId="462685230" sldId="321"/>
        </pc:sldMkLst>
      </pc:sldChg>
      <pc:sldChg chg="modSp add mod">
        <pc:chgData name="Richard Charnigo" userId="4fe029dc7930efe6" providerId="LiveId" clId="{A8DC43D0-02E8-451F-8932-CAF9C18C1AE8}" dt="2025-11-15T04:11:23.022" v="9731" actId="20577"/>
        <pc:sldMkLst>
          <pc:docMk/>
          <pc:sldMk cId="3794414913" sldId="321"/>
        </pc:sldMkLst>
        <pc:spChg chg="mod">
          <ac:chgData name="Richard Charnigo" userId="4fe029dc7930efe6" providerId="LiveId" clId="{A8DC43D0-02E8-451F-8932-CAF9C18C1AE8}" dt="2025-11-15T04:11:23.022" v="9731" actId="20577"/>
          <ac:spMkLst>
            <pc:docMk/>
            <pc:sldMk cId="3794414913" sldId="321"/>
            <ac:spMk id="3" creationId="{940A6D83-6E2B-7C68-A633-B77B496B2B66}"/>
          </ac:spMkLst>
        </pc:spChg>
      </pc:sldChg>
      <pc:sldChg chg="modSp add mod">
        <pc:chgData name="Richard Charnigo" userId="4fe029dc7930efe6" providerId="LiveId" clId="{A8DC43D0-02E8-451F-8932-CAF9C18C1AE8}" dt="2025-11-15T04:11:58.345" v="9760" actId="20577"/>
        <pc:sldMkLst>
          <pc:docMk/>
          <pc:sldMk cId="29865119" sldId="322"/>
        </pc:sldMkLst>
        <pc:spChg chg="mod">
          <ac:chgData name="Richard Charnigo" userId="4fe029dc7930efe6" providerId="LiveId" clId="{A8DC43D0-02E8-451F-8932-CAF9C18C1AE8}" dt="2025-11-15T04:11:58.345" v="9760" actId="20577"/>
          <ac:spMkLst>
            <pc:docMk/>
            <pc:sldMk cId="29865119" sldId="322"/>
            <ac:spMk id="3" creationId="{940A6D83-6E2B-7C68-A633-B77B496B2B66}"/>
          </ac:spMkLst>
        </pc:spChg>
      </pc:sldChg>
      <pc:sldChg chg="del">
        <pc:chgData name="Richard Charnigo" userId="4fe029dc7930efe6" providerId="LiveId" clId="{A8DC43D0-02E8-451F-8932-CAF9C18C1AE8}" dt="2025-11-15T02:04:39.621" v="231" actId="2696"/>
        <pc:sldMkLst>
          <pc:docMk/>
          <pc:sldMk cId="94801199" sldId="322"/>
        </pc:sldMkLst>
      </pc:sldChg>
      <pc:sldChg chg="modSp add mod">
        <pc:chgData name="Richard Charnigo" userId="4fe029dc7930efe6" providerId="LiveId" clId="{A8DC43D0-02E8-451F-8932-CAF9C18C1AE8}" dt="2025-11-15T04:51:08.357" v="10945" actId="20577"/>
        <pc:sldMkLst>
          <pc:docMk/>
          <pc:sldMk cId="69689320" sldId="323"/>
        </pc:sldMkLst>
        <pc:spChg chg="mod">
          <ac:chgData name="Richard Charnigo" userId="4fe029dc7930efe6" providerId="LiveId" clId="{A8DC43D0-02E8-451F-8932-CAF9C18C1AE8}" dt="2025-11-15T04:51:08.357" v="10945" actId="20577"/>
          <ac:spMkLst>
            <pc:docMk/>
            <pc:sldMk cId="69689320" sldId="323"/>
            <ac:spMk id="3" creationId="{940A6D83-6E2B-7C68-A633-B77B496B2B66}"/>
          </ac:spMkLst>
        </pc:spChg>
      </pc:sldChg>
      <pc:sldChg chg="del">
        <pc:chgData name="Richard Charnigo" userId="4fe029dc7930efe6" providerId="LiveId" clId="{A8DC43D0-02E8-451F-8932-CAF9C18C1AE8}" dt="2025-11-15T02:04:40.227" v="233" actId="2696"/>
        <pc:sldMkLst>
          <pc:docMk/>
          <pc:sldMk cId="3685328120" sldId="323"/>
        </pc:sldMkLst>
      </pc:sldChg>
      <pc:sldChg chg="del">
        <pc:chgData name="Richard Charnigo" userId="4fe029dc7930efe6" providerId="LiveId" clId="{A8DC43D0-02E8-451F-8932-CAF9C18C1AE8}" dt="2025-11-15T02:04:40.544" v="234" actId="2696"/>
        <pc:sldMkLst>
          <pc:docMk/>
          <pc:sldMk cId="2676058234" sldId="324"/>
        </pc:sldMkLst>
      </pc:sldChg>
      <pc:sldChg chg="modSp add mod">
        <pc:chgData name="Richard Charnigo" userId="4fe029dc7930efe6" providerId="LiveId" clId="{A8DC43D0-02E8-451F-8932-CAF9C18C1AE8}" dt="2025-11-17T21:52:26.668" v="10989" actId="20577"/>
        <pc:sldMkLst>
          <pc:docMk/>
          <pc:sldMk cId="2791410902" sldId="324"/>
        </pc:sldMkLst>
        <pc:spChg chg="mod">
          <ac:chgData name="Richard Charnigo" userId="4fe029dc7930efe6" providerId="LiveId" clId="{A8DC43D0-02E8-451F-8932-CAF9C18C1AE8}" dt="2025-11-17T21:52:26.668" v="10989" actId="20577"/>
          <ac:spMkLst>
            <pc:docMk/>
            <pc:sldMk cId="2791410902" sldId="324"/>
            <ac:spMk id="3" creationId="{940A6D83-6E2B-7C68-A633-B77B496B2B66}"/>
          </ac:spMkLst>
        </pc:spChg>
      </pc:sldChg>
      <pc:sldChg chg="modSp add mod">
        <pc:chgData name="Richard Charnigo" userId="4fe029dc7930efe6" providerId="LiveId" clId="{A8DC43D0-02E8-451F-8932-CAF9C18C1AE8}" dt="2025-11-15T04:25:57.854" v="10548" actId="20577"/>
        <pc:sldMkLst>
          <pc:docMk/>
          <pc:sldMk cId="1818632350" sldId="325"/>
        </pc:sldMkLst>
        <pc:spChg chg="mod">
          <ac:chgData name="Richard Charnigo" userId="4fe029dc7930efe6" providerId="LiveId" clId="{A8DC43D0-02E8-451F-8932-CAF9C18C1AE8}" dt="2025-11-15T04:25:57.854" v="10548" actId="20577"/>
          <ac:spMkLst>
            <pc:docMk/>
            <pc:sldMk cId="1818632350" sldId="325"/>
            <ac:spMk id="3" creationId="{940A6D83-6E2B-7C68-A633-B77B496B2B66}"/>
          </ac:spMkLst>
        </pc:spChg>
      </pc:sldChg>
      <pc:sldChg chg="del">
        <pc:chgData name="Richard Charnigo" userId="4fe029dc7930efe6" providerId="LiveId" clId="{A8DC43D0-02E8-451F-8932-CAF9C18C1AE8}" dt="2025-11-15T02:04:40.821" v="235" actId="2696"/>
        <pc:sldMkLst>
          <pc:docMk/>
          <pc:sldMk cId="3495050531" sldId="325"/>
        </pc:sldMkLst>
      </pc:sldChg>
      <pc:sldChg chg="modSp add mod">
        <pc:chgData name="Richard Charnigo" userId="4fe029dc7930efe6" providerId="LiveId" clId="{A8DC43D0-02E8-451F-8932-CAF9C18C1AE8}" dt="2025-11-17T21:51:22.335" v="10979" actId="20577"/>
        <pc:sldMkLst>
          <pc:docMk/>
          <pc:sldMk cId="2689794669" sldId="326"/>
        </pc:sldMkLst>
        <pc:spChg chg="mod">
          <ac:chgData name="Richard Charnigo" userId="4fe029dc7930efe6" providerId="LiveId" clId="{A8DC43D0-02E8-451F-8932-CAF9C18C1AE8}" dt="2025-11-17T21:51:22.335" v="10979" actId="20577"/>
          <ac:spMkLst>
            <pc:docMk/>
            <pc:sldMk cId="2689794669" sldId="326"/>
            <ac:spMk id="3" creationId="{940A6D83-6E2B-7C68-A633-B77B496B2B66}"/>
          </ac:spMkLst>
        </pc:spChg>
      </pc:sldChg>
      <pc:sldChg chg="del">
        <pc:chgData name="Richard Charnigo" userId="4fe029dc7930efe6" providerId="LiveId" clId="{A8DC43D0-02E8-451F-8932-CAF9C18C1AE8}" dt="2025-11-15T02:04:41.406" v="236" actId="2696"/>
        <pc:sldMkLst>
          <pc:docMk/>
          <pc:sldMk cId="4146749389" sldId="326"/>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A3114B-0CDD-4419-A4DE-E0C29A2AE1A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1FC25048-78D1-4821-8E2B-7A77CCA12F8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6252186-C111-43A8-A0F7-F77FFDE4DF82}" type="datetimeFigureOut">
              <a:rPr lang="en-US" smtClean="0"/>
              <a:t>11/17/2025</a:t>
            </a:fld>
            <a:endParaRPr lang="en-US" dirty="0"/>
          </a:p>
        </p:txBody>
      </p:sp>
      <p:sp>
        <p:nvSpPr>
          <p:cNvPr id="4" name="Footer Placeholder 3">
            <a:extLst>
              <a:ext uri="{FF2B5EF4-FFF2-40B4-BE49-F238E27FC236}">
                <a16:creationId xmlns:a16="http://schemas.microsoft.com/office/drawing/2014/main" id="{01924695-047D-4CC8-8801-1AA37457E73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F0F00293-63F6-438D-A9A8-024975FD55F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D56CFAD-C154-4C9C-AD01-665A5055065E}" type="slidenum">
              <a:rPr lang="en-US" smtClean="0"/>
              <a:t>‹#›</a:t>
            </a:fld>
            <a:endParaRPr lang="en-US" dirty="0"/>
          </a:p>
        </p:txBody>
      </p:sp>
    </p:spTree>
    <p:extLst>
      <p:ext uri="{BB962C8B-B14F-4D97-AF65-F5344CB8AC3E}">
        <p14:creationId xmlns:p14="http://schemas.microsoft.com/office/powerpoint/2010/main" val="39978791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2BBB5B-F3DE-41D7-B279-483D20E8E363}" type="datetimeFigureOut">
              <a:rPr lang="en-US" smtClean="0"/>
              <a:t>11/17/2025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B62BC0-7DC4-4569-951D-2BB9475345C6}" type="slidenum">
              <a:rPr lang="en-US" smtClean="0"/>
              <a:t>‹#›</a:t>
            </a:fld>
            <a:endParaRPr lang="en-US" dirty="0"/>
          </a:p>
        </p:txBody>
      </p:sp>
    </p:spTree>
    <p:extLst>
      <p:ext uri="{BB962C8B-B14F-4D97-AF65-F5344CB8AC3E}">
        <p14:creationId xmlns:p14="http://schemas.microsoft.com/office/powerpoint/2010/main" val="33446415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bg>
      <p:bgPr>
        <a:solidFill>
          <a:schemeClr val="accent4">
            <a:lumMod val="50000"/>
          </a:schemeClr>
        </a:solidFill>
        <a:effectLst/>
      </p:bgPr>
    </p:bg>
    <p:spTree>
      <p:nvGrpSpPr>
        <p:cNvPr id="1" name=""/>
        <p:cNvGrpSpPr/>
        <p:nvPr/>
      </p:nvGrpSpPr>
      <p:grpSpPr>
        <a:xfrm>
          <a:off x="0" y="0"/>
          <a:ext cx="0" cy="0"/>
          <a:chOff x="0" y="0"/>
          <a:chExt cx="0" cy="0"/>
        </a:xfrm>
      </p:grpSpPr>
      <p:sp>
        <p:nvSpPr>
          <p:cNvPr id="7" name="Picture Placeholder 7">
            <a:extLst>
              <a:ext uri="{FF2B5EF4-FFF2-40B4-BE49-F238E27FC236}">
                <a16:creationId xmlns:a16="http://schemas.microsoft.com/office/drawing/2014/main" id="{02728A58-8DE2-4B1C-B6CA-F2AED56F4504}"/>
              </a:ext>
            </a:extLst>
          </p:cNvPr>
          <p:cNvSpPr>
            <a:spLocks noGrp="1"/>
          </p:cNvSpPr>
          <p:nvPr>
            <p:ph type="pic" sz="quarter" idx="10" hasCustomPrompt="1"/>
          </p:nvPr>
        </p:nvSpPr>
        <p:spPr>
          <a:xfrm>
            <a:off x="0" y="-2"/>
            <a:ext cx="12192000" cy="6858000"/>
          </a:xfrm>
          <a:prstGeom prst="rect">
            <a:avLst/>
          </a:prstGeom>
        </p:spPr>
        <p:txBody>
          <a:bodyPr/>
          <a:lstStyle>
            <a:lvl1pPr marL="0" indent="0" algn="ctr">
              <a:buNone/>
              <a:defRPr>
                <a:solidFill>
                  <a:schemeClr val="bg1"/>
                </a:solidFill>
              </a:defRPr>
            </a:lvl1pPr>
          </a:lstStyle>
          <a:p>
            <a:r>
              <a:rPr lang="en-US" dirty="0"/>
              <a:t>Click to add photo</a:t>
            </a:r>
          </a:p>
        </p:txBody>
      </p:sp>
      <p:sp>
        <p:nvSpPr>
          <p:cNvPr id="2" name="Title 1">
            <a:extLst>
              <a:ext uri="{FF2B5EF4-FFF2-40B4-BE49-F238E27FC236}">
                <a16:creationId xmlns:a16="http://schemas.microsoft.com/office/drawing/2014/main" id="{B69D7CAC-EE78-4BAE-94EA-EBE4BB118115}"/>
              </a:ext>
            </a:extLst>
          </p:cNvPr>
          <p:cNvSpPr>
            <a:spLocks noGrp="1"/>
          </p:cNvSpPr>
          <p:nvPr>
            <p:ph type="title" hasCustomPrompt="1"/>
          </p:nvPr>
        </p:nvSpPr>
        <p:spPr>
          <a:xfrm>
            <a:off x="1199909" y="2335192"/>
            <a:ext cx="9792182" cy="2187616"/>
          </a:xfrm>
          <a:prstGeom prst="rect">
            <a:avLst/>
          </a:prstGeom>
          <a:noFill/>
          <a:ln w="38100">
            <a:solidFill>
              <a:schemeClr val="accent1"/>
            </a:solidFill>
          </a:ln>
        </p:spPr>
        <p:txBody>
          <a:bodyPr lIns="914400" tIns="91440" rIns="914400" anchor="ctr"/>
          <a:lstStyle>
            <a:lvl1pPr algn="ctr">
              <a:defRPr sz="5400" b="1" cap="all" spc="100" baseline="0">
                <a:solidFill>
                  <a:schemeClr val="accent1"/>
                </a:solidFill>
              </a:defRPr>
            </a:lvl1pPr>
          </a:lstStyle>
          <a:p>
            <a:r>
              <a:rPr lang="en-US" dirty="0"/>
              <a:t>Click to add title</a:t>
            </a:r>
          </a:p>
        </p:txBody>
      </p:sp>
    </p:spTree>
    <p:extLst>
      <p:ext uri="{BB962C8B-B14F-4D97-AF65-F5344CB8AC3E}">
        <p14:creationId xmlns:p14="http://schemas.microsoft.com/office/powerpoint/2010/main" val="11483287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Financial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E5E8994-67B0-7A02-C300-3232691564F0}"/>
              </a:ext>
              <a:ext uri="{C183D7F6-B498-43B3-948B-1728B52AA6E4}">
                <adec:decorative xmlns:adec="http://schemas.microsoft.com/office/drawing/2017/decorative" val="1"/>
              </a:ext>
            </a:extLst>
          </p:cNvPr>
          <p:cNvSpPr/>
          <p:nvPr userDrawn="1"/>
        </p:nvSpPr>
        <p:spPr>
          <a:xfrm>
            <a:off x="4532671" y="0"/>
            <a:ext cx="7659329" cy="6858000"/>
          </a:xfrm>
          <a:prstGeom prst="rect">
            <a:avLst/>
          </a:prstGeom>
          <a:solidFill>
            <a:schemeClr val="accent2">
              <a:lumMod val="40000"/>
              <a:lumOff val="60000"/>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DD96D4A-16D3-4C35-A383-2DF039D54CF4}"/>
              </a:ext>
            </a:extLst>
          </p:cNvPr>
          <p:cNvSpPr>
            <a:spLocks noGrp="1"/>
          </p:cNvSpPr>
          <p:nvPr>
            <p:ph type="title" hasCustomPrompt="1"/>
          </p:nvPr>
        </p:nvSpPr>
        <p:spPr>
          <a:xfrm>
            <a:off x="933791" y="787869"/>
            <a:ext cx="2743200" cy="2142144"/>
          </a:xfrm>
          <a:prstGeom prst="rect">
            <a:avLst/>
          </a:prstGeom>
          <a:ln w="28575">
            <a:solidFill>
              <a:schemeClr val="accent2"/>
            </a:solidFill>
          </a:ln>
        </p:spPr>
        <p:txBody>
          <a:bodyPr anchor="ctr"/>
          <a:lstStyle>
            <a:lvl1pPr algn="ctr">
              <a:lnSpc>
                <a:spcPct val="100000"/>
              </a:lnSpc>
              <a:defRPr sz="2400" cap="all" spc="100" baseline="0">
                <a:solidFill>
                  <a:schemeClr val="accent2"/>
                </a:solidFill>
              </a:defRPr>
            </a:lvl1pPr>
          </a:lstStyle>
          <a:p>
            <a:r>
              <a:rPr lang="en-US" dirty="0"/>
              <a:t>Click to add title</a:t>
            </a:r>
          </a:p>
        </p:txBody>
      </p:sp>
      <p:sp>
        <p:nvSpPr>
          <p:cNvPr id="12" name="Text Placeholder 11">
            <a:extLst>
              <a:ext uri="{FF2B5EF4-FFF2-40B4-BE49-F238E27FC236}">
                <a16:creationId xmlns:a16="http://schemas.microsoft.com/office/drawing/2014/main" id="{2EA6B5C4-24E3-C021-071B-DFF6C6CC497B}"/>
              </a:ext>
            </a:extLst>
          </p:cNvPr>
          <p:cNvSpPr>
            <a:spLocks noGrp="1"/>
          </p:cNvSpPr>
          <p:nvPr>
            <p:ph type="body" sz="quarter" idx="16" hasCustomPrompt="1"/>
          </p:nvPr>
        </p:nvSpPr>
        <p:spPr>
          <a:xfrm>
            <a:off x="933449" y="3429000"/>
            <a:ext cx="2920796" cy="2927350"/>
          </a:xfrm>
          <a:prstGeom prst="rect">
            <a:avLst/>
          </a:prstGeom>
        </p:spPr>
        <p:txBody>
          <a:bodyPr/>
          <a:lstStyle>
            <a:lvl1pPr marL="0" indent="0">
              <a:lnSpc>
                <a:spcPct val="125000"/>
              </a:lnSpc>
              <a:spcBef>
                <a:spcPts val="0"/>
              </a:spcBef>
              <a:spcAft>
                <a:spcPts val="600"/>
              </a:spcAft>
              <a:buNone/>
              <a:defRPr sz="1800" spc="100" baseline="0"/>
            </a:lvl1pPr>
            <a:lvl2pPr marL="457200" indent="0">
              <a:lnSpc>
                <a:spcPct val="125000"/>
              </a:lnSpc>
              <a:spcBef>
                <a:spcPts val="0"/>
              </a:spcBef>
              <a:spcAft>
                <a:spcPts val="600"/>
              </a:spcAft>
              <a:buNone/>
              <a:defRPr sz="1600" spc="100" baseline="0"/>
            </a:lvl2pPr>
            <a:lvl3pPr marL="914400" indent="0">
              <a:lnSpc>
                <a:spcPct val="125000"/>
              </a:lnSpc>
              <a:spcBef>
                <a:spcPts val="0"/>
              </a:spcBef>
              <a:spcAft>
                <a:spcPts val="600"/>
              </a:spcAft>
              <a:buNone/>
              <a:defRPr sz="1400" spc="100" baseline="0"/>
            </a:lvl3pPr>
            <a:lvl4pPr marL="1371600" indent="0">
              <a:lnSpc>
                <a:spcPct val="125000"/>
              </a:lnSpc>
              <a:spcBef>
                <a:spcPts val="0"/>
              </a:spcBef>
              <a:spcAft>
                <a:spcPts val="600"/>
              </a:spcAft>
              <a:buNone/>
              <a:defRPr sz="1200" spc="100" baseline="0"/>
            </a:lvl4pPr>
            <a:lvl5pPr marL="1828800" indent="0">
              <a:lnSpc>
                <a:spcPct val="125000"/>
              </a:lnSpc>
              <a:spcBef>
                <a:spcPts val="0"/>
              </a:spcBef>
              <a:spcAft>
                <a:spcPts val="600"/>
              </a:spcAft>
              <a:buNone/>
              <a:defRPr sz="1200" spc="10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9">
            <a:extLst>
              <a:ext uri="{FF2B5EF4-FFF2-40B4-BE49-F238E27FC236}">
                <a16:creationId xmlns:a16="http://schemas.microsoft.com/office/drawing/2014/main" id="{FF255611-8280-41F3-A5FA-821E144AEAE7}"/>
              </a:ext>
            </a:extLst>
          </p:cNvPr>
          <p:cNvSpPr>
            <a:spLocks noGrp="1"/>
          </p:cNvSpPr>
          <p:nvPr>
            <p:ph sz="quarter" idx="15" hasCustomPrompt="1"/>
          </p:nvPr>
        </p:nvSpPr>
        <p:spPr>
          <a:xfrm>
            <a:off x="5220928" y="787869"/>
            <a:ext cx="6292646" cy="5432263"/>
          </a:xfrm>
          <a:prstGeom prst="rect">
            <a:avLst/>
          </a:prstGeom>
        </p:spPr>
        <p:txBody>
          <a:bodyPr/>
          <a:lstStyle>
            <a:lvl1pPr marL="0" indent="0" algn="ctr">
              <a:buNone/>
              <a:defRPr sz="1800" cap="all" baseline="0">
                <a:solidFill>
                  <a:schemeClr val="tx1"/>
                </a:solidFill>
              </a:defRPr>
            </a:lvl1pPr>
            <a:lvl2pPr marL="457200" indent="0">
              <a:buNone/>
              <a:defRPr sz="1600" cap="all" baseline="0">
                <a:solidFill>
                  <a:schemeClr val="accent5">
                    <a:lumMod val="50000"/>
                  </a:schemeClr>
                </a:solidFill>
              </a:defRPr>
            </a:lvl2pPr>
            <a:lvl3pPr marL="914400" indent="0">
              <a:buNone/>
              <a:defRPr sz="1400" cap="all" baseline="0">
                <a:solidFill>
                  <a:schemeClr val="accent5">
                    <a:lumMod val="50000"/>
                  </a:schemeClr>
                </a:solidFill>
              </a:defRPr>
            </a:lvl3pPr>
            <a:lvl4pPr marL="1371600" indent="0">
              <a:buNone/>
              <a:defRPr sz="1200" cap="all" baseline="0">
                <a:solidFill>
                  <a:schemeClr val="accent5">
                    <a:lumMod val="50000"/>
                  </a:schemeClr>
                </a:solidFill>
              </a:defRPr>
            </a:lvl4pPr>
            <a:lvl5pPr marL="1828800" indent="0">
              <a:buNone/>
              <a:defRPr sz="1200" cap="all" baseline="0">
                <a:solidFill>
                  <a:schemeClr val="accent5">
                    <a:lumMod val="50000"/>
                  </a:schemeClr>
                </a:solidFill>
              </a:defRPr>
            </a:lvl5pPr>
          </a:lstStyle>
          <a:p>
            <a:pPr lvl="0"/>
            <a:r>
              <a:rPr lang="en-US" dirty="0"/>
              <a:t>Click to add content</a:t>
            </a:r>
          </a:p>
        </p:txBody>
      </p:sp>
      <p:sp>
        <p:nvSpPr>
          <p:cNvPr id="3" name="Date Placeholder 2">
            <a:extLst>
              <a:ext uri="{FF2B5EF4-FFF2-40B4-BE49-F238E27FC236}">
                <a16:creationId xmlns:a16="http://schemas.microsoft.com/office/drawing/2014/main" id="{33453DB9-3C4B-4136-96D2-08A7D5AD418F}"/>
              </a:ext>
            </a:extLst>
          </p:cNvPr>
          <p:cNvSpPr>
            <a:spLocks noGrp="1"/>
          </p:cNvSpPr>
          <p:nvPr>
            <p:ph type="dt" sz="half" idx="10"/>
          </p:nvPr>
        </p:nvSpPr>
        <p:spPr>
          <a:xfrm>
            <a:off x="838200" y="6356350"/>
            <a:ext cx="2743200" cy="365125"/>
          </a:xfrm>
          <a:prstGeom prst="rect">
            <a:avLst/>
          </a:prstGeom>
        </p:spPr>
        <p:txBody>
          <a:bodyPr/>
          <a:lstStyle/>
          <a:p>
            <a:r>
              <a:rPr lang="en-US" dirty="0"/>
              <a:t>20XX</a:t>
            </a:r>
          </a:p>
        </p:txBody>
      </p:sp>
      <p:sp>
        <p:nvSpPr>
          <p:cNvPr id="4" name="Footer Placeholder 3">
            <a:extLst>
              <a:ext uri="{FF2B5EF4-FFF2-40B4-BE49-F238E27FC236}">
                <a16:creationId xmlns:a16="http://schemas.microsoft.com/office/drawing/2014/main" id="{81464841-801A-499A-BFD2-9731D2D89C25}"/>
              </a:ext>
            </a:extLst>
          </p:cNvPr>
          <p:cNvSpPr>
            <a:spLocks noGrp="1"/>
          </p:cNvSpPr>
          <p:nvPr>
            <p:ph type="ftr" sz="quarter" idx="11"/>
          </p:nvPr>
        </p:nvSpPr>
        <p:spPr>
          <a:xfrm>
            <a:off x="4038600" y="6356350"/>
            <a:ext cx="4114800" cy="365125"/>
          </a:xfrm>
          <a:prstGeom prst="rect">
            <a:avLst/>
          </a:prstGeom>
        </p:spPr>
        <p:txBody>
          <a:bodyPr/>
          <a:lstStyle/>
          <a:p>
            <a:r>
              <a:rPr lang="en-US" dirty="0"/>
              <a:t>Pitch deck</a:t>
            </a:r>
          </a:p>
        </p:txBody>
      </p:sp>
      <p:sp>
        <p:nvSpPr>
          <p:cNvPr id="5" name="Slide Number Placeholder 4">
            <a:extLst>
              <a:ext uri="{FF2B5EF4-FFF2-40B4-BE49-F238E27FC236}">
                <a16:creationId xmlns:a16="http://schemas.microsoft.com/office/drawing/2014/main" id="{F9C78F9D-CD73-4D53-A871-D6C0B643A68D}"/>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bg1"/>
                </a:solidFill>
                <a:effectLst>
                  <a:outerShdw blurRad="38100" dist="38100" dir="2700000" algn="tl">
                    <a:srgbClr val="000000">
                      <a:alpha val="43137"/>
                    </a:srgbClr>
                  </a:outerShdw>
                </a:effectLst>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13788064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Our Competi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1225E-57F6-4605-A684-F9B30F1F664E}"/>
              </a:ext>
            </a:extLst>
          </p:cNvPr>
          <p:cNvSpPr>
            <a:spLocks noGrp="1"/>
          </p:cNvSpPr>
          <p:nvPr>
            <p:ph type="title" hasCustomPrompt="1"/>
          </p:nvPr>
        </p:nvSpPr>
        <p:spPr>
          <a:xfrm>
            <a:off x="-10559" y="1"/>
            <a:ext cx="4952999" cy="2182482"/>
          </a:xfrm>
          <a:prstGeom prst="rect">
            <a:avLst/>
          </a:prstGeom>
          <a:solidFill>
            <a:schemeClr val="accent2">
              <a:alpha val="92000"/>
            </a:schemeClr>
          </a:solidFill>
        </p:spPr>
        <p:txBody>
          <a:bodyPr lIns="731520" rIns="731520" anchor="ctr"/>
          <a:lstStyle>
            <a:lvl1pPr algn="ctr">
              <a:defRPr sz="2400" cap="all" spc="100" baseline="0">
                <a:solidFill>
                  <a:schemeClr val="bg1"/>
                </a:solidFill>
              </a:defRPr>
            </a:lvl1pPr>
          </a:lstStyle>
          <a:p>
            <a:r>
              <a:rPr lang="en-US" dirty="0"/>
              <a:t>Click to add title</a:t>
            </a:r>
          </a:p>
        </p:txBody>
      </p:sp>
      <p:sp>
        <p:nvSpPr>
          <p:cNvPr id="7" name="Picture Placeholder 8">
            <a:extLst>
              <a:ext uri="{FF2B5EF4-FFF2-40B4-BE49-F238E27FC236}">
                <a16:creationId xmlns:a16="http://schemas.microsoft.com/office/drawing/2014/main" id="{C93927AF-DF09-4CE5-8767-B2ECF0215BF5}"/>
              </a:ext>
            </a:extLst>
          </p:cNvPr>
          <p:cNvSpPr>
            <a:spLocks noGrp="1"/>
          </p:cNvSpPr>
          <p:nvPr>
            <p:ph type="pic" sz="quarter" idx="10" hasCustomPrompt="1"/>
          </p:nvPr>
        </p:nvSpPr>
        <p:spPr>
          <a:xfrm>
            <a:off x="4942932" y="0"/>
            <a:ext cx="7249067" cy="2182483"/>
          </a:xfrm>
          <a:prstGeom prst="rect">
            <a:avLst/>
          </a:prstGeom>
        </p:spPr>
        <p:txBody>
          <a:bodyPr/>
          <a:lstStyle>
            <a:lvl1pPr marL="0" indent="0" algn="ctr">
              <a:buNone/>
              <a:defRPr/>
            </a:lvl1pPr>
          </a:lstStyle>
          <a:p>
            <a:r>
              <a:rPr lang="en-US" dirty="0"/>
              <a:t>Click to add photo</a:t>
            </a:r>
          </a:p>
        </p:txBody>
      </p:sp>
      <p:sp>
        <p:nvSpPr>
          <p:cNvPr id="11" name="Text Placeholder 10">
            <a:extLst>
              <a:ext uri="{FF2B5EF4-FFF2-40B4-BE49-F238E27FC236}">
                <a16:creationId xmlns:a16="http://schemas.microsoft.com/office/drawing/2014/main" id="{FE8D114B-8AAB-41D6-AFCF-750066A65291}"/>
              </a:ext>
            </a:extLst>
          </p:cNvPr>
          <p:cNvSpPr>
            <a:spLocks noGrp="1"/>
          </p:cNvSpPr>
          <p:nvPr>
            <p:ph type="body" sz="quarter" idx="12" hasCustomPrompt="1"/>
          </p:nvPr>
        </p:nvSpPr>
        <p:spPr>
          <a:xfrm>
            <a:off x="819728" y="2924355"/>
            <a:ext cx="3769525" cy="3300645"/>
          </a:xfrm>
          <a:prstGeom prst="rect">
            <a:avLst/>
          </a:prstGeom>
        </p:spPr>
        <p:txBody>
          <a:bodyPr anchor="t"/>
          <a:lstStyle>
            <a:lvl1pPr marL="0" indent="0" algn="l">
              <a:lnSpc>
                <a:spcPct val="125000"/>
              </a:lnSpc>
              <a:spcBef>
                <a:spcPts val="0"/>
              </a:spcBef>
              <a:spcAft>
                <a:spcPts val="600"/>
              </a:spcAft>
              <a:buNone/>
              <a:defRPr sz="1800" cap="none" spc="100" baseline="0">
                <a:solidFill>
                  <a:schemeClr val="tx1"/>
                </a:solidFill>
                <a:latin typeface="+mn-lt"/>
              </a:defRPr>
            </a:lvl1pPr>
          </a:lstStyle>
          <a:p>
            <a:pPr lvl="0"/>
            <a:r>
              <a:rPr lang="en-US" dirty="0"/>
              <a:t>Click to add text</a:t>
            </a:r>
          </a:p>
        </p:txBody>
      </p:sp>
      <p:sp>
        <p:nvSpPr>
          <p:cNvPr id="6" name="Content Placeholder 5">
            <a:extLst>
              <a:ext uri="{FF2B5EF4-FFF2-40B4-BE49-F238E27FC236}">
                <a16:creationId xmlns:a16="http://schemas.microsoft.com/office/drawing/2014/main" id="{46E5C19A-AE6A-FEDE-6B3C-9B1701F4C501}"/>
              </a:ext>
            </a:extLst>
          </p:cNvPr>
          <p:cNvSpPr>
            <a:spLocks noGrp="1"/>
          </p:cNvSpPr>
          <p:nvPr>
            <p:ph sz="quarter" idx="13" hasCustomPrompt="1"/>
          </p:nvPr>
        </p:nvSpPr>
        <p:spPr>
          <a:xfrm>
            <a:off x="4933262" y="2932801"/>
            <a:ext cx="6411912" cy="3300851"/>
          </a:xfrm>
          <a:prstGeom prst="rect">
            <a:avLst/>
          </a:prstGeom>
        </p:spPr>
        <p:txBody>
          <a:bodyPr/>
          <a:lstStyle>
            <a:lvl1pPr marL="283464" indent="-283464">
              <a:lnSpc>
                <a:spcPct val="125000"/>
              </a:lnSpc>
              <a:spcBef>
                <a:spcPts val="0"/>
              </a:spcBef>
              <a:spcAft>
                <a:spcPts val="0"/>
              </a:spcAft>
              <a:defRPr sz="1800" spc="100" baseline="0"/>
            </a:lvl1pPr>
            <a:lvl2pPr marL="914400" indent="-283464">
              <a:lnSpc>
                <a:spcPct val="125000"/>
              </a:lnSpc>
              <a:spcBef>
                <a:spcPts val="0"/>
              </a:spcBef>
              <a:spcAft>
                <a:spcPts val="0"/>
              </a:spcAft>
              <a:defRPr sz="1800" spc="100" baseline="0"/>
            </a:lvl2pPr>
            <a:lvl3pPr marL="1371600" indent="-283464">
              <a:lnSpc>
                <a:spcPct val="125000"/>
              </a:lnSpc>
              <a:spcBef>
                <a:spcPts val="0"/>
              </a:spcBef>
              <a:spcAft>
                <a:spcPts val="0"/>
              </a:spcAft>
              <a:defRPr sz="1800" spc="100" baseline="0"/>
            </a:lvl3pPr>
            <a:lvl4pPr marL="1828800" indent="-283464">
              <a:lnSpc>
                <a:spcPct val="125000"/>
              </a:lnSpc>
              <a:spcBef>
                <a:spcPts val="0"/>
              </a:spcBef>
              <a:spcAft>
                <a:spcPts val="0"/>
              </a:spcAft>
              <a:defRPr sz="1800" spc="100" baseline="0"/>
            </a:lvl4pPr>
            <a:lvl5pPr marL="2286000" indent="-283464">
              <a:lnSpc>
                <a:spcPct val="125000"/>
              </a:lnSpc>
              <a:spcBef>
                <a:spcPts val="0"/>
              </a:spcBef>
              <a:spcAft>
                <a:spcPts val="0"/>
              </a:spcAft>
              <a:defRPr sz="1800" spc="10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Date Placeholder 3">
            <a:extLst>
              <a:ext uri="{FF2B5EF4-FFF2-40B4-BE49-F238E27FC236}">
                <a16:creationId xmlns:a16="http://schemas.microsoft.com/office/drawing/2014/main" id="{8751D887-2419-4911-A7CC-9B5A598D71E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spc="100" baseline="0">
                <a:solidFill>
                  <a:schemeClr val="bg2">
                    <a:lumMod val="50000"/>
                  </a:schemeClr>
                </a:solidFill>
              </a:defRPr>
            </a:lvl1pPr>
          </a:lstStyle>
          <a:p>
            <a:r>
              <a:rPr lang="en-US" dirty="0"/>
              <a:t>20XX</a:t>
            </a:r>
          </a:p>
        </p:txBody>
      </p:sp>
      <p:sp>
        <p:nvSpPr>
          <p:cNvPr id="9" name="Footer Placeholder 4">
            <a:extLst>
              <a:ext uri="{FF2B5EF4-FFF2-40B4-BE49-F238E27FC236}">
                <a16:creationId xmlns:a16="http://schemas.microsoft.com/office/drawing/2014/main" id="{B8B214E0-C574-4CE5-8FF0-E0F965A4A0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bg2">
                    <a:lumMod val="50000"/>
                  </a:schemeClr>
                </a:solidFill>
                <a:latin typeface="+mj-lt"/>
              </a:defRPr>
            </a:lvl1pPr>
          </a:lstStyle>
          <a:p>
            <a:r>
              <a:rPr lang="en-US" dirty="0"/>
              <a:t>Pitch deck</a:t>
            </a:r>
          </a:p>
        </p:txBody>
      </p:sp>
      <p:sp>
        <p:nvSpPr>
          <p:cNvPr id="10" name="Slide Number Placeholder 5">
            <a:extLst>
              <a:ext uri="{FF2B5EF4-FFF2-40B4-BE49-F238E27FC236}">
                <a16:creationId xmlns:a16="http://schemas.microsoft.com/office/drawing/2014/main" id="{6C033920-FB08-49F3-8A75-14E68EF78DB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spc="100" baseline="0">
                <a:solidFill>
                  <a:schemeClr val="bg2">
                    <a:lumMod val="50000"/>
                  </a:schemeClr>
                </a:solidFill>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26519510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96722F2-1968-8B82-9382-187D808D9CAE}"/>
              </a:ext>
              <a:ext uri="{C183D7F6-B498-43B3-948B-1728B52AA6E4}">
                <adec:decorative xmlns:adec="http://schemas.microsoft.com/office/drawing/2017/decorative" val="1"/>
              </a:ext>
            </a:extLst>
          </p:cNvPr>
          <p:cNvSpPr/>
          <p:nvPr userDrawn="1"/>
        </p:nvSpPr>
        <p:spPr>
          <a:xfrm>
            <a:off x="0" y="0"/>
            <a:ext cx="12192000" cy="2170545"/>
          </a:xfrm>
          <a:prstGeom prst="rect">
            <a:avLst/>
          </a:prstGeom>
          <a:solidFill>
            <a:schemeClr val="accent2">
              <a:lumMod val="20000"/>
              <a:lumOff val="8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9">
            <a:extLst>
              <a:ext uri="{FF2B5EF4-FFF2-40B4-BE49-F238E27FC236}">
                <a16:creationId xmlns:a16="http://schemas.microsoft.com/office/drawing/2014/main" id="{8F6663C8-5425-48D7-9E9D-F2B794222FA5}"/>
              </a:ext>
            </a:extLst>
          </p:cNvPr>
          <p:cNvSpPr>
            <a:spLocks noGrp="1"/>
          </p:cNvSpPr>
          <p:nvPr>
            <p:ph type="title" hasCustomPrompt="1"/>
          </p:nvPr>
        </p:nvSpPr>
        <p:spPr>
          <a:xfrm>
            <a:off x="838200" y="241541"/>
            <a:ext cx="10515600" cy="1215894"/>
          </a:xfrm>
          <a:prstGeom prst="rect">
            <a:avLst/>
          </a:prstGeom>
        </p:spPr>
        <p:txBody>
          <a:bodyPr anchor="b"/>
          <a:lstStyle>
            <a:lvl1pPr algn="ctr">
              <a:defRPr sz="2400" cap="all" spc="100" baseline="0">
                <a:solidFill>
                  <a:schemeClr val="tx2"/>
                </a:solidFill>
              </a:defRPr>
            </a:lvl1pPr>
          </a:lstStyle>
          <a:p>
            <a:r>
              <a:rPr lang="en-US" dirty="0"/>
              <a:t>CLICK TO add title</a:t>
            </a:r>
          </a:p>
        </p:txBody>
      </p:sp>
      <p:sp>
        <p:nvSpPr>
          <p:cNvPr id="30" name="Content Placeholder 29">
            <a:extLst>
              <a:ext uri="{FF2B5EF4-FFF2-40B4-BE49-F238E27FC236}">
                <a16:creationId xmlns:a16="http://schemas.microsoft.com/office/drawing/2014/main" id="{E7176063-74EF-4FC1-A687-2F5900412F55}"/>
              </a:ext>
            </a:extLst>
          </p:cNvPr>
          <p:cNvSpPr>
            <a:spLocks noGrp="1"/>
          </p:cNvSpPr>
          <p:nvPr>
            <p:ph sz="quarter" idx="35" hasCustomPrompt="1"/>
          </p:nvPr>
        </p:nvSpPr>
        <p:spPr>
          <a:xfrm>
            <a:off x="859468" y="2674190"/>
            <a:ext cx="10494331" cy="3605840"/>
          </a:xfrm>
          <a:prstGeom prst="rect">
            <a:avLst/>
          </a:prstGeom>
        </p:spPr>
        <p:txBody>
          <a:bodyPr/>
          <a:lstStyle>
            <a:lvl1pPr marL="0" indent="0">
              <a:buNone/>
              <a:defRPr sz="1400"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39058ECB-2935-45B1-80F1-ED38302C2759}"/>
              </a:ext>
            </a:extLst>
          </p:cNvPr>
          <p:cNvSpPr>
            <a:spLocks noGrp="1"/>
          </p:cNvSpPr>
          <p:nvPr>
            <p:ph type="dt" sz="half" idx="10"/>
          </p:nvPr>
        </p:nvSpPr>
        <p:spPr>
          <a:xfrm>
            <a:off x="838200" y="6356350"/>
            <a:ext cx="2743200" cy="365125"/>
          </a:xfrm>
          <a:prstGeom prst="rect">
            <a:avLst/>
          </a:prstGeom>
        </p:spPr>
        <p:txBody>
          <a:bodyPr/>
          <a:lstStyle/>
          <a:p>
            <a:r>
              <a:rPr lang="en-US" dirty="0"/>
              <a:t>20XX</a:t>
            </a:r>
          </a:p>
        </p:txBody>
      </p:sp>
      <p:sp>
        <p:nvSpPr>
          <p:cNvPr id="4" name="Footer Placeholder 3">
            <a:extLst>
              <a:ext uri="{FF2B5EF4-FFF2-40B4-BE49-F238E27FC236}">
                <a16:creationId xmlns:a16="http://schemas.microsoft.com/office/drawing/2014/main" id="{B8FC42CC-A62B-40E8-907A-F15D7C216F8A}"/>
              </a:ext>
            </a:extLst>
          </p:cNvPr>
          <p:cNvSpPr>
            <a:spLocks noGrp="1"/>
          </p:cNvSpPr>
          <p:nvPr>
            <p:ph type="ftr" sz="quarter" idx="11"/>
          </p:nvPr>
        </p:nvSpPr>
        <p:spPr>
          <a:xfrm>
            <a:off x="4038600" y="6356350"/>
            <a:ext cx="4114800" cy="365125"/>
          </a:xfrm>
          <a:prstGeom prst="rect">
            <a:avLst/>
          </a:prstGeom>
        </p:spPr>
        <p:txBody>
          <a:bodyPr/>
          <a:lstStyle/>
          <a:p>
            <a:r>
              <a:rPr lang="en-US" dirty="0"/>
              <a:t>Pitch deck</a:t>
            </a:r>
          </a:p>
        </p:txBody>
      </p:sp>
      <p:sp>
        <p:nvSpPr>
          <p:cNvPr id="5" name="Slide Number Placeholder 4">
            <a:extLst>
              <a:ext uri="{FF2B5EF4-FFF2-40B4-BE49-F238E27FC236}">
                <a16:creationId xmlns:a16="http://schemas.microsoft.com/office/drawing/2014/main" id="{333E0735-85DE-48C3-8FE9-0754F9ABD6C1}"/>
              </a:ext>
            </a:extLst>
          </p:cNvPr>
          <p:cNvSpPr>
            <a:spLocks noGrp="1"/>
          </p:cNvSpPr>
          <p:nvPr>
            <p:ph type="sldNum" sz="quarter" idx="12"/>
          </p:nvPr>
        </p:nvSpPr>
        <p:spPr>
          <a:xfrm>
            <a:off x="8610600" y="6356350"/>
            <a:ext cx="2743200" cy="365125"/>
          </a:xfrm>
          <a:prstGeom prst="rect">
            <a:avLst/>
          </a:prstGeom>
        </p:spPr>
        <p:txBody>
          <a:body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781160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hank you 2">
    <p:bg>
      <p:bgPr>
        <a:solidFill>
          <a:schemeClr val="accent5">
            <a:alpha val="1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906EC1-D867-4113-B1E4-72ADCC4B1586}"/>
              </a:ext>
            </a:extLst>
          </p:cNvPr>
          <p:cNvSpPr>
            <a:spLocks noGrp="1"/>
          </p:cNvSpPr>
          <p:nvPr>
            <p:ph type="title" hasCustomPrompt="1"/>
          </p:nvPr>
        </p:nvSpPr>
        <p:spPr>
          <a:xfrm>
            <a:off x="1130061" y="1541398"/>
            <a:ext cx="4442603" cy="2124827"/>
          </a:xfrm>
          <a:prstGeom prst="rect">
            <a:avLst/>
          </a:prstGeom>
          <a:noFill/>
          <a:ln w="28575">
            <a:solidFill>
              <a:schemeClr val="tx1"/>
            </a:solidFill>
          </a:ln>
        </p:spPr>
        <p:txBody>
          <a:bodyPr anchor="ctr"/>
          <a:lstStyle>
            <a:lvl1pPr algn="ctr">
              <a:defRPr sz="2400" cap="all" spc="100" baseline="0">
                <a:solidFill>
                  <a:schemeClr val="tx1"/>
                </a:solidFill>
              </a:defRPr>
            </a:lvl1pPr>
          </a:lstStyle>
          <a:p>
            <a:r>
              <a:rPr lang="en-US" dirty="0"/>
              <a:t>Add title</a:t>
            </a:r>
          </a:p>
        </p:txBody>
      </p:sp>
      <p:sp>
        <p:nvSpPr>
          <p:cNvPr id="38" name="Text Placeholder 10">
            <a:extLst>
              <a:ext uri="{FF2B5EF4-FFF2-40B4-BE49-F238E27FC236}">
                <a16:creationId xmlns:a16="http://schemas.microsoft.com/office/drawing/2014/main" id="{34C23C4D-3C16-4A17-BF8A-A9C4E2F013E3}"/>
              </a:ext>
            </a:extLst>
          </p:cNvPr>
          <p:cNvSpPr>
            <a:spLocks noGrp="1"/>
          </p:cNvSpPr>
          <p:nvPr>
            <p:ph type="body" sz="quarter" idx="19" hasCustomPrompt="1"/>
          </p:nvPr>
        </p:nvSpPr>
        <p:spPr>
          <a:xfrm>
            <a:off x="1130061" y="3984426"/>
            <a:ext cx="4442603" cy="2424999"/>
          </a:xfrm>
          <a:prstGeom prst="rect">
            <a:avLst/>
          </a:prstGeom>
        </p:spPr>
        <p:txBody>
          <a:bodyPr anchor="t"/>
          <a:lstStyle>
            <a:lvl1pPr marL="0" indent="0" algn="ctr">
              <a:lnSpc>
                <a:spcPct val="125000"/>
              </a:lnSpc>
              <a:spcBef>
                <a:spcPts val="0"/>
              </a:spcBef>
              <a:spcAft>
                <a:spcPts val="600"/>
              </a:spcAft>
              <a:buNone/>
              <a:defRPr sz="1800" cap="none" spc="100" baseline="0">
                <a:solidFill>
                  <a:schemeClr val="tx1"/>
                </a:solidFill>
                <a:latin typeface="+mn-lt"/>
              </a:defRPr>
            </a:lvl1pPr>
          </a:lstStyle>
          <a:p>
            <a:pPr lvl="0"/>
            <a:r>
              <a:rPr lang="en-US" dirty="0"/>
              <a:t>Click to add text</a:t>
            </a:r>
          </a:p>
        </p:txBody>
      </p:sp>
      <p:sp>
        <p:nvSpPr>
          <p:cNvPr id="11" name="Picture Placeholder 8">
            <a:extLst>
              <a:ext uri="{FF2B5EF4-FFF2-40B4-BE49-F238E27FC236}">
                <a16:creationId xmlns:a16="http://schemas.microsoft.com/office/drawing/2014/main" id="{50298920-F98C-4AFF-A39F-BB5644F96EBA}"/>
              </a:ext>
            </a:extLst>
          </p:cNvPr>
          <p:cNvSpPr>
            <a:spLocks noGrp="1"/>
          </p:cNvSpPr>
          <p:nvPr>
            <p:ph type="pic" sz="quarter" idx="10" hasCustomPrompt="1"/>
          </p:nvPr>
        </p:nvSpPr>
        <p:spPr>
          <a:xfrm>
            <a:off x="6771736" y="0"/>
            <a:ext cx="5420263" cy="6858000"/>
          </a:xfrm>
          <a:prstGeom prst="rect">
            <a:avLst/>
          </a:prstGeom>
        </p:spPr>
        <p:txBody>
          <a:bodyPr/>
          <a:lstStyle>
            <a:lvl1pPr marL="0" indent="0" algn="ctr">
              <a:buNone/>
              <a:defRPr/>
            </a:lvl1pPr>
          </a:lstStyle>
          <a:p>
            <a:r>
              <a:rPr lang="en-US" dirty="0"/>
              <a:t>Click to add photo</a:t>
            </a:r>
          </a:p>
        </p:txBody>
      </p:sp>
    </p:spTree>
    <p:extLst>
      <p:ext uri="{BB962C8B-B14F-4D97-AF65-F5344CB8AC3E}">
        <p14:creationId xmlns:p14="http://schemas.microsoft.com/office/powerpoint/2010/main" val="42577993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75558-A264-444E-829B-51AAE6B4BFCE}"/>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908D9373-37D1-4135-8D34-755E139F79DD}"/>
              </a:ext>
            </a:extLst>
          </p:cNvPr>
          <p:cNvSpPr>
            <a:spLocks noGrp="1"/>
          </p:cNvSpPr>
          <p:nvPr>
            <p:ph idx="1"/>
          </p:nvPr>
        </p:nvSpPr>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55E4A6B-1966-4E57-9FB8-8B111E97BC11}"/>
              </a:ext>
            </a:extLst>
          </p:cNvPr>
          <p:cNvSpPr>
            <a:spLocks noGrp="1"/>
          </p:cNvSpPr>
          <p:nvPr>
            <p:ph type="dt" sz="half" idx="10"/>
          </p:nvPr>
        </p:nvSpPr>
        <p:spPr/>
        <p:txBody>
          <a:bodyPr/>
          <a:lstStyle/>
          <a:p>
            <a:fld id="{D6D8061D-18C3-4F4F-85EF-561633F58754}" type="datetimeFigureOut">
              <a:rPr lang="en-US" smtClean="0"/>
              <a:t>11/17/2025</a:t>
            </a:fld>
            <a:endParaRPr lang="en-US"/>
          </a:p>
        </p:txBody>
      </p:sp>
      <p:sp>
        <p:nvSpPr>
          <p:cNvPr id="5" name="Footer Placeholder 4">
            <a:extLst>
              <a:ext uri="{FF2B5EF4-FFF2-40B4-BE49-F238E27FC236}">
                <a16:creationId xmlns:a16="http://schemas.microsoft.com/office/drawing/2014/main" id="{133FC3DD-F2BE-41FF-895B-00129AAB15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1F830C-8424-4FAF-A011-605AE1D147FC}"/>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25282918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
    <p:bg>
      <p:bgPr>
        <a:solidFill>
          <a:schemeClr val="accent5">
            <a:alpha val="10000"/>
          </a:schemeClr>
        </a:solidFill>
        <a:effectLst/>
      </p:bgPr>
    </p:bg>
    <p:spTree>
      <p:nvGrpSpPr>
        <p:cNvPr id="1" name=""/>
        <p:cNvGrpSpPr/>
        <p:nvPr/>
      </p:nvGrpSpPr>
      <p:grpSpPr>
        <a:xfrm>
          <a:off x="0" y="0"/>
          <a:ext cx="0" cy="0"/>
          <a:chOff x="0" y="0"/>
          <a:chExt cx="0" cy="0"/>
        </a:xfrm>
      </p:grpSpPr>
      <p:sp>
        <p:nvSpPr>
          <p:cNvPr id="11" name="Picture Placeholder 8">
            <a:extLst>
              <a:ext uri="{FF2B5EF4-FFF2-40B4-BE49-F238E27FC236}">
                <a16:creationId xmlns:a16="http://schemas.microsoft.com/office/drawing/2014/main" id="{50298920-F98C-4AFF-A39F-BB5644F96EBA}"/>
              </a:ext>
            </a:extLst>
          </p:cNvPr>
          <p:cNvSpPr>
            <a:spLocks noGrp="1"/>
          </p:cNvSpPr>
          <p:nvPr>
            <p:ph type="pic" sz="quarter" idx="10" hasCustomPrompt="1"/>
          </p:nvPr>
        </p:nvSpPr>
        <p:spPr>
          <a:xfrm>
            <a:off x="0" y="0"/>
            <a:ext cx="6772276" cy="6858000"/>
          </a:xfrm>
          <a:prstGeom prst="rect">
            <a:avLst/>
          </a:prstGeom>
          <a:solidFill>
            <a:schemeClr val="accent4">
              <a:lumMod val="60000"/>
              <a:lumOff val="40000"/>
            </a:schemeClr>
          </a:solidFill>
        </p:spPr>
        <p:txBody>
          <a:bodyPr/>
          <a:lstStyle>
            <a:lvl1pPr marL="0" indent="0" algn="ctr">
              <a:buNone/>
              <a:defRPr>
                <a:solidFill>
                  <a:schemeClr val="tx1"/>
                </a:solidFill>
              </a:defRPr>
            </a:lvl1pPr>
          </a:lstStyle>
          <a:p>
            <a:r>
              <a:rPr lang="en-US" dirty="0"/>
              <a:t>Click to add photo</a:t>
            </a:r>
          </a:p>
        </p:txBody>
      </p:sp>
      <p:sp>
        <p:nvSpPr>
          <p:cNvPr id="2" name="Title 1">
            <a:extLst>
              <a:ext uri="{FF2B5EF4-FFF2-40B4-BE49-F238E27FC236}">
                <a16:creationId xmlns:a16="http://schemas.microsoft.com/office/drawing/2014/main" id="{7D906EC1-D867-4113-B1E4-72ADCC4B1586}"/>
              </a:ext>
            </a:extLst>
          </p:cNvPr>
          <p:cNvSpPr>
            <a:spLocks noGrp="1"/>
          </p:cNvSpPr>
          <p:nvPr>
            <p:ph type="title" hasCustomPrompt="1"/>
          </p:nvPr>
        </p:nvSpPr>
        <p:spPr>
          <a:xfrm>
            <a:off x="1224747" y="2365057"/>
            <a:ext cx="4377400" cy="2160644"/>
          </a:xfrm>
          <a:prstGeom prst="rect">
            <a:avLst/>
          </a:prstGeom>
          <a:gradFill>
            <a:gsLst>
              <a:gs pos="50000">
                <a:schemeClr val="accent1">
                  <a:lumMod val="5000"/>
                  <a:lumOff val="95000"/>
                  <a:alpha val="0"/>
                </a:schemeClr>
              </a:gs>
              <a:gs pos="50000">
                <a:schemeClr val="accent5">
                  <a:alpha val="10000"/>
                </a:schemeClr>
              </a:gs>
            </a:gsLst>
            <a:lin ang="0" scaled="0"/>
          </a:gradFill>
          <a:ln w="28575">
            <a:solidFill>
              <a:schemeClr val="bg1"/>
            </a:solidFill>
          </a:ln>
        </p:spPr>
        <p:txBody>
          <a:bodyPr anchor="ctr"/>
          <a:lstStyle>
            <a:lvl1pPr algn="ctr">
              <a:defRPr sz="2400" cap="all" spc="100" baseline="0">
                <a:solidFill>
                  <a:schemeClr val="bg1"/>
                </a:solidFill>
              </a:defRPr>
            </a:lvl1pPr>
          </a:lstStyle>
          <a:p>
            <a:r>
              <a:rPr lang="en-US" dirty="0"/>
              <a:t>Add title</a:t>
            </a:r>
          </a:p>
        </p:txBody>
      </p:sp>
      <p:sp>
        <p:nvSpPr>
          <p:cNvPr id="12" name="Text Placeholder 11">
            <a:extLst>
              <a:ext uri="{FF2B5EF4-FFF2-40B4-BE49-F238E27FC236}">
                <a16:creationId xmlns:a16="http://schemas.microsoft.com/office/drawing/2014/main" id="{FB3EFFF7-FFC6-16DF-B4AB-DD5A1A1DA92A}"/>
              </a:ext>
            </a:extLst>
          </p:cNvPr>
          <p:cNvSpPr>
            <a:spLocks noGrp="1"/>
          </p:cNvSpPr>
          <p:nvPr>
            <p:ph type="body" sz="quarter" idx="12" hasCustomPrompt="1"/>
          </p:nvPr>
        </p:nvSpPr>
        <p:spPr>
          <a:xfrm>
            <a:off x="3427896" y="0"/>
            <a:ext cx="3344379" cy="6858000"/>
          </a:xfrm>
          <a:custGeom>
            <a:avLst/>
            <a:gdLst>
              <a:gd name="connsiteX0" fmla="*/ 0 w 3344379"/>
              <a:gd name="connsiteY0" fmla="*/ 0 h 6858000"/>
              <a:gd name="connsiteX1" fmla="*/ 3344379 w 3344379"/>
              <a:gd name="connsiteY1" fmla="*/ 0 h 6858000"/>
              <a:gd name="connsiteX2" fmla="*/ 3344379 w 3344379"/>
              <a:gd name="connsiteY2" fmla="*/ 6858000 h 6858000"/>
              <a:gd name="connsiteX3" fmla="*/ 0 w 334437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344379" h="6858000">
                <a:moveTo>
                  <a:pt x="0" y="0"/>
                </a:moveTo>
                <a:lnTo>
                  <a:pt x="3344379" y="0"/>
                </a:lnTo>
                <a:lnTo>
                  <a:pt x="3344379" y="6858000"/>
                </a:lnTo>
                <a:lnTo>
                  <a:pt x="0" y="6858000"/>
                </a:lnTo>
                <a:close/>
              </a:path>
            </a:pathLst>
          </a:custGeom>
          <a:solidFill>
            <a:schemeClr val="accent5">
              <a:alpha val="10000"/>
            </a:schemeClr>
          </a:solidFill>
        </p:spPr>
        <p:txBody>
          <a:bodyPr wrap="square">
            <a:noAutofit/>
          </a:bodyPr>
          <a:lstStyle>
            <a:lvl1pPr marL="0" indent="0">
              <a:buNone/>
              <a:defRPr>
                <a:noFill/>
              </a:defRPr>
            </a:lvl1pPr>
          </a:lstStyle>
          <a:p>
            <a:pPr lvl="0"/>
            <a:r>
              <a:rPr lang="en-US" dirty="0"/>
              <a:t>Blank</a:t>
            </a:r>
          </a:p>
        </p:txBody>
      </p:sp>
      <p:sp>
        <p:nvSpPr>
          <p:cNvPr id="6" name="Text Placeholder 5">
            <a:extLst>
              <a:ext uri="{FF2B5EF4-FFF2-40B4-BE49-F238E27FC236}">
                <a16:creationId xmlns:a16="http://schemas.microsoft.com/office/drawing/2014/main" id="{DE6E802E-B214-0AE3-69C8-CBCA885C703A}"/>
              </a:ext>
            </a:extLst>
          </p:cNvPr>
          <p:cNvSpPr>
            <a:spLocks noGrp="1"/>
          </p:cNvSpPr>
          <p:nvPr>
            <p:ph type="body" sz="quarter" idx="11" hasCustomPrompt="1"/>
          </p:nvPr>
        </p:nvSpPr>
        <p:spPr>
          <a:xfrm>
            <a:off x="7835900" y="2071688"/>
            <a:ext cx="3773488" cy="2732087"/>
          </a:xfrm>
          <a:prstGeom prst="rect">
            <a:avLst/>
          </a:prstGeom>
        </p:spPr>
        <p:txBody>
          <a:bodyPr anchor="ctr"/>
          <a:lstStyle>
            <a:lvl1pPr marL="0" indent="0">
              <a:lnSpc>
                <a:spcPct val="125000"/>
              </a:lnSpc>
              <a:spcBef>
                <a:spcPts val="0"/>
              </a:spcBef>
              <a:spcAft>
                <a:spcPts val="600"/>
              </a:spcAft>
              <a:buNone/>
              <a:defRPr sz="1800" spc="100" baseline="0"/>
            </a:lvl1pPr>
            <a:lvl2pPr marL="457200" indent="0">
              <a:lnSpc>
                <a:spcPct val="125000"/>
              </a:lnSpc>
              <a:spcBef>
                <a:spcPts val="0"/>
              </a:spcBef>
              <a:spcAft>
                <a:spcPts val="600"/>
              </a:spcAft>
              <a:buNone/>
              <a:defRPr sz="1800" spc="100" baseline="0"/>
            </a:lvl2pPr>
            <a:lvl3pPr marL="914400" indent="0">
              <a:lnSpc>
                <a:spcPct val="125000"/>
              </a:lnSpc>
              <a:spcBef>
                <a:spcPts val="0"/>
              </a:spcBef>
              <a:spcAft>
                <a:spcPts val="600"/>
              </a:spcAft>
              <a:buNone/>
              <a:defRPr sz="1800" spc="100" baseline="0"/>
            </a:lvl3pPr>
            <a:lvl4pPr marL="1371600" indent="0">
              <a:lnSpc>
                <a:spcPct val="125000"/>
              </a:lnSpc>
              <a:spcBef>
                <a:spcPts val="0"/>
              </a:spcBef>
              <a:spcAft>
                <a:spcPts val="600"/>
              </a:spcAft>
              <a:buNone/>
              <a:defRPr sz="1800" spc="100" baseline="0"/>
            </a:lvl4pPr>
            <a:lvl5pPr marL="1828800" indent="0">
              <a:lnSpc>
                <a:spcPct val="125000"/>
              </a:lnSpc>
              <a:spcBef>
                <a:spcPts val="0"/>
              </a:spcBef>
              <a:spcAft>
                <a:spcPts val="600"/>
              </a:spcAft>
              <a:buNone/>
              <a:defRPr sz="1800" spc="100" baseline="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Date Placeholder 3">
            <a:extLst>
              <a:ext uri="{FF2B5EF4-FFF2-40B4-BE49-F238E27FC236}">
                <a16:creationId xmlns:a16="http://schemas.microsoft.com/office/drawing/2014/main" id="{E0398655-42A6-4DBC-9542-9A8D10B44A63}"/>
              </a:ext>
            </a:extLst>
          </p:cNvPr>
          <p:cNvSpPr>
            <a:spLocks noGrp="1"/>
          </p:cNvSpPr>
          <p:nvPr>
            <p:ph type="dt" sz="half" idx="2"/>
          </p:nvPr>
        </p:nvSpPr>
        <p:spPr>
          <a:xfrm>
            <a:off x="838200" y="6356350"/>
            <a:ext cx="1590675" cy="365125"/>
          </a:xfrm>
          <a:prstGeom prst="rect">
            <a:avLst/>
          </a:prstGeom>
        </p:spPr>
        <p:txBody>
          <a:bodyPr vert="horz" lIns="91440" tIns="45720" rIns="91440" bIns="45720" rtlCol="0" anchor="ctr"/>
          <a:lstStyle>
            <a:lvl1pPr algn="l">
              <a:defRPr sz="1200" spc="100" baseline="0">
                <a:solidFill>
                  <a:schemeClr val="bg1"/>
                </a:solidFill>
                <a:effectLst>
                  <a:outerShdw blurRad="38100" dist="38100" dir="2700000" algn="tl">
                    <a:srgbClr val="000000">
                      <a:alpha val="43137"/>
                    </a:srgbClr>
                  </a:outerShdw>
                </a:effectLst>
              </a:defRPr>
            </a:lvl1pPr>
          </a:lstStyle>
          <a:p>
            <a:r>
              <a:rPr lang="en-US" dirty="0"/>
              <a:t>20XX</a:t>
            </a:r>
          </a:p>
        </p:txBody>
      </p:sp>
      <p:sp>
        <p:nvSpPr>
          <p:cNvPr id="9" name="Footer Placeholder 4">
            <a:extLst>
              <a:ext uri="{FF2B5EF4-FFF2-40B4-BE49-F238E27FC236}">
                <a16:creationId xmlns:a16="http://schemas.microsoft.com/office/drawing/2014/main" id="{1FF7C44B-1689-4CA8-B0BC-0671EA12750F}"/>
              </a:ext>
            </a:extLst>
          </p:cNvPr>
          <p:cNvSpPr>
            <a:spLocks noGrp="1"/>
          </p:cNvSpPr>
          <p:nvPr>
            <p:ph type="ftr" sz="quarter" idx="3"/>
          </p:nvPr>
        </p:nvSpPr>
        <p:spPr>
          <a:xfrm>
            <a:off x="6473608" y="6356350"/>
            <a:ext cx="2743200" cy="365125"/>
          </a:xfrm>
          <a:prstGeom prst="rect">
            <a:avLst/>
          </a:prstGeom>
        </p:spPr>
        <p:txBody>
          <a:bodyPr vert="horz" lIns="91440" tIns="45720" rIns="91440" bIns="45720" rtlCol="0" anchor="ctr"/>
          <a:lstStyle>
            <a:lvl1pPr algn="ctr">
              <a:defRPr sz="1200" b="1" i="0" cap="all" spc="100" baseline="0">
                <a:solidFill>
                  <a:schemeClr val="bg2">
                    <a:lumMod val="50000"/>
                  </a:schemeClr>
                </a:solidFill>
                <a:effectLst/>
                <a:latin typeface="+mj-lt"/>
              </a:defRPr>
            </a:lvl1pPr>
          </a:lstStyle>
          <a:p>
            <a:r>
              <a:rPr lang="en-US" dirty="0"/>
              <a:t>Pitch deck</a:t>
            </a:r>
          </a:p>
        </p:txBody>
      </p:sp>
      <p:sp>
        <p:nvSpPr>
          <p:cNvPr id="10" name="Slide Number Placeholder 5">
            <a:extLst>
              <a:ext uri="{FF2B5EF4-FFF2-40B4-BE49-F238E27FC236}">
                <a16:creationId xmlns:a16="http://schemas.microsoft.com/office/drawing/2014/main" id="{7D6105C8-7607-448C-9CD2-9CA33B49B4DB}"/>
              </a:ext>
            </a:extLst>
          </p:cNvPr>
          <p:cNvSpPr>
            <a:spLocks noGrp="1"/>
          </p:cNvSpPr>
          <p:nvPr>
            <p:ph type="sldNum" sz="quarter" idx="4"/>
          </p:nvPr>
        </p:nvSpPr>
        <p:spPr>
          <a:xfrm>
            <a:off x="9791700" y="6356350"/>
            <a:ext cx="1562100" cy="365125"/>
          </a:xfrm>
          <a:prstGeom prst="rect">
            <a:avLst/>
          </a:prstGeom>
        </p:spPr>
        <p:txBody>
          <a:bodyPr vert="horz" lIns="91440" tIns="45720" rIns="91440" bIns="45720" rtlCol="0" anchor="ctr"/>
          <a:lstStyle>
            <a:lvl1pPr algn="r">
              <a:defRPr sz="1200" spc="100" baseline="0">
                <a:solidFill>
                  <a:schemeClr val="bg2">
                    <a:lumMod val="50000"/>
                  </a:schemeClr>
                </a:solidFill>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20042380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Slide 2">
    <p:bg>
      <p:bgPr>
        <a:solidFill>
          <a:schemeClr val="accent4">
            <a:lumMod val="50000"/>
          </a:schemeClr>
        </a:solidFill>
        <a:effectLst/>
      </p:bgPr>
    </p:bg>
    <p:spTree>
      <p:nvGrpSpPr>
        <p:cNvPr id="1" name=""/>
        <p:cNvGrpSpPr/>
        <p:nvPr/>
      </p:nvGrpSpPr>
      <p:grpSpPr>
        <a:xfrm>
          <a:off x="0" y="0"/>
          <a:ext cx="0" cy="0"/>
          <a:chOff x="0" y="0"/>
          <a:chExt cx="0" cy="0"/>
        </a:xfrm>
      </p:grpSpPr>
      <p:sp>
        <p:nvSpPr>
          <p:cNvPr id="7" name="Picture Placeholder 7">
            <a:extLst>
              <a:ext uri="{FF2B5EF4-FFF2-40B4-BE49-F238E27FC236}">
                <a16:creationId xmlns:a16="http://schemas.microsoft.com/office/drawing/2014/main" id="{02728A58-8DE2-4B1C-B6CA-F2AED56F4504}"/>
              </a:ext>
            </a:extLst>
          </p:cNvPr>
          <p:cNvSpPr>
            <a:spLocks noGrp="1"/>
          </p:cNvSpPr>
          <p:nvPr>
            <p:ph type="pic" sz="quarter" idx="10" hasCustomPrompt="1"/>
          </p:nvPr>
        </p:nvSpPr>
        <p:spPr>
          <a:xfrm>
            <a:off x="0" y="-2"/>
            <a:ext cx="12192000" cy="6858000"/>
          </a:xfrm>
          <a:prstGeom prst="rect">
            <a:avLst/>
          </a:prstGeom>
        </p:spPr>
        <p:txBody>
          <a:bodyPr/>
          <a:lstStyle>
            <a:lvl1pPr marL="0" indent="0" algn="ctr">
              <a:buNone/>
              <a:defRPr>
                <a:solidFill>
                  <a:schemeClr val="bg1"/>
                </a:solidFill>
              </a:defRPr>
            </a:lvl1pPr>
          </a:lstStyle>
          <a:p>
            <a:r>
              <a:rPr lang="en-US" dirty="0"/>
              <a:t>Click to add photo</a:t>
            </a:r>
          </a:p>
        </p:txBody>
      </p:sp>
      <p:sp>
        <p:nvSpPr>
          <p:cNvPr id="2" name="Title 1">
            <a:extLst>
              <a:ext uri="{FF2B5EF4-FFF2-40B4-BE49-F238E27FC236}">
                <a16:creationId xmlns:a16="http://schemas.microsoft.com/office/drawing/2014/main" id="{B69D7CAC-EE78-4BAE-94EA-EBE4BB118115}"/>
              </a:ext>
            </a:extLst>
          </p:cNvPr>
          <p:cNvSpPr>
            <a:spLocks noGrp="1"/>
          </p:cNvSpPr>
          <p:nvPr>
            <p:ph type="title" hasCustomPrompt="1"/>
          </p:nvPr>
        </p:nvSpPr>
        <p:spPr>
          <a:xfrm>
            <a:off x="1199909" y="2335192"/>
            <a:ext cx="9792182" cy="2187616"/>
          </a:xfrm>
          <a:prstGeom prst="rect">
            <a:avLst/>
          </a:prstGeom>
          <a:noFill/>
          <a:ln w="38100">
            <a:solidFill>
              <a:schemeClr val="accent5"/>
            </a:solidFill>
          </a:ln>
        </p:spPr>
        <p:txBody>
          <a:bodyPr lIns="914400" tIns="182880" rIns="914400" anchor="ctr"/>
          <a:lstStyle>
            <a:lvl1pPr algn="ctr">
              <a:defRPr sz="5400" b="1" cap="all" spc="100" baseline="0">
                <a:solidFill>
                  <a:schemeClr val="accent5"/>
                </a:solidFill>
              </a:defRPr>
            </a:lvl1pPr>
          </a:lstStyle>
          <a:p>
            <a:r>
              <a:rPr lang="en-US" dirty="0"/>
              <a:t>Click to add title</a:t>
            </a:r>
          </a:p>
        </p:txBody>
      </p:sp>
    </p:spTree>
    <p:extLst>
      <p:ext uri="{BB962C8B-B14F-4D97-AF65-F5344CB8AC3E}">
        <p14:creationId xmlns:p14="http://schemas.microsoft.com/office/powerpoint/2010/main" val="1737129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accent5">
            <a:alpha val="10000"/>
          </a:scheme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C6C658-B6F5-98D2-4D95-EA3030D6F090}"/>
              </a:ext>
              <a:ext uri="{C183D7F6-B498-43B3-948B-1728B52AA6E4}">
                <adec:decorative xmlns:adec="http://schemas.microsoft.com/office/drawing/2017/decorative" val="1"/>
              </a:ext>
            </a:extLst>
          </p:cNvPr>
          <p:cNvSpPr/>
          <p:nvPr userDrawn="1"/>
        </p:nvSpPr>
        <p:spPr>
          <a:xfrm>
            <a:off x="-20322" y="-7084"/>
            <a:ext cx="12212321" cy="6858000"/>
          </a:xfrm>
          <a:prstGeom prst="rect">
            <a:avLst/>
          </a:prstGeom>
          <a:solidFill>
            <a:schemeClr val="accent5">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39AED10-F37C-48B3-A407-EDC6878C712E}"/>
              </a:ext>
            </a:extLst>
          </p:cNvPr>
          <p:cNvSpPr>
            <a:spLocks noGrp="1"/>
          </p:cNvSpPr>
          <p:nvPr>
            <p:ph type="title" hasCustomPrompt="1"/>
          </p:nvPr>
        </p:nvSpPr>
        <p:spPr>
          <a:xfrm>
            <a:off x="1250065" y="2372810"/>
            <a:ext cx="4352081" cy="2129742"/>
          </a:xfrm>
          <a:prstGeom prst="rect">
            <a:avLst/>
          </a:prstGeom>
          <a:ln w="28575">
            <a:solidFill>
              <a:schemeClr val="accent4">
                <a:lumMod val="50000"/>
              </a:schemeClr>
            </a:solidFill>
          </a:ln>
        </p:spPr>
        <p:txBody>
          <a:bodyPr anchor="ctr"/>
          <a:lstStyle>
            <a:lvl1pPr algn="ctr">
              <a:defRPr sz="2400" cap="all" spc="100" baseline="0">
                <a:solidFill>
                  <a:schemeClr val="accent4">
                    <a:lumMod val="50000"/>
                  </a:schemeClr>
                </a:solidFill>
              </a:defRPr>
            </a:lvl1pPr>
          </a:lstStyle>
          <a:p>
            <a:r>
              <a:rPr lang="en-US" dirty="0"/>
              <a:t>Add title</a:t>
            </a:r>
          </a:p>
        </p:txBody>
      </p:sp>
      <p:sp>
        <p:nvSpPr>
          <p:cNvPr id="9" name="Picture Placeholder 8">
            <a:extLst>
              <a:ext uri="{FF2B5EF4-FFF2-40B4-BE49-F238E27FC236}">
                <a16:creationId xmlns:a16="http://schemas.microsoft.com/office/drawing/2014/main" id="{0ED8B338-CD86-47FF-A4B9-9EE6A11AFBFD}"/>
              </a:ext>
            </a:extLst>
          </p:cNvPr>
          <p:cNvSpPr>
            <a:spLocks noGrp="1"/>
          </p:cNvSpPr>
          <p:nvPr>
            <p:ph type="pic" sz="quarter" idx="15" hasCustomPrompt="1"/>
          </p:nvPr>
        </p:nvSpPr>
        <p:spPr>
          <a:xfrm>
            <a:off x="6789480" y="0"/>
            <a:ext cx="5394960" cy="6858000"/>
          </a:xfrm>
          <a:prstGeom prst="rect">
            <a:avLst/>
          </a:prstGeom>
        </p:spPr>
        <p:txBody>
          <a:bodyPr/>
          <a:lstStyle>
            <a:lvl1pPr marL="0" indent="0" algn="ctr">
              <a:buNone/>
              <a:defRPr/>
            </a:lvl1pPr>
          </a:lstStyle>
          <a:p>
            <a:r>
              <a:rPr lang="en-US" dirty="0"/>
              <a:t>Click to add photo</a:t>
            </a:r>
          </a:p>
        </p:txBody>
      </p:sp>
      <p:sp>
        <p:nvSpPr>
          <p:cNvPr id="15" name="Date Placeholder 2">
            <a:extLst>
              <a:ext uri="{FF2B5EF4-FFF2-40B4-BE49-F238E27FC236}">
                <a16:creationId xmlns:a16="http://schemas.microsoft.com/office/drawing/2014/main" id="{19507D12-915D-42C7-9250-F3912C1CAEBE}"/>
              </a:ext>
            </a:extLst>
          </p:cNvPr>
          <p:cNvSpPr>
            <a:spLocks noGrp="1"/>
          </p:cNvSpPr>
          <p:nvPr>
            <p:ph type="dt" sz="half" idx="10"/>
          </p:nvPr>
        </p:nvSpPr>
        <p:spPr>
          <a:xfrm>
            <a:off x="838200" y="6356350"/>
            <a:ext cx="2743200" cy="365125"/>
          </a:xfrm>
          <a:prstGeom prst="rect">
            <a:avLst/>
          </a:prstGeom>
        </p:spPr>
        <p:txBody>
          <a:bodyPr/>
          <a:lstStyle>
            <a:lvl1pPr>
              <a:defRPr/>
            </a:lvl1pPr>
          </a:lstStyle>
          <a:p>
            <a:r>
              <a:rPr lang="en-US" dirty="0"/>
              <a:t>20XX</a:t>
            </a:r>
          </a:p>
        </p:txBody>
      </p:sp>
      <p:sp>
        <p:nvSpPr>
          <p:cNvPr id="12" name="Footer Placeholder 4">
            <a:extLst>
              <a:ext uri="{FF2B5EF4-FFF2-40B4-BE49-F238E27FC236}">
                <a16:creationId xmlns:a16="http://schemas.microsoft.com/office/drawing/2014/main" id="{14520C17-104B-4F9D-B1D8-2FA4676B3C15}"/>
              </a:ext>
            </a:extLst>
          </p:cNvPr>
          <p:cNvSpPr>
            <a:spLocks noGrp="1"/>
          </p:cNvSpPr>
          <p:nvPr>
            <p:ph type="ftr" sz="quarter" idx="3"/>
          </p:nvPr>
        </p:nvSpPr>
        <p:spPr>
          <a:xfrm>
            <a:off x="6473608" y="6356350"/>
            <a:ext cx="2743200" cy="365125"/>
          </a:xfrm>
          <a:prstGeom prst="rect">
            <a:avLst/>
          </a:prstGeom>
        </p:spPr>
        <p:txBody>
          <a:bodyPr vert="horz" lIns="91440" tIns="45720" rIns="91440" bIns="45720" rtlCol="0" anchor="ctr"/>
          <a:lstStyle>
            <a:lvl1pPr algn="ctr">
              <a:defRPr sz="1200" b="1" i="0" cap="all" spc="100" baseline="0">
                <a:solidFill>
                  <a:schemeClr val="bg1"/>
                </a:solidFill>
                <a:effectLst>
                  <a:outerShdw blurRad="38100" dist="38100" dir="2700000" algn="tl">
                    <a:srgbClr val="000000">
                      <a:alpha val="43137"/>
                    </a:srgbClr>
                  </a:outerShdw>
                </a:effectLst>
                <a:latin typeface="+mj-lt"/>
              </a:defRPr>
            </a:lvl1pPr>
          </a:lstStyle>
          <a:p>
            <a:r>
              <a:rPr lang="en-US" dirty="0"/>
              <a:t>Pitch deck</a:t>
            </a:r>
          </a:p>
        </p:txBody>
      </p:sp>
      <p:sp>
        <p:nvSpPr>
          <p:cNvPr id="13" name="Slide Number Placeholder 5">
            <a:extLst>
              <a:ext uri="{FF2B5EF4-FFF2-40B4-BE49-F238E27FC236}">
                <a16:creationId xmlns:a16="http://schemas.microsoft.com/office/drawing/2014/main" id="{219F9CF7-C4CD-4EEB-A49F-1820A981A249}"/>
              </a:ext>
            </a:extLst>
          </p:cNvPr>
          <p:cNvSpPr>
            <a:spLocks noGrp="1"/>
          </p:cNvSpPr>
          <p:nvPr>
            <p:ph type="sldNum" sz="quarter" idx="4"/>
          </p:nvPr>
        </p:nvSpPr>
        <p:spPr>
          <a:xfrm>
            <a:off x="9791700" y="6356350"/>
            <a:ext cx="1562100" cy="365125"/>
          </a:xfrm>
          <a:prstGeom prst="rect">
            <a:avLst/>
          </a:prstGeom>
        </p:spPr>
        <p:txBody>
          <a:bodyPr vert="horz" lIns="91440" tIns="45720" rIns="91440" bIns="45720" rtlCol="0" anchor="ctr"/>
          <a:lstStyle>
            <a:lvl1pPr algn="r">
              <a:defRPr sz="1200" spc="100" baseline="0">
                <a:solidFill>
                  <a:schemeClr val="bg1"/>
                </a:solidFill>
                <a:effectLst>
                  <a:outerShdw blurRad="38100" dist="38100" dir="2700000" algn="tl">
                    <a:srgbClr val="000000">
                      <a:alpha val="43137"/>
                    </a:srgbClr>
                  </a:outerShdw>
                </a:effectLst>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26713335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roblem">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3FAF69-7EBE-817B-DCEA-4A1595820E3E}"/>
              </a:ext>
              <a:ext uri="{C183D7F6-B498-43B3-948B-1728B52AA6E4}">
                <adec:decorative xmlns:adec="http://schemas.microsoft.com/office/drawing/2017/decorative" val="1"/>
              </a:ext>
            </a:extLst>
          </p:cNvPr>
          <p:cNvSpPr/>
          <p:nvPr userDrawn="1"/>
        </p:nvSpPr>
        <p:spPr>
          <a:xfrm>
            <a:off x="-1" y="-7515"/>
            <a:ext cx="4661648" cy="6871651"/>
          </a:xfrm>
          <a:prstGeom prst="rect">
            <a:avLst/>
          </a:prstGeom>
          <a:solidFill>
            <a:srgbClr val="4769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720FC4D-FDE2-42C3-B907-27B071B649CC}"/>
              </a:ext>
            </a:extLst>
          </p:cNvPr>
          <p:cNvSpPr>
            <a:spLocks noGrp="1"/>
          </p:cNvSpPr>
          <p:nvPr>
            <p:ph type="title" hasCustomPrompt="1"/>
          </p:nvPr>
        </p:nvSpPr>
        <p:spPr>
          <a:xfrm>
            <a:off x="636608" y="804862"/>
            <a:ext cx="3401992" cy="5121375"/>
          </a:xfrm>
          <a:prstGeom prst="rect">
            <a:avLst/>
          </a:prstGeom>
          <a:ln w="28575">
            <a:noFill/>
          </a:ln>
        </p:spPr>
        <p:txBody>
          <a:bodyPr anchor="ctr"/>
          <a:lstStyle>
            <a:lvl1pPr algn="ctr">
              <a:defRPr sz="2400" cap="all" spc="100" baseline="0">
                <a:solidFill>
                  <a:schemeClr val="bg1"/>
                </a:solidFill>
              </a:defRPr>
            </a:lvl1pPr>
          </a:lstStyle>
          <a:p>
            <a:r>
              <a:rPr lang="en-US" dirty="0"/>
              <a:t>Title</a:t>
            </a:r>
          </a:p>
        </p:txBody>
      </p:sp>
      <p:sp>
        <p:nvSpPr>
          <p:cNvPr id="6" name="Content Placeholder 5">
            <a:extLst>
              <a:ext uri="{FF2B5EF4-FFF2-40B4-BE49-F238E27FC236}">
                <a16:creationId xmlns:a16="http://schemas.microsoft.com/office/drawing/2014/main" id="{6F4F9403-8AE5-DF79-EFCF-E99EABB83417}"/>
              </a:ext>
            </a:extLst>
          </p:cNvPr>
          <p:cNvSpPr>
            <a:spLocks noGrp="1"/>
          </p:cNvSpPr>
          <p:nvPr>
            <p:ph sz="quarter" idx="10" hasCustomPrompt="1"/>
          </p:nvPr>
        </p:nvSpPr>
        <p:spPr>
          <a:xfrm>
            <a:off x="5579338" y="804863"/>
            <a:ext cx="5716587" cy="5248276"/>
          </a:xfrm>
          <a:prstGeom prst="rect">
            <a:avLst/>
          </a:prstGeom>
        </p:spPr>
        <p:txBody>
          <a:bodyPr anchor="ctr"/>
          <a:lstStyle>
            <a:lvl1pPr marL="283464" indent="-283464">
              <a:lnSpc>
                <a:spcPct val="125000"/>
              </a:lnSpc>
              <a:spcBef>
                <a:spcPts val="0"/>
              </a:spcBef>
              <a:spcAft>
                <a:spcPts val="600"/>
              </a:spcAft>
              <a:defRPr sz="1800"/>
            </a:lvl1pPr>
            <a:lvl2pPr marL="731520" indent="-283464">
              <a:lnSpc>
                <a:spcPct val="125000"/>
              </a:lnSpc>
              <a:spcBef>
                <a:spcPts val="0"/>
              </a:spcBef>
              <a:spcAft>
                <a:spcPts val="600"/>
              </a:spcAft>
              <a:defRPr sz="1800"/>
            </a:lvl2pPr>
            <a:lvl3pPr marL="1097280" indent="-283464">
              <a:lnSpc>
                <a:spcPct val="125000"/>
              </a:lnSpc>
              <a:spcBef>
                <a:spcPts val="0"/>
              </a:spcBef>
              <a:spcAft>
                <a:spcPts val="600"/>
              </a:spcAft>
              <a:defRPr sz="1800"/>
            </a:lvl3pPr>
            <a:lvl4pPr marL="1463040" indent="-283464">
              <a:lnSpc>
                <a:spcPct val="125000"/>
              </a:lnSpc>
              <a:spcBef>
                <a:spcPts val="0"/>
              </a:spcBef>
              <a:spcAft>
                <a:spcPts val="600"/>
              </a:spcAft>
              <a:defRPr sz="1800"/>
            </a:lvl4pPr>
            <a:lvl5pPr marL="1828800" indent="-283464">
              <a:lnSpc>
                <a:spcPct val="125000"/>
              </a:lnSpc>
              <a:spcBef>
                <a:spcPts val="0"/>
              </a:spcBef>
              <a:spcAft>
                <a:spcPts val="600"/>
              </a:spcAft>
              <a:defRPr sz="18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Date Placeholder 3">
            <a:extLst>
              <a:ext uri="{FF2B5EF4-FFF2-40B4-BE49-F238E27FC236}">
                <a16:creationId xmlns:a16="http://schemas.microsoft.com/office/drawing/2014/main" id="{D38E30C9-543F-4532-B571-2F2EF52E7A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spc="100" baseline="0">
                <a:solidFill>
                  <a:schemeClr val="bg2">
                    <a:lumMod val="50000"/>
                  </a:schemeClr>
                </a:solidFill>
              </a:defRPr>
            </a:lvl1pPr>
          </a:lstStyle>
          <a:p>
            <a:r>
              <a:rPr lang="en-US" dirty="0"/>
              <a:t>20XX</a:t>
            </a:r>
          </a:p>
        </p:txBody>
      </p:sp>
      <p:sp>
        <p:nvSpPr>
          <p:cNvPr id="17" name="Footer Placeholder 4">
            <a:extLst>
              <a:ext uri="{FF2B5EF4-FFF2-40B4-BE49-F238E27FC236}">
                <a16:creationId xmlns:a16="http://schemas.microsoft.com/office/drawing/2014/main" id="{9E2F8B6B-A63E-448F-86E5-CF3F12A297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bg2">
                    <a:lumMod val="50000"/>
                  </a:schemeClr>
                </a:solidFill>
                <a:latin typeface="+mj-lt"/>
              </a:defRPr>
            </a:lvl1pPr>
          </a:lstStyle>
          <a:p>
            <a:r>
              <a:rPr lang="en-US" dirty="0"/>
              <a:t>Pitch deck</a:t>
            </a:r>
          </a:p>
        </p:txBody>
      </p:sp>
      <p:sp>
        <p:nvSpPr>
          <p:cNvPr id="18" name="Slide Number Placeholder 5">
            <a:extLst>
              <a:ext uri="{FF2B5EF4-FFF2-40B4-BE49-F238E27FC236}">
                <a16:creationId xmlns:a16="http://schemas.microsoft.com/office/drawing/2014/main" id="{5EC1D779-DE8A-45DF-9A79-70F63DD68BA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spc="100" baseline="0">
                <a:solidFill>
                  <a:schemeClr val="bg2">
                    <a:lumMod val="50000"/>
                  </a:schemeClr>
                </a:solidFill>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34764910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Picture">
    <p:bg>
      <p:bgPr>
        <a:solidFill>
          <a:schemeClr val="accent5">
            <a:alpha val="1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9AED10-F37C-48B3-A407-EDC6878C712E}"/>
              </a:ext>
            </a:extLst>
          </p:cNvPr>
          <p:cNvSpPr>
            <a:spLocks noGrp="1"/>
          </p:cNvSpPr>
          <p:nvPr>
            <p:ph type="title" hasCustomPrompt="1"/>
          </p:nvPr>
        </p:nvSpPr>
        <p:spPr>
          <a:xfrm>
            <a:off x="6647727" y="2060294"/>
            <a:ext cx="4359795" cy="2141316"/>
          </a:xfrm>
          <a:prstGeom prst="rect">
            <a:avLst/>
          </a:prstGeom>
          <a:ln w="28575">
            <a:solidFill>
              <a:schemeClr val="accent4">
                <a:lumMod val="50000"/>
              </a:schemeClr>
            </a:solidFill>
          </a:ln>
        </p:spPr>
        <p:txBody>
          <a:bodyPr anchor="ctr"/>
          <a:lstStyle>
            <a:lvl1pPr algn="ctr">
              <a:defRPr sz="2400" cap="all" spc="100" baseline="0">
                <a:solidFill>
                  <a:schemeClr val="accent4">
                    <a:lumMod val="50000"/>
                  </a:schemeClr>
                </a:solidFill>
              </a:defRPr>
            </a:lvl1pPr>
          </a:lstStyle>
          <a:p>
            <a:r>
              <a:rPr lang="en-US" dirty="0"/>
              <a:t>Add title</a:t>
            </a:r>
          </a:p>
        </p:txBody>
      </p:sp>
      <p:sp>
        <p:nvSpPr>
          <p:cNvPr id="9" name="Picture Placeholder 8">
            <a:extLst>
              <a:ext uri="{FF2B5EF4-FFF2-40B4-BE49-F238E27FC236}">
                <a16:creationId xmlns:a16="http://schemas.microsoft.com/office/drawing/2014/main" id="{0ED8B338-CD86-47FF-A4B9-9EE6A11AFBFD}"/>
              </a:ext>
            </a:extLst>
          </p:cNvPr>
          <p:cNvSpPr>
            <a:spLocks noGrp="1"/>
          </p:cNvSpPr>
          <p:nvPr>
            <p:ph type="pic" sz="quarter" idx="15" hasCustomPrompt="1"/>
          </p:nvPr>
        </p:nvSpPr>
        <p:spPr>
          <a:xfrm>
            <a:off x="0" y="-9009"/>
            <a:ext cx="5521124" cy="6878584"/>
          </a:xfrm>
          <a:prstGeom prst="rect">
            <a:avLst/>
          </a:prstGeom>
        </p:spPr>
        <p:txBody>
          <a:bodyPr/>
          <a:lstStyle>
            <a:lvl1pPr marL="0" indent="0" algn="ctr">
              <a:buNone/>
              <a:defRPr/>
            </a:lvl1pPr>
          </a:lstStyle>
          <a:p>
            <a:r>
              <a:rPr lang="en-US" dirty="0"/>
              <a:t>Click to add photo</a:t>
            </a:r>
          </a:p>
        </p:txBody>
      </p:sp>
      <p:sp>
        <p:nvSpPr>
          <p:cNvPr id="7" name="Text Placeholder 10">
            <a:extLst>
              <a:ext uri="{FF2B5EF4-FFF2-40B4-BE49-F238E27FC236}">
                <a16:creationId xmlns:a16="http://schemas.microsoft.com/office/drawing/2014/main" id="{F20D097E-45D7-422E-A8D1-635C7DE9A997}"/>
              </a:ext>
            </a:extLst>
          </p:cNvPr>
          <p:cNvSpPr>
            <a:spLocks noGrp="1"/>
          </p:cNvSpPr>
          <p:nvPr>
            <p:ph type="body" sz="quarter" idx="14" hasCustomPrompt="1"/>
          </p:nvPr>
        </p:nvSpPr>
        <p:spPr>
          <a:xfrm>
            <a:off x="6670878" y="4550199"/>
            <a:ext cx="4359795" cy="1790164"/>
          </a:xfrm>
          <a:prstGeom prst="rect">
            <a:avLst/>
          </a:prstGeom>
        </p:spPr>
        <p:txBody>
          <a:bodyPr anchor="t"/>
          <a:lstStyle>
            <a:lvl1pPr marL="0" indent="0" algn="ctr">
              <a:lnSpc>
                <a:spcPct val="80000"/>
              </a:lnSpc>
              <a:spcBef>
                <a:spcPts val="0"/>
              </a:spcBef>
              <a:buNone/>
              <a:defRPr sz="1800" b="1" cap="all" spc="100" baseline="0">
                <a:solidFill>
                  <a:schemeClr val="accent4">
                    <a:lumMod val="50000"/>
                  </a:schemeClr>
                </a:solidFill>
                <a:latin typeface="+mn-lt"/>
              </a:defRPr>
            </a:lvl1pPr>
          </a:lstStyle>
          <a:p>
            <a:pPr lvl="0"/>
            <a:r>
              <a:rPr lang="en-US" dirty="0"/>
              <a:t>Click to add text</a:t>
            </a:r>
          </a:p>
        </p:txBody>
      </p:sp>
      <p:sp>
        <p:nvSpPr>
          <p:cNvPr id="15" name="Date Placeholder 2">
            <a:extLst>
              <a:ext uri="{FF2B5EF4-FFF2-40B4-BE49-F238E27FC236}">
                <a16:creationId xmlns:a16="http://schemas.microsoft.com/office/drawing/2014/main" id="{19507D12-915D-42C7-9250-F3912C1CAEBE}"/>
              </a:ext>
            </a:extLst>
          </p:cNvPr>
          <p:cNvSpPr>
            <a:spLocks noGrp="1"/>
          </p:cNvSpPr>
          <p:nvPr>
            <p:ph type="dt" sz="half" idx="10"/>
          </p:nvPr>
        </p:nvSpPr>
        <p:spPr>
          <a:xfrm>
            <a:off x="838200" y="6356350"/>
            <a:ext cx="2743200" cy="365125"/>
          </a:xfrm>
          <a:prstGeom prst="rect">
            <a:avLst/>
          </a:prstGeom>
        </p:spPr>
        <p:txBody>
          <a:bodyPr/>
          <a:lstStyle>
            <a:lvl1pPr>
              <a:defRPr/>
            </a:lvl1pPr>
          </a:lstStyle>
          <a:p>
            <a:r>
              <a:rPr lang="en-US" dirty="0"/>
              <a:t>20XX</a:t>
            </a:r>
          </a:p>
        </p:txBody>
      </p:sp>
      <p:sp>
        <p:nvSpPr>
          <p:cNvPr id="12" name="Footer Placeholder 4">
            <a:extLst>
              <a:ext uri="{FF2B5EF4-FFF2-40B4-BE49-F238E27FC236}">
                <a16:creationId xmlns:a16="http://schemas.microsoft.com/office/drawing/2014/main" id="{14520C17-104B-4F9D-B1D8-2FA4676B3C15}"/>
              </a:ext>
            </a:extLst>
          </p:cNvPr>
          <p:cNvSpPr>
            <a:spLocks noGrp="1"/>
          </p:cNvSpPr>
          <p:nvPr>
            <p:ph type="ftr" sz="quarter" idx="3"/>
          </p:nvPr>
        </p:nvSpPr>
        <p:spPr>
          <a:xfrm>
            <a:off x="6473608" y="6356350"/>
            <a:ext cx="2743200" cy="365125"/>
          </a:xfrm>
          <a:prstGeom prst="rect">
            <a:avLst/>
          </a:prstGeom>
        </p:spPr>
        <p:txBody>
          <a:bodyPr vert="horz" lIns="91440" tIns="45720" rIns="91440" bIns="45720" rtlCol="0" anchor="ctr"/>
          <a:lstStyle>
            <a:lvl1pPr algn="ctr">
              <a:defRPr sz="1200" b="1" i="0" cap="all" spc="100" baseline="0">
                <a:solidFill>
                  <a:schemeClr val="bg1"/>
                </a:solidFill>
                <a:effectLst>
                  <a:outerShdw blurRad="38100" dist="38100" dir="2700000" algn="tl">
                    <a:srgbClr val="000000">
                      <a:alpha val="43137"/>
                    </a:srgbClr>
                  </a:outerShdw>
                </a:effectLst>
                <a:latin typeface="+mj-lt"/>
              </a:defRPr>
            </a:lvl1pPr>
          </a:lstStyle>
          <a:p>
            <a:r>
              <a:rPr lang="en-US" dirty="0"/>
              <a:t>Pitch deck</a:t>
            </a:r>
          </a:p>
        </p:txBody>
      </p:sp>
      <p:sp>
        <p:nvSpPr>
          <p:cNvPr id="13" name="Slide Number Placeholder 5">
            <a:extLst>
              <a:ext uri="{FF2B5EF4-FFF2-40B4-BE49-F238E27FC236}">
                <a16:creationId xmlns:a16="http://schemas.microsoft.com/office/drawing/2014/main" id="{219F9CF7-C4CD-4EEB-A49F-1820A981A249}"/>
              </a:ext>
            </a:extLst>
          </p:cNvPr>
          <p:cNvSpPr>
            <a:spLocks noGrp="1"/>
          </p:cNvSpPr>
          <p:nvPr>
            <p:ph type="sldNum" sz="quarter" idx="4"/>
          </p:nvPr>
        </p:nvSpPr>
        <p:spPr>
          <a:xfrm>
            <a:off x="9791700" y="6356350"/>
            <a:ext cx="1562100" cy="365125"/>
          </a:xfrm>
          <a:prstGeom prst="rect">
            <a:avLst/>
          </a:prstGeom>
        </p:spPr>
        <p:txBody>
          <a:bodyPr vert="horz" lIns="91440" tIns="45720" rIns="91440" bIns="45720" rtlCol="0" anchor="ctr"/>
          <a:lstStyle>
            <a:lvl1pPr algn="r">
              <a:defRPr sz="1200" spc="100" baseline="0">
                <a:solidFill>
                  <a:schemeClr val="bg1"/>
                </a:solidFill>
                <a:effectLst>
                  <a:outerShdw blurRad="38100" dist="38100" dir="2700000" algn="tl">
                    <a:srgbClr val="000000">
                      <a:alpha val="43137"/>
                    </a:srgbClr>
                  </a:outerShdw>
                </a:effectLst>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20019122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olu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3A5AC9-F6E1-46F9-8810-475475E17B9A}"/>
              </a:ext>
            </a:extLst>
          </p:cNvPr>
          <p:cNvSpPr>
            <a:spLocks noGrp="1"/>
          </p:cNvSpPr>
          <p:nvPr>
            <p:ph type="title" hasCustomPrompt="1"/>
          </p:nvPr>
        </p:nvSpPr>
        <p:spPr>
          <a:xfrm>
            <a:off x="5134980" y="706056"/>
            <a:ext cx="6323957" cy="1088020"/>
          </a:xfrm>
          <a:prstGeom prst="rect">
            <a:avLst/>
          </a:prstGeom>
          <a:ln w="28575">
            <a:solidFill>
              <a:schemeClr val="accent2"/>
            </a:solidFill>
          </a:ln>
        </p:spPr>
        <p:txBody>
          <a:bodyPr anchor="ctr"/>
          <a:lstStyle>
            <a:lvl1pPr algn="ctr">
              <a:defRPr sz="2400" cap="all" spc="100" baseline="0">
                <a:solidFill>
                  <a:schemeClr val="accent2"/>
                </a:solidFill>
              </a:defRPr>
            </a:lvl1pPr>
          </a:lstStyle>
          <a:p>
            <a:r>
              <a:rPr lang="en-US" dirty="0"/>
              <a:t>Title</a:t>
            </a:r>
          </a:p>
        </p:txBody>
      </p:sp>
      <p:sp>
        <p:nvSpPr>
          <p:cNvPr id="9" name="Picture Placeholder 8">
            <a:extLst>
              <a:ext uri="{FF2B5EF4-FFF2-40B4-BE49-F238E27FC236}">
                <a16:creationId xmlns:a16="http://schemas.microsoft.com/office/drawing/2014/main" id="{952C02D9-C262-43C0-BE24-402661B0594A}"/>
              </a:ext>
            </a:extLst>
          </p:cNvPr>
          <p:cNvSpPr>
            <a:spLocks noGrp="1"/>
          </p:cNvSpPr>
          <p:nvPr>
            <p:ph type="pic" sz="quarter" idx="10" hasCustomPrompt="1"/>
          </p:nvPr>
        </p:nvSpPr>
        <p:spPr>
          <a:xfrm>
            <a:off x="-1" y="0"/>
            <a:ext cx="4495801" cy="6858000"/>
          </a:xfrm>
          <a:prstGeom prst="rect">
            <a:avLst/>
          </a:prstGeom>
        </p:spPr>
        <p:txBody>
          <a:bodyPr/>
          <a:lstStyle>
            <a:lvl1pPr marL="0" indent="0" algn="ctr">
              <a:buNone/>
              <a:defRPr sz="2000"/>
            </a:lvl1pPr>
          </a:lstStyle>
          <a:p>
            <a:r>
              <a:rPr lang="en-US" dirty="0"/>
              <a:t>Click to add photo</a:t>
            </a:r>
          </a:p>
        </p:txBody>
      </p:sp>
      <p:sp>
        <p:nvSpPr>
          <p:cNvPr id="6" name="Content Placeholder 5">
            <a:extLst>
              <a:ext uri="{FF2B5EF4-FFF2-40B4-BE49-F238E27FC236}">
                <a16:creationId xmlns:a16="http://schemas.microsoft.com/office/drawing/2014/main" id="{3BC3273F-AE8F-21E6-A06E-52686D65496D}"/>
              </a:ext>
            </a:extLst>
          </p:cNvPr>
          <p:cNvSpPr>
            <a:spLocks noGrp="1"/>
          </p:cNvSpPr>
          <p:nvPr>
            <p:ph sz="quarter" idx="11" hasCustomPrompt="1"/>
          </p:nvPr>
        </p:nvSpPr>
        <p:spPr>
          <a:xfrm>
            <a:off x="5135563" y="2291786"/>
            <a:ext cx="3017837" cy="3967224"/>
          </a:xfrm>
          <a:prstGeom prst="rect">
            <a:avLst/>
          </a:prstGeom>
        </p:spPr>
        <p:txBody>
          <a:bodyPr/>
          <a:lstStyle>
            <a:lvl1pPr marL="0" indent="0">
              <a:lnSpc>
                <a:spcPct val="125000"/>
              </a:lnSpc>
              <a:spcBef>
                <a:spcPts val="0"/>
              </a:spcBef>
              <a:spcAft>
                <a:spcPts val="600"/>
              </a:spcAft>
              <a:buNone/>
              <a:defRPr sz="1800" spc="100" baseline="0"/>
            </a:lvl1pPr>
            <a:lvl2pPr marL="283464" indent="-283464">
              <a:lnSpc>
                <a:spcPct val="125000"/>
              </a:lnSpc>
              <a:spcBef>
                <a:spcPts val="0"/>
              </a:spcBef>
              <a:spcAft>
                <a:spcPts val="600"/>
              </a:spcAft>
              <a:defRPr sz="1800" spc="100" baseline="0"/>
            </a:lvl2pPr>
            <a:lvl3pPr marL="685800" indent="-283464">
              <a:lnSpc>
                <a:spcPct val="125000"/>
              </a:lnSpc>
              <a:spcBef>
                <a:spcPts val="0"/>
              </a:spcBef>
              <a:spcAft>
                <a:spcPts val="600"/>
              </a:spcAft>
              <a:defRPr sz="1800" spc="100" baseline="0"/>
            </a:lvl3pPr>
            <a:lvl4pPr marL="1143000" indent="-283464">
              <a:lnSpc>
                <a:spcPct val="125000"/>
              </a:lnSpc>
              <a:spcBef>
                <a:spcPts val="0"/>
              </a:spcBef>
              <a:spcAft>
                <a:spcPts val="600"/>
              </a:spcAft>
              <a:defRPr sz="1800" spc="100" baseline="0"/>
            </a:lvl4pPr>
            <a:lvl5pPr marL="1600200" indent="-283464">
              <a:lnSpc>
                <a:spcPct val="125000"/>
              </a:lnSpc>
              <a:spcBef>
                <a:spcPts val="0"/>
              </a:spcBef>
              <a:spcAft>
                <a:spcPts val="600"/>
              </a:spcAft>
              <a:defRPr sz="1800" spc="10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5">
            <a:extLst>
              <a:ext uri="{FF2B5EF4-FFF2-40B4-BE49-F238E27FC236}">
                <a16:creationId xmlns:a16="http://schemas.microsoft.com/office/drawing/2014/main" id="{A011C768-FB8E-F917-0CF9-C9B7DA4CAA62}"/>
              </a:ext>
            </a:extLst>
          </p:cNvPr>
          <p:cNvSpPr>
            <a:spLocks noGrp="1"/>
          </p:cNvSpPr>
          <p:nvPr>
            <p:ph sz="quarter" idx="12" hasCustomPrompt="1"/>
          </p:nvPr>
        </p:nvSpPr>
        <p:spPr>
          <a:xfrm>
            <a:off x="8473281" y="2294680"/>
            <a:ext cx="3136127" cy="3967224"/>
          </a:xfrm>
          <a:prstGeom prst="rect">
            <a:avLst/>
          </a:prstGeom>
        </p:spPr>
        <p:txBody>
          <a:bodyPr/>
          <a:lstStyle>
            <a:lvl1pPr marL="0" indent="0">
              <a:lnSpc>
                <a:spcPct val="125000"/>
              </a:lnSpc>
              <a:spcBef>
                <a:spcPts val="0"/>
              </a:spcBef>
              <a:spcAft>
                <a:spcPts val="600"/>
              </a:spcAft>
              <a:buNone/>
              <a:defRPr sz="1800" spc="100" baseline="0"/>
            </a:lvl1pPr>
            <a:lvl2pPr marL="283464" indent="-283464">
              <a:lnSpc>
                <a:spcPct val="125000"/>
              </a:lnSpc>
              <a:spcBef>
                <a:spcPts val="0"/>
              </a:spcBef>
              <a:spcAft>
                <a:spcPts val="600"/>
              </a:spcAft>
              <a:defRPr sz="1800" spc="100" baseline="0"/>
            </a:lvl2pPr>
            <a:lvl3pPr marL="685800" indent="-283464">
              <a:lnSpc>
                <a:spcPct val="125000"/>
              </a:lnSpc>
              <a:spcBef>
                <a:spcPts val="0"/>
              </a:spcBef>
              <a:spcAft>
                <a:spcPts val="600"/>
              </a:spcAft>
              <a:defRPr sz="1800" spc="100" baseline="0"/>
            </a:lvl3pPr>
            <a:lvl4pPr marL="1143000" indent="-283464">
              <a:lnSpc>
                <a:spcPct val="125000"/>
              </a:lnSpc>
              <a:spcBef>
                <a:spcPts val="0"/>
              </a:spcBef>
              <a:spcAft>
                <a:spcPts val="600"/>
              </a:spcAft>
              <a:defRPr sz="1800" spc="100" baseline="0"/>
            </a:lvl4pPr>
            <a:lvl5pPr marL="1600200" indent="-283464">
              <a:lnSpc>
                <a:spcPct val="125000"/>
              </a:lnSpc>
              <a:spcBef>
                <a:spcPts val="0"/>
              </a:spcBef>
              <a:spcAft>
                <a:spcPts val="600"/>
              </a:spcAft>
              <a:defRPr sz="1800" spc="10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0" name="Date Placeholder 3">
            <a:extLst>
              <a:ext uri="{FF2B5EF4-FFF2-40B4-BE49-F238E27FC236}">
                <a16:creationId xmlns:a16="http://schemas.microsoft.com/office/drawing/2014/main" id="{61AB9D5A-1951-48B0-9CAE-84FC869BE54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spc="100" baseline="0">
                <a:solidFill>
                  <a:schemeClr val="bg1"/>
                </a:solidFill>
                <a:effectLst>
                  <a:outerShdw blurRad="38100" dist="38100" dir="2700000" algn="tl">
                    <a:srgbClr val="000000">
                      <a:alpha val="43137"/>
                    </a:srgbClr>
                  </a:outerShdw>
                </a:effectLst>
              </a:defRPr>
            </a:lvl1pPr>
          </a:lstStyle>
          <a:p>
            <a:r>
              <a:rPr lang="en-US" dirty="0"/>
              <a:t>20XX</a:t>
            </a:r>
          </a:p>
        </p:txBody>
      </p:sp>
      <p:sp>
        <p:nvSpPr>
          <p:cNvPr id="31" name="Footer Placeholder 4">
            <a:extLst>
              <a:ext uri="{FF2B5EF4-FFF2-40B4-BE49-F238E27FC236}">
                <a16:creationId xmlns:a16="http://schemas.microsoft.com/office/drawing/2014/main" id="{3AEF9F4B-0EB4-4C9F-9159-80E393F3A13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bg2">
                    <a:lumMod val="50000"/>
                  </a:schemeClr>
                </a:solidFill>
                <a:latin typeface="+mj-lt"/>
              </a:defRPr>
            </a:lvl1pPr>
          </a:lstStyle>
          <a:p>
            <a:r>
              <a:rPr lang="en-US" dirty="0"/>
              <a:t>Pitch deck</a:t>
            </a:r>
          </a:p>
        </p:txBody>
      </p:sp>
      <p:sp>
        <p:nvSpPr>
          <p:cNvPr id="32" name="Slide Number Placeholder 5">
            <a:extLst>
              <a:ext uri="{FF2B5EF4-FFF2-40B4-BE49-F238E27FC236}">
                <a16:creationId xmlns:a16="http://schemas.microsoft.com/office/drawing/2014/main" id="{6BC4F905-196D-4DFF-9947-C56088B56F3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spc="100" baseline="0">
                <a:solidFill>
                  <a:schemeClr val="bg2">
                    <a:lumMod val="50000"/>
                  </a:schemeClr>
                </a:solidFill>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1031209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roduct Overview">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FD970D0-182D-96E3-04B5-5D634F9C4F08}"/>
              </a:ext>
              <a:ext uri="{C183D7F6-B498-43B3-948B-1728B52AA6E4}">
                <adec:decorative xmlns:adec="http://schemas.microsoft.com/office/drawing/2017/decorative" val="1"/>
              </a:ext>
            </a:extLst>
          </p:cNvPr>
          <p:cNvSpPr/>
          <p:nvPr userDrawn="1"/>
        </p:nvSpPr>
        <p:spPr>
          <a:xfrm>
            <a:off x="0" y="0"/>
            <a:ext cx="12192000" cy="2170545"/>
          </a:xfrm>
          <a:prstGeom prst="rect">
            <a:avLst/>
          </a:prstGeom>
          <a:solidFill>
            <a:schemeClr val="accent2">
              <a:lumMod val="20000"/>
              <a:lumOff val="8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6AEFB40-063A-41A7-9581-865BBE62C3C5}"/>
              </a:ext>
            </a:extLst>
          </p:cNvPr>
          <p:cNvSpPr>
            <a:spLocks noGrp="1"/>
          </p:cNvSpPr>
          <p:nvPr>
            <p:ph type="title" hasCustomPrompt="1"/>
          </p:nvPr>
        </p:nvSpPr>
        <p:spPr>
          <a:xfrm>
            <a:off x="838200" y="226143"/>
            <a:ext cx="10515600" cy="1229033"/>
          </a:xfrm>
          <a:prstGeom prst="rect">
            <a:avLst/>
          </a:prstGeom>
        </p:spPr>
        <p:txBody>
          <a:bodyPr anchor="b"/>
          <a:lstStyle>
            <a:lvl1pPr algn="ctr">
              <a:defRPr sz="2400" cap="all" spc="100" baseline="0">
                <a:solidFill>
                  <a:schemeClr val="tx2">
                    <a:lumMod val="75000"/>
                  </a:schemeClr>
                </a:solidFill>
              </a:defRPr>
            </a:lvl1pPr>
          </a:lstStyle>
          <a:p>
            <a:r>
              <a:rPr lang="en-US" dirty="0"/>
              <a:t>Click to add title</a:t>
            </a:r>
          </a:p>
        </p:txBody>
      </p:sp>
      <p:sp>
        <p:nvSpPr>
          <p:cNvPr id="8" name="Content Placeholder 7">
            <a:extLst>
              <a:ext uri="{FF2B5EF4-FFF2-40B4-BE49-F238E27FC236}">
                <a16:creationId xmlns:a16="http://schemas.microsoft.com/office/drawing/2014/main" id="{9E453354-6167-7227-F443-F984688CC493}"/>
              </a:ext>
            </a:extLst>
          </p:cNvPr>
          <p:cNvSpPr>
            <a:spLocks noGrp="1"/>
          </p:cNvSpPr>
          <p:nvPr>
            <p:ph sz="quarter" idx="10" hasCustomPrompt="1"/>
          </p:nvPr>
        </p:nvSpPr>
        <p:spPr>
          <a:xfrm>
            <a:off x="849775" y="2858625"/>
            <a:ext cx="3941763" cy="3338513"/>
          </a:xfrm>
          <a:prstGeom prst="rect">
            <a:avLst/>
          </a:prstGeom>
        </p:spPr>
        <p:txBody>
          <a:bodyPr/>
          <a:lstStyle>
            <a:lvl1pPr marL="347472" indent="-347472">
              <a:lnSpc>
                <a:spcPct val="125000"/>
              </a:lnSpc>
              <a:spcBef>
                <a:spcPts val="0"/>
              </a:spcBef>
              <a:spcAft>
                <a:spcPts val="600"/>
              </a:spcAft>
              <a:buFont typeface="+mj-lt"/>
              <a:buAutoNum type="arabicPeriod"/>
              <a:defRPr sz="1800" spc="100" baseline="0"/>
            </a:lvl1pPr>
            <a:lvl2pPr marL="685800" indent="-347472">
              <a:lnSpc>
                <a:spcPct val="125000"/>
              </a:lnSpc>
              <a:spcBef>
                <a:spcPts val="0"/>
              </a:spcBef>
              <a:spcAft>
                <a:spcPts val="600"/>
              </a:spcAft>
              <a:buFont typeface="+mj-lt"/>
              <a:buAutoNum type="alphaLcPeriod"/>
              <a:defRPr sz="1600" spc="100" baseline="0"/>
            </a:lvl2pPr>
            <a:lvl3pPr marL="1143000" indent="-347472">
              <a:lnSpc>
                <a:spcPct val="125000"/>
              </a:lnSpc>
              <a:spcBef>
                <a:spcPts val="0"/>
              </a:spcBef>
              <a:spcAft>
                <a:spcPts val="600"/>
              </a:spcAft>
              <a:buFont typeface="+mj-lt"/>
              <a:buAutoNum type="arabicParenR"/>
              <a:defRPr sz="1400" spc="100" baseline="0"/>
            </a:lvl3pPr>
            <a:lvl4pPr marL="1600200" indent="-347472">
              <a:lnSpc>
                <a:spcPct val="125000"/>
              </a:lnSpc>
              <a:spcBef>
                <a:spcPts val="0"/>
              </a:spcBef>
              <a:spcAft>
                <a:spcPts val="600"/>
              </a:spcAft>
              <a:buFont typeface="+mj-lt"/>
              <a:buAutoNum type="alphaLcParenR"/>
              <a:defRPr sz="1200" spc="100" baseline="0"/>
            </a:lvl4pPr>
            <a:lvl5pPr marL="2057400" indent="-347472">
              <a:lnSpc>
                <a:spcPct val="125000"/>
              </a:lnSpc>
              <a:spcBef>
                <a:spcPts val="0"/>
              </a:spcBef>
              <a:spcAft>
                <a:spcPts val="600"/>
              </a:spcAft>
              <a:buFont typeface="+mj-lt"/>
              <a:buAutoNum type="romanLcPeriod"/>
              <a:defRPr sz="1200" spc="10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7">
            <a:extLst>
              <a:ext uri="{FF2B5EF4-FFF2-40B4-BE49-F238E27FC236}">
                <a16:creationId xmlns:a16="http://schemas.microsoft.com/office/drawing/2014/main" id="{DDA14B5C-C6A4-65FB-34DD-E1C0FF465FF7}"/>
              </a:ext>
            </a:extLst>
          </p:cNvPr>
          <p:cNvSpPr>
            <a:spLocks noGrp="1"/>
          </p:cNvSpPr>
          <p:nvPr>
            <p:ph sz="quarter" idx="11" hasCustomPrompt="1"/>
          </p:nvPr>
        </p:nvSpPr>
        <p:spPr>
          <a:xfrm>
            <a:off x="5342681" y="2858625"/>
            <a:ext cx="6011119" cy="3338513"/>
          </a:xfrm>
          <a:prstGeom prst="rect">
            <a:avLst/>
          </a:prstGeom>
        </p:spPr>
        <p:txBody>
          <a:bodyPr/>
          <a:lstStyle>
            <a:lvl1pPr marL="0" indent="0">
              <a:lnSpc>
                <a:spcPct val="125000"/>
              </a:lnSpc>
              <a:spcBef>
                <a:spcPts val="0"/>
              </a:spcBef>
              <a:spcAft>
                <a:spcPts val="600"/>
              </a:spcAft>
              <a:buFont typeface="+mj-lt"/>
              <a:buNone/>
              <a:defRPr sz="1800" spc="100" baseline="0"/>
            </a:lvl1pPr>
            <a:lvl2pPr marL="285750" indent="-285750">
              <a:lnSpc>
                <a:spcPct val="125000"/>
              </a:lnSpc>
              <a:spcBef>
                <a:spcPts val="0"/>
              </a:spcBef>
              <a:spcAft>
                <a:spcPts val="600"/>
              </a:spcAft>
              <a:buFont typeface="Arial" panose="020B0604020202020204" pitchFamily="34" charset="0"/>
              <a:buChar char="•"/>
              <a:defRPr sz="1800" spc="100" baseline="0"/>
            </a:lvl2pPr>
            <a:lvl3pPr marL="685800" indent="-285750">
              <a:lnSpc>
                <a:spcPct val="125000"/>
              </a:lnSpc>
              <a:spcBef>
                <a:spcPts val="0"/>
              </a:spcBef>
              <a:spcAft>
                <a:spcPts val="600"/>
              </a:spcAft>
              <a:buFont typeface="Arial" panose="020B0604020202020204" pitchFamily="34" charset="0"/>
              <a:buChar char="•"/>
              <a:defRPr sz="1800" spc="100" baseline="0"/>
            </a:lvl3pPr>
            <a:lvl4pPr marL="1143000" indent="-285750">
              <a:lnSpc>
                <a:spcPct val="125000"/>
              </a:lnSpc>
              <a:spcBef>
                <a:spcPts val="0"/>
              </a:spcBef>
              <a:spcAft>
                <a:spcPts val="600"/>
              </a:spcAft>
              <a:buFont typeface="Arial" panose="020B0604020202020204" pitchFamily="34" charset="0"/>
              <a:buChar char="•"/>
              <a:defRPr sz="1800" spc="100" baseline="0"/>
            </a:lvl4pPr>
            <a:lvl5pPr marL="1600200" indent="-285750">
              <a:lnSpc>
                <a:spcPct val="125000"/>
              </a:lnSpc>
              <a:spcBef>
                <a:spcPts val="0"/>
              </a:spcBef>
              <a:spcAft>
                <a:spcPts val="600"/>
              </a:spcAft>
              <a:buFont typeface="Arial" panose="020B0604020202020204" pitchFamily="34" charset="0"/>
              <a:buChar char="•"/>
              <a:defRPr sz="1800" spc="10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0" name="Date Placeholder 3">
            <a:extLst>
              <a:ext uri="{FF2B5EF4-FFF2-40B4-BE49-F238E27FC236}">
                <a16:creationId xmlns:a16="http://schemas.microsoft.com/office/drawing/2014/main" id="{573EDDB2-8AC2-4A88-95EE-20082E77DEB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spc="100" baseline="0">
                <a:solidFill>
                  <a:schemeClr val="bg2">
                    <a:lumMod val="50000"/>
                  </a:schemeClr>
                </a:solidFill>
              </a:defRPr>
            </a:lvl1pPr>
          </a:lstStyle>
          <a:p>
            <a:r>
              <a:rPr lang="en-US" dirty="0"/>
              <a:t>20XX</a:t>
            </a:r>
          </a:p>
        </p:txBody>
      </p:sp>
      <p:sp>
        <p:nvSpPr>
          <p:cNvPr id="41" name="Footer Placeholder 4">
            <a:extLst>
              <a:ext uri="{FF2B5EF4-FFF2-40B4-BE49-F238E27FC236}">
                <a16:creationId xmlns:a16="http://schemas.microsoft.com/office/drawing/2014/main" id="{325A34CF-B8DC-4A28-86BC-8D450E3D3C5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bg2">
                    <a:lumMod val="50000"/>
                  </a:schemeClr>
                </a:solidFill>
                <a:latin typeface="+mj-lt"/>
              </a:defRPr>
            </a:lvl1pPr>
          </a:lstStyle>
          <a:p>
            <a:r>
              <a:rPr lang="en-US" dirty="0"/>
              <a:t>Pitch deck</a:t>
            </a:r>
          </a:p>
        </p:txBody>
      </p:sp>
      <p:sp>
        <p:nvSpPr>
          <p:cNvPr id="42" name="Slide Number Placeholder 5">
            <a:extLst>
              <a:ext uri="{FF2B5EF4-FFF2-40B4-BE49-F238E27FC236}">
                <a16:creationId xmlns:a16="http://schemas.microsoft.com/office/drawing/2014/main" id="{3F009426-0603-4EF7-8DE1-0CA50818F7A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spc="100" baseline="0">
                <a:solidFill>
                  <a:schemeClr val="bg2">
                    <a:lumMod val="50000"/>
                  </a:schemeClr>
                </a:solidFill>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41476556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bout U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C1E109A-BBBE-498A-AC65-464AAF5710C4}"/>
              </a:ext>
            </a:extLst>
          </p:cNvPr>
          <p:cNvSpPr>
            <a:spLocks noGrp="1"/>
          </p:cNvSpPr>
          <p:nvPr>
            <p:ph type="title" hasCustomPrompt="1"/>
          </p:nvPr>
        </p:nvSpPr>
        <p:spPr>
          <a:xfrm>
            <a:off x="914400" y="766915"/>
            <a:ext cx="2782529" cy="2163098"/>
          </a:xfrm>
          <a:prstGeom prst="rect">
            <a:avLst/>
          </a:prstGeom>
          <a:ln w="28575">
            <a:solidFill>
              <a:schemeClr val="accent2"/>
            </a:solidFill>
          </a:ln>
        </p:spPr>
        <p:txBody>
          <a:bodyPr anchor="ctr"/>
          <a:lstStyle>
            <a:lvl1pPr algn="ctr">
              <a:lnSpc>
                <a:spcPct val="100000"/>
              </a:lnSpc>
              <a:defRPr sz="2400" cap="all" spc="100" baseline="0">
                <a:solidFill>
                  <a:schemeClr val="accent2"/>
                </a:solidFill>
              </a:defRPr>
            </a:lvl1pPr>
          </a:lstStyle>
          <a:p>
            <a:r>
              <a:rPr lang="en-US" dirty="0"/>
              <a:t>title</a:t>
            </a:r>
          </a:p>
        </p:txBody>
      </p:sp>
      <p:sp>
        <p:nvSpPr>
          <p:cNvPr id="10" name="Text Placeholder 10">
            <a:extLst>
              <a:ext uri="{FF2B5EF4-FFF2-40B4-BE49-F238E27FC236}">
                <a16:creationId xmlns:a16="http://schemas.microsoft.com/office/drawing/2014/main" id="{7408009F-7441-4960-8688-598E5537784A}"/>
              </a:ext>
            </a:extLst>
          </p:cNvPr>
          <p:cNvSpPr>
            <a:spLocks noGrp="1"/>
          </p:cNvSpPr>
          <p:nvPr>
            <p:ph type="body" sz="quarter" idx="12" hasCustomPrompt="1"/>
          </p:nvPr>
        </p:nvSpPr>
        <p:spPr>
          <a:xfrm>
            <a:off x="4864796" y="960385"/>
            <a:ext cx="6341212" cy="1969628"/>
          </a:xfrm>
          <a:prstGeom prst="rect">
            <a:avLst/>
          </a:prstGeom>
        </p:spPr>
        <p:txBody>
          <a:bodyPr anchor="t"/>
          <a:lstStyle>
            <a:lvl1pPr marL="0" indent="0" algn="l">
              <a:lnSpc>
                <a:spcPct val="125000"/>
              </a:lnSpc>
              <a:spcBef>
                <a:spcPts val="0"/>
              </a:spcBef>
              <a:spcAft>
                <a:spcPts val="600"/>
              </a:spcAft>
              <a:buNone/>
              <a:defRPr sz="1800" cap="none" spc="100" baseline="0">
                <a:solidFill>
                  <a:schemeClr val="tx1"/>
                </a:solidFill>
                <a:latin typeface="+mn-lt"/>
              </a:defRPr>
            </a:lvl1pPr>
          </a:lstStyle>
          <a:p>
            <a:pPr lvl="0"/>
            <a:r>
              <a:rPr lang="en-US" dirty="0"/>
              <a:t>Click to add text</a:t>
            </a:r>
          </a:p>
        </p:txBody>
      </p:sp>
      <p:sp>
        <p:nvSpPr>
          <p:cNvPr id="8" name="Picture Placeholder 7">
            <a:extLst>
              <a:ext uri="{FF2B5EF4-FFF2-40B4-BE49-F238E27FC236}">
                <a16:creationId xmlns:a16="http://schemas.microsoft.com/office/drawing/2014/main" id="{0721A019-F5C2-4A15-A6AE-C03209D1D7DB}"/>
              </a:ext>
            </a:extLst>
          </p:cNvPr>
          <p:cNvSpPr>
            <a:spLocks noGrp="1"/>
          </p:cNvSpPr>
          <p:nvPr>
            <p:ph type="pic" sz="quarter" idx="10" hasCustomPrompt="1"/>
          </p:nvPr>
        </p:nvSpPr>
        <p:spPr>
          <a:xfrm>
            <a:off x="0" y="3716594"/>
            <a:ext cx="12192000" cy="3141406"/>
          </a:xfrm>
          <a:prstGeom prst="rect">
            <a:avLst/>
          </a:prstGeom>
        </p:spPr>
        <p:txBody>
          <a:bodyPr/>
          <a:lstStyle>
            <a:lvl1pPr marL="0" indent="0" algn="ctr">
              <a:buNone/>
              <a:defRPr/>
            </a:lvl1pPr>
          </a:lstStyle>
          <a:p>
            <a:r>
              <a:rPr lang="en-US" dirty="0"/>
              <a:t>Click to add photo</a:t>
            </a:r>
          </a:p>
        </p:txBody>
      </p:sp>
      <p:sp>
        <p:nvSpPr>
          <p:cNvPr id="11" name="Date Placeholder 3">
            <a:extLst>
              <a:ext uri="{FF2B5EF4-FFF2-40B4-BE49-F238E27FC236}">
                <a16:creationId xmlns:a16="http://schemas.microsoft.com/office/drawing/2014/main" id="{CFE1DF53-32D0-456E-8221-7FCD23325DB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spc="100" baseline="0">
                <a:solidFill>
                  <a:schemeClr val="bg1"/>
                </a:solidFill>
                <a:effectLst>
                  <a:outerShdw blurRad="38100" dist="38100" dir="2700000" algn="tl">
                    <a:srgbClr val="000000">
                      <a:alpha val="43137"/>
                    </a:srgbClr>
                  </a:outerShdw>
                </a:effectLst>
              </a:defRPr>
            </a:lvl1pPr>
          </a:lstStyle>
          <a:p>
            <a:r>
              <a:rPr lang="en-US" dirty="0"/>
              <a:t>20XX</a:t>
            </a:r>
          </a:p>
        </p:txBody>
      </p:sp>
      <p:sp>
        <p:nvSpPr>
          <p:cNvPr id="12" name="Footer Placeholder 4">
            <a:extLst>
              <a:ext uri="{FF2B5EF4-FFF2-40B4-BE49-F238E27FC236}">
                <a16:creationId xmlns:a16="http://schemas.microsoft.com/office/drawing/2014/main" id="{DC108F1B-58C5-43B6-8251-B1392CA9A80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bg1"/>
                </a:solidFill>
                <a:effectLst>
                  <a:outerShdw blurRad="38100" dist="38100" dir="2700000" algn="tl">
                    <a:srgbClr val="000000">
                      <a:alpha val="43137"/>
                    </a:srgbClr>
                  </a:outerShdw>
                </a:effectLst>
                <a:latin typeface="+mj-lt"/>
              </a:defRPr>
            </a:lvl1pPr>
          </a:lstStyle>
          <a:p>
            <a:r>
              <a:rPr lang="en-US" dirty="0"/>
              <a:t>Pitch deck</a:t>
            </a:r>
          </a:p>
        </p:txBody>
      </p:sp>
      <p:sp>
        <p:nvSpPr>
          <p:cNvPr id="13" name="Slide Number Placeholder 5">
            <a:extLst>
              <a:ext uri="{FF2B5EF4-FFF2-40B4-BE49-F238E27FC236}">
                <a16:creationId xmlns:a16="http://schemas.microsoft.com/office/drawing/2014/main" id="{C530B1E0-03D4-4E5B-A2A7-903B17B306C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spc="100" baseline="0">
                <a:solidFill>
                  <a:schemeClr val="bg1"/>
                </a:solidFill>
                <a:effectLst>
                  <a:outerShdw blurRad="38100" dist="38100" dir="2700000" algn="tl">
                    <a:srgbClr val="000000">
                      <a:alpha val="43137"/>
                    </a:srgbClr>
                  </a:outerShdw>
                </a:effectLst>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16912113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7BE02389-643A-44A3-9E32-4459CAEAC35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spc="100" baseline="0">
                <a:solidFill>
                  <a:schemeClr val="bg2">
                    <a:lumMod val="50000"/>
                  </a:schemeClr>
                </a:solidFill>
              </a:defRPr>
            </a:lvl1pPr>
          </a:lstStyle>
          <a:p>
            <a:r>
              <a:rPr lang="en-US" dirty="0"/>
              <a:t>20XX</a:t>
            </a:r>
          </a:p>
        </p:txBody>
      </p:sp>
      <p:sp>
        <p:nvSpPr>
          <p:cNvPr id="5" name="Footer Placeholder 4">
            <a:extLst>
              <a:ext uri="{FF2B5EF4-FFF2-40B4-BE49-F238E27FC236}">
                <a16:creationId xmlns:a16="http://schemas.microsoft.com/office/drawing/2014/main" id="{1E3E221A-6F27-4890-B073-7BA27B8FB51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bg2">
                    <a:lumMod val="50000"/>
                  </a:schemeClr>
                </a:solidFill>
                <a:latin typeface="+mj-lt"/>
              </a:defRPr>
            </a:lvl1pPr>
          </a:lstStyle>
          <a:p>
            <a:r>
              <a:rPr lang="en-US" dirty="0"/>
              <a:t>Pitch deck</a:t>
            </a:r>
          </a:p>
        </p:txBody>
      </p:sp>
      <p:sp>
        <p:nvSpPr>
          <p:cNvPr id="6" name="Slide Number Placeholder 5">
            <a:extLst>
              <a:ext uri="{FF2B5EF4-FFF2-40B4-BE49-F238E27FC236}">
                <a16:creationId xmlns:a16="http://schemas.microsoft.com/office/drawing/2014/main" id="{40B06CAC-A122-486F-81C6-4299D83E94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spc="100" baseline="0">
                <a:solidFill>
                  <a:schemeClr val="bg2">
                    <a:lumMod val="50000"/>
                  </a:schemeClr>
                </a:solidFill>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4230113875"/>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73" r:id="rId3"/>
    <p:sldLayoutId id="2147483669" r:id="rId4"/>
    <p:sldLayoutId id="2147483651" r:id="rId5"/>
    <p:sldLayoutId id="2147483671" r:id="rId6"/>
    <p:sldLayoutId id="2147483652" r:id="rId7"/>
    <p:sldLayoutId id="2147483653" r:id="rId8"/>
    <p:sldLayoutId id="2147483650" r:id="rId9"/>
    <p:sldLayoutId id="2147483664" r:id="rId10"/>
    <p:sldLayoutId id="2147483659" r:id="rId11"/>
    <p:sldLayoutId id="2147483662" r:id="rId12"/>
    <p:sldLayoutId id="2147483670" r:id="rId13"/>
    <p:sldLayoutId id="2147483674" r:id="rId14"/>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Close-up of a green field">
            <a:extLst>
              <a:ext uri="{FF2B5EF4-FFF2-40B4-BE49-F238E27FC236}">
                <a16:creationId xmlns:a16="http://schemas.microsoft.com/office/drawing/2014/main" id="{FE4A4B5C-D71A-0CFA-A601-EB93F13F5AA0}"/>
              </a:ext>
            </a:extLst>
          </p:cNvPr>
          <p:cNvPicPr>
            <a:picLocks noGrp="1" noChangeAspect="1"/>
          </p:cNvPicPr>
          <p:nvPr>
            <p:ph type="pic" sz="quarter" idx="10"/>
          </p:nvPr>
        </p:nvPicPr>
        <p:blipFill>
          <a:blip r:embed="rId2">
            <a:alphaModFix amt="50000"/>
          </a:blip>
          <a:srcRect/>
          <a:stretch/>
        </p:blipFill>
        <p:spPr>
          <a:xfrm>
            <a:off x="0" y="-2"/>
            <a:ext cx="12192000" cy="6858000"/>
          </a:xfrm>
        </p:spPr>
      </p:pic>
      <p:sp>
        <p:nvSpPr>
          <p:cNvPr id="7" name="Title 6">
            <a:extLst>
              <a:ext uri="{FF2B5EF4-FFF2-40B4-BE49-F238E27FC236}">
                <a16:creationId xmlns:a16="http://schemas.microsoft.com/office/drawing/2014/main" id="{C0147929-8D39-DAA9-C3C5-4829D9C31C27}"/>
              </a:ext>
            </a:extLst>
          </p:cNvPr>
          <p:cNvSpPr>
            <a:spLocks noGrp="1"/>
          </p:cNvSpPr>
          <p:nvPr>
            <p:ph type="title"/>
          </p:nvPr>
        </p:nvSpPr>
        <p:spPr>
          <a:xfrm>
            <a:off x="1199909" y="2335192"/>
            <a:ext cx="9792182" cy="2187616"/>
          </a:xfrm>
        </p:spPr>
        <p:txBody>
          <a:bodyPr/>
          <a:lstStyle/>
          <a:p>
            <a:br>
              <a:rPr lang="en-US" sz="8000" b="1" dirty="0">
                <a:solidFill>
                  <a:schemeClr val="tx2"/>
                </a:solidFill>
                <a:latin typeface="Calibri" panose="020F0502020204030204" pitchFamily="34" charset="0"/>
                <a:ea typeface="Calibri" panose="020F0502020204030204" pitchFamily="34" charset="0"/>
                <a:cs typeface="Calibri" panose="020F0502020204030204" pitchFamily="34" charset="0"/>
              </a:rPr>
            </a:br>
            <a:br>
              <a:rPr lang="en-US" sz="8000" b="1" dirty="0">
                <a:solidFill>
                  <a:schemeClr val="tx2"/>
                </a:solidFill>
                <a:latin typeface="Calibri" panose="020F0502020204030204" pitchFamily="34" charset="0"/>
                <a:ea typeface="Calibri" panose="020F0502020204030204" pitchFamily="34" charset="0"/>
                <a:cs typeface="Calibri" panose="020F0502020204030204" pitchFamily="34" charset="0"/>
              </a:rPr>
            </a:br>
            <a:r>
              <a:rPr lang="en-US" sz="4000" b="1" dirty="0">
                <a:solidFill>
                  <a:srgbClr val="00B0F0"/>
                </a:solidFill>
                <a:latin typeface="Calibri" panose="020F0502020204030204" pitchFamily="34" charset="0"/>
                <a:ea typeface="Calibri" panose="020F0502020204030204" pitchFamily="34" charset="0"/>
                <a:cs typeface="Calibri" panose="020F0502020204030204" pitchFamily="34" charset="0"/>
              </a:rPr>
              <a:t>NUMERICALLY MAXIMIZING </a:t>
            </a:r>
            <a:br>
              <a:rPr lang="en-US" sz="4000" b="1" dirty="0">
                <a:solidFill>
                  <a:srgbClr val="00B0F0"/>
                </a:solidFill>
                <a:latin typeface="Calibri" panose="020F0502020204030204" pitchFamily="34" charset="0"/>
                <a:ea typeface="Calibri" panose="020F0502020204030204" pitchFamily="34" charset="0"/>
                <a:cs typeface="Calibri" panose="020F0502020204030204" pitchFamily="34" charset="0"/>
              </a:rPr>
            </a:br>
            <a:r>
              <a:rPr lang="en-US" sz="4000" b="1" dirty="0">
                <a:solidFill>
                  <a:srgbClr val="00B0F0"/>
                </a:solidFill>
                <a:latin typeface="Calibri" panose="020F0502020204030204" pitchFamily="34" charset="0"/>
                <a:ea typeface="Calibri" panose="020F0502020204030204" pitchFamily="34" charset="0"/>
                <a:cs typeface="Calibri" panose="020F0502020204030204" pitchFamily="34" charset="0"/>
              </a:rPr>
              <a:t>THE LOG LIKELIHOOD</a:t>
            </a:r>
            <a:br>
              <a:rPr lang="en-US" sz="8800" dirty="0">
                <a:solidFill>
                  <a:srgbClr val="00B0F0"/>
                </a:solidFill>
                <a:latin typeface="Calibri" panose="020F0502020204030204" pitchFamily="34" charset="0"/>
                <a:ea typeface="Calibri" panose="020F0502020204030204" pitchFamily="34" charset="0"/>
                <a:cs typeface="Calibri" panose="020F0502020204030204" pitchFamily="34" charset="0"/>
              </a:rPr>
            </a:br>
            <a:br>
              <a:rPr lang="en-US" sz="8800" dirty="0">
                <a:solidFill>
                  <a:srgbClr val="00B0F0"/>
                </a:solidFill>
                <a:latin typeface="Calibri" panose="020F0502020204030204" pitchFamily="34" charset="0"/>
                <a:ea typeface="Calibri" panose="020F0502020204030204" pitchFamily="34" charset="0"/>
                <a:cs typeface="Calibri" panose="020F0502020204030204" pitchFamily="34" charset="0"/>
              </a:rPr>
            </a:br>
            <a:r>
              <a:rPr lang="en-US" sz="4000" b="1" i="0" dirty="0">
                <a:solidFill>
                  <a:srgbClr val="00B0F0"/>
                </a:solidFill>
                <a:latin typeface="Calibri" panose="020F0502020204030204" pitchFamily="34" charset="0"/>
                <a:ea typeface="Calibri" panose="020F0502020204030204" pitchFamily="34" charset="0"/>
                <a:cs typeface="Calibri" panose="020F0502020204030204" pitchFamily="34" charset="0"/>
              </a:rPr>
              <a:t>BST 675, Fall 2025, </a:t>
            </a:r>
            <a:br>
              <a:rPr lang="en-US" sz="4000" b="1" i="0" dirty="0">
                <a:solidFill>
                  <a:srgbClr val="00B0F0"/>
                </a:solidFill>
                <a:latin typeface="Calibri" panose="020F0502020204030204" pitchFamily="34" charset="0"/>
                <a:ea typeface="Calibri" panose="020F0502020204030204" pitchFamily="34" charset="0"/>
                <a:cs typeface="Calibri" panose="020F0502020204030204" pitchFamily="34" charset="0"/>
              </a:rPr>
            </a:br>
            <a:r>
              <a:rPr lang="en-US" sz="4000" b="1" i="0" dirty="0">
                <a:solidFill>
                  <a:srgbClr val="00B0F0"/>
                </a:solidFill>
                <a:latin typeface="Calibri" panose="020F0502020204030204" pitchFamily="34" charset="0"/>
                <a:ea typeface="Calibri" panose="020F0502020204030204" pitchFamily="34" charset="0"/>
                <a:cs typeface="Calibri" panose="020F0502020204030204" pitchFamily="34" charset="0"/>
              </a:rPr>
              <a:t>BONUS LECTURE</a:t>
            </a:r>
            <a:br>
              <a:rPr lang="en-US" sz="4000" b="1" i="0" dirty="0">
                <a:solidFill>
                  <a:srgbClr val="00B0F0"/>
                </a:solidFill>
                <a:latin typeface="Calibri" panose="020F0502020204030204" pitchFamily="34" charset="0"/>
                <a:ea typeface="Calibri" panose="020F0502020204030204" pitchFamily="34" charset="0"/>
                <a:cs typeface="Calibri" panose="020F0502020204030204" pitchFamily="34" charset="0"/>
              </a:rPr>
            </a:br>
            <a:r>
              <a:rPr lang="en-US" sz="4000" b="1" i="0" dirty="0">
                <a:solidFill>
                  <a:srgbClr val="00B0F0"/>
                </a:solidFill>
                <a:latin typeface="Calibri" panose="020F0502020204030204" pitchFamily="34" charset="0"/>
                <a:ea typeface="Calibri" panose="020F0502020204030204" pitchFamily="34" charset="0"/>
                <a:cs typeface="Calibri" panose="020F0502020204030204" pitchFamily="34" charset="0"/>
              </a:rPr>
              <a:t>Dr. Richard Charnigo</a:t>
            </a:r>
            <a:endParaRPr lang="en-US" sz="4000" dirty="0">
              <a:solidFill>
                <a:srgbClr val="00B0F0"/>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602684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606490"/>
            <a:ext cx="9906000" cy="5718110"/>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ONE DIMENSION (continued)</a:t>
            </a:r>
          </a:p>
          <a:p>
            <a:pPr marL="0" indent="0">
              <a:spcBef>
                <a:spcPts val="0"/>
              </a:spcBef>
              <a:buNone/>
            </a:pPr>
            <a:endParaRPr lang="en-US" sz="3200" b="1"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In practice, one stops the procedure after a finite number of iterations, when satisfied that the most recent guess satisfactorily approximates the solution of  g(</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dirty="0">
                <a:latin typeface="Calibri" panose="020F0502020204030204" pitchFamily="34" charset="0"/>
                <a:ea typeface="Calibri" panose="020F0502020204030204" pitchFamily="34" charset="0"/>
                <a:cs typeface="Calibri" panose="020F0502020204030204" pitchFamily="34" charset="0"/>
              </a:rPr>
              <a:t> | </a:t>
            </a:r>
            <a:r>
              <a:rPr lang="en-US" sz="3200" b="1" dirty="0">
                <a:latin typeface="Calibri" panose="020F0502020204030204" pitchFamily="34" charset="0"/>
                <a:ea typeface="Calibri" panose="020F0502020204030204" pitchFamily="34" charset="0"/>
                <a:cs typeface="Calibri" panose="020F0502020204030204" pitchFamily="34" charset="0"/>
              </a:rPr>
              <a:t>d</a:t>
            </a:r>
            <a:r>
              <a:rPr lang="en-US" sz="3200" dirty="0">
                <a:latin typeface="Calibri" panose="020F0502020204030204" pitchFamily="34" charset="0"/>
                <a:ea typeface="Calibri" panose="020F0502020204030204" pitchFamily="34" charset="0"/>
                <a:cs typeface="Calibri" panose="020F0502020204030204" pitchFamily="34" charset="0"/>
              </a:rPr>
              <a:t>) = 0.</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Although the procedure often works very well, there are occasions on which the procedure fails.  If  h(</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baseline="-25000" dirty="0">
                <a:latin typeface="Calibri" panose="020F0502020204030204" pitchFamily="34" charset="0"/>
                <a:ea typeface="Calibri" panose="020F0502020204030204" pitchFamily="34" charset="0"/>
                <a:cs typeface="Calibri" panose="020F0502020204030204" pitchFamily="34" charset="0"/>
              </a:rPr>
              <a:t>k</a:t>
            </a:r>
            <a:r>
              <a:rPr lang="en-US" sz="3200" dirty="0">
                <a:latin typeface="Calibri" panose="020F0502020204030204" pitchFamily="34" charset="0"/>
                <a:ea typeface="Calibri" panose="020F0502020204030204" pitchFamily="34" charset="0"/>
                <a:cs typeface="Calibri" panose="020F0502020204030204" pitchFamily="34" charset="0"/>
              </a:rPr>
              <a:t> | </a:t>
            </a:r>
            <a:r>
              <a:rPr lang="en-US" sz="3200" b="1" dirty="0">
                <a:latin typeface="Calibri" panose="020F0502020204030204" pitchFamily="34" charset="0"/>
                <a:ea typeface="Calibri" panose="020F0502020204030204" pitchFamily="34" charset="0"/>
                <a:cs typeface="Calibri" panose="020F0502020204030204" pitchFamily="34" charset="0"/>
              </a:rPr>
              <a:t>d</a:t>
            </a:r>
            <a:r>
              <a:rPr lang="en-US" sz="3200" dirty="0">
                <a:latin typeface="Calibri" panose="020F0502020204030204" pitchFamily="34" charset="0"/>
                <a:ea typeface="Calibri" panose="020F0502020204030204" pitchFamily="34" charset="0"/>
                <a:cs typeface="Calibri" panose="020F0502020204030204" pitchFamily="34" charset="0"/>
              </a:rPr>
              <a:t>)  should ever equal  0  for some  k,  then  </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baseline="-25000" dirty="0">
                <a:latin typeface="Calibri" panose="020F0502020204030204" pitchFamily="34" charset="0"/>
                <a:ea typeface="Calibri" panose="020F0502020204030204" pitchFamily="34" charset="0"/>
                <a:cs typeface="Calibri" panose="020F0502020204030204" pitchFamily="34" charset="0"/>
              </a:rPr>
              <a:t>k+1</a:t>
            </a:r>
            <a:r>
              <a:rPr lang="en-US" sz="3200" dirty="0">
                <a:latin typeface="Calibri" panose="020F0502020204030204" pitchFamily="34" charset="0"/>
                <a:ea typeface="Calibri" panose="020F0502020204030204" pitchFamily="34" charset="0"/>
                <a:cs typeface="Calibri" panose="020F0502020204030204" pitchFamily="34" charset="0"/>
              </a:rPr>
              <a:t>  cannot be defined.  If  g(</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dirty="0">
                <a:latin typeface="Calibri" panose="020F0502020204030204" pitchFamily="34" charset="0"/>
                <a:ea typeface="Calibri" panose="020F0502020204030204" pitchFamily="34" charset="0"/>
                <a:cs typeface="Calibri" panose="020F0502020204030204" pitchFamily="34" charset="0"/>
              </a:rPr>
              <a:t> | </a:t>
            </a:r>
            <a:r>
              <a:rPr lang="en-US" sz="3200" b="1" dirty="0">
                <a:latin typeface="Calibri" panose="020F0502020204030204" pitchFamily="34" charset="0"/>
                <a:ea typeface="Calibri" panose="020F0502020204030204" pitchFamily="34" charset="0"/>
                <a:cs typeface="Calibri" panose="020F0502020204030204" pitchFamily="34" charset="0"/>
              </a:rPr>
              <a:t>d</a:t>
            </a:r>
            <a:r>
              <a:rPr lang="en-US" sz="3200" dirty="0">
                <a:latin typeface="Calibri" panose="020F0502020204030204" pitchFamily="34" charset="0"/>
                <a:ea typeface="Calibri" panose="020F0502020204030204" pitchFamily="34" charset="0"/>
                <a:cs typeface="Calibri" panose="020F0502020204030204" pitchFamily="34" charset="0"/>
              </a:rPr>
              <a:t>) = 0  should have multiple roots, then finding the “wrong” root is a possibility.</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20842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606490"/>
            <a:ext cx="9906000" cy="5718110"/>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EXAMPLE #1</a:t>
            </a:r>
          </a:p>
          <a:p>
            <a:pPr marL="0" indent="0">
              <a:spcBef>
                <a:spcPts val="0"/>
              </a:spcBef>
              <a:buNone/>
            </a:pPr>
            <a:endParaRPr lang="en-US" sz="3200" b="1"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Put  g(</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dirty="0">
                <a:latin typeface="Calibri" panose="020F0502020204030204" pitchFamily="34" charset="0"/>
                <a:ea typeface="Calibri" panose="020F0502020204030204" pitchFamily="34" charset="0"/>
                <a:cs typeface="Calibri" panose="020F0502020204030204" pitchFamily="34" charset="0"/>
              </a:rPr>
              <a:t> | </a:t>
            </a:r>
            <a:r>
              <a:rPr lang="en-US" sz="3200" b="1" dirty="0">
                <a:latin typeface="Calibri" panose="020F0502020204030204" pitchFamily="34" charset="0"/>
                <a:ea typeface="Calibri" panose="020F0502020204030204" pitchFamily="34" charset="0"/>
                <a:cs typeface="Calibri" panose="020F0502020204030204" pitchFamily="34" charset="0"/>
              </a:rPr>
              <a:t>d</a:t>
            </a:r>
            <a:r>
              <a:rPr lang="en-US" sz="3200" dirty="0">
                <a:latin typeface="Calibri" panose="020F0502020204030204" pitchFamily="34" charset="0"/>
                <a:ea typeface="Calibri" panose="020F0502020204030204" pitchFamily="34" charset="0"/>
                <a:cs typeface="Calibri" panose="020F0502020204030204" pitchFamily="34" charset="0"/>
              </a:rPr>
              <a:t>) := 10/</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dirty="0">
                <a:latin typeface="Calibri" panose="020F0502020204030204" pitchFamily="34" charset="0"/>
                <a:ea typeface="Calibri" panose="020F0502020204030204" pitchFamily="34" charset="0"/>
                <a:cs typeface="Calibri" panose="020F0502020204030204" pitchFamily="34" charset="0"/>
              </a:rPr>
              <a:t> – 5.  This is the derivative of the log likelihood for a sample of size  n = 10  from the exponential distribution with rate parameter  </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dirty="0">
                <a:latin typeface="Calibri" panose="020F0502020204030204" pitchFamily="34" charset="0"/>
                <a:ea typeface="Calibri" panose="020F0502020204030204" pitchFamily="34" charset="0"/>
                <a:cs typeface="Calibri" panose="020F0502020204030204" pitchFamily="34" charset="0"/>
              </a:rPr>
              <a:t>,  when the sum of the observations equals  5.  </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In this case, we can see that  g(2 | </a:t>
            </a:r>
            <a:r>
              <a:rPr lang="en-US" sz="3200" b="1" dirty="0">
                <a:latin typeface="Calibri" panose="020F0502020204030204" pitchFamily="34" charset="0"/>
                <a:ea typeface="Calibri" panose="020F0502020204030204" pitchFamily="34" charset="0"/>
                <a:cs typeface="Calibri" panose="020F0502020204030204" pitchFamily="34" charset="0"/>
              </a:rPr>
              <a:t>d</a:t>
            </a:r>
            <a:r>
              <a:rPr lang="en-US" sz="3200" dirty="0">
                <a:latin typeface="Calibri" panose="020F0502020204030204" pitchFamily="34" charset="0"/>
                <a:ea typeface="Calibri" panose="020F0502020204030204" pitchFamily="34" charset="0"/>
                <a:cs typeface="Calibri" panose="020F0502020204030204" pitchFamily="34" charset="0"/>
              </a:rPr>
              <a:t>) = 0.  Moreover, because  h(</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dirty="0">
                <a:latin typeface="Calibri" panose="020F0502020204030204" pitchFamily="34" charset="0"/>
                <a:ea typeface="Calibri" panose="020F0502020204030204" pitchFamily="34" charset="0"/>
                <a:cs typeface="Calibri" panose="020F0502020204030204" pitchFamily="34" charset="0"/>
              </a:rPr>
              <a:t> | </a:t>
            </a:r>
            <a:r>
              <a:rPr lang="en-US" sz="3200" b="1" dirty="0">
                <a:latin typeface="Calibri" panose="020F0502020204030204" pitchFamily="34" charset="0"/>
                <a:ea typeface="Calibri" panose="020F0502020204030204" pitchFamily="34" charset="0"/>
                <a:cs typeface="Calibri" panose="020F0502020204030204" pitchFamily="34" charset="0"/>
              </a:rPr>
              <a:t>d</a:t>
            </a:r>
            <a:r>
              <a:rPr lang="en-US" sz="3200" dirty="0">
                <a:latin typeface="Calibri" panose="020F0502020204030204" pitchFamily="34" charset="0"/>
                <a:ea typeface="Calibri" panose="020F0502020204030204" pitchFamily="34" charset="0"/>
                <a:cs typeface="Calibri" panose="020F0502020204030204" pitchFamily="34" charset="0"/>
              </a:rPr>
              <a:t>) = -10/</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baseline="30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&lt; 0,  we know that  2  is the maximum likelihood estimate of  </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dirty="0">
                <a:latin typeface="Calibri" panose="020F0502020204030204" pitchFamily="34" charset="0"/>
                <a:ea typeface="Calibri" panose="020F0502020204030204" pitchFamily="34" charset="0"/>
                <a:cs typeface="Calibri" panose="020F0502020204030204" pitchFamily="34" charset="0"/>
              </a:rPr>
              <a:t>.</a:t>
            </a:r>
          </a:p>
        </p:txBody>
      </p:sp>
    </p:spTree>
    <p:extLst>
      <p:ext uri="{BB962C8B-B14F-4D97-AF65-F5344CB8AC3E}">
        <p14:creationId xmlns:p14="http://schemas.microsoft.com/office/powerpoint/2010/main" val="23616760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606490"/>
            <a:ext cx="9906000" cy="5718110"/>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EXAMPLE #1 (continued)</a:t>
            </a:r>
          </a:p>
          <a:p>
            <a:pPr marL="0" indent="0">
              <a:spcBef>
                <a:spcPts val="0"/>
              </a:spcBef>
              <a:buNone/>
            </a:pPr>
            <a:endParaRPr lang="en-US" sz="3200" b="1"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We now apply the Newton-Raphson method.  Put  </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1,  which is not a particularly good first guess.  Even so, we obtain  </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 1.5, </a:t>
            </a:r>
            <a:r>
              <a:rPr lang="el-GR" sz="3200" dirty="0">
                <a:latin typeface="Calibri" panose="020F0502020204030204" pitchFamily="34" charset="0"/>
                <a:ea typeface="Calibri" panose="020F0502020204030204" pitchFamily="34" charset="0"/>
                <a:cs typeface="Calibri" panose="020F0502020204030204" pitchFamily="34" charset="0"/>
              </a:rPr>
              <a:t> θ</a:t>
            </a:r>
            <a:r>
              <a:rPr lang="en-US" sz="3200" baseline="-25000" dirty="0">
                <a:latin typeface="Calibri" panose="020F0502020204030204" pitchFamily="34" charset="0"/>
                <a:ea typeface="Calibri" panose="020F0502020204030204" pitchFamily="34" charset="0"/>
                <a:cs typeface="Calibri" panose="020F0502020204030204" pitchFamily="34" charset="0"/>
              </a:rPr>
              <a:t>3</a:t>
            </a:r>
            <a:r>
              <a:rPr lang="en-US" sz="3200" dirty="0">
                <a:latin typeface="Calibri" panose="020F0502020204030204" pitchFamily="34" charset="0"/>
                <a:ea typeface="Calibri" panose="020F0502020204030204" pitchFamily="34" charset="0"/>
                <a:cs typeface="Calibri" panose="020F0502020204030204" pitchFamily="34" charset="0"/>
              </a:rPr>
              <a:t> = 1.875,  </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baseline="-25000" dirty="0">
                <a:latin typeface="Calibri" panose="020F0502020204030204" pitchFamily="34" charset="0"/>
                <a:ea typeface="Calibri" panose="020F0502020204030204" pitchFamily="34" charset="0"/>
                <a:cs typeface="Calibri" panose="020F0502020204030204" pitchFamily="34" charset="0"/>
              </a:rPr>
              <a:t>4</a:t>
            </a:r>
            <a:r>
              <a:rPr lang="en-US" sz="3200" dirty="0">
                <a:latin typeface="Calibri" panose="020F0502020204030204" pitchFamily="34" charset="0"/>
                <a:ea typeface="Calibri" panose="020F0502020204030204" pitchFamily="34" charset="0"/>
                <a:cs typeface="Calibri" panose="020F0502020204030204" pitchFamily="34" charset="0"/>
              </a:rPr>
              <a:t> = 1.99219,</a:t>
            </a:r>
            <a:r>
              <a:rPr lang="el-GR" sz="3200" dirty="0">
                <a:latin typeface="Calibri" panose="020F0502020204030204" pitchFamily="34" charset="0"/>
                <a:ea typeface="Calibri" panose="020F0502020204030204" pitchFamily="34" charset="0"/>
                <a:cs typeface="Calibri" panose="020F0502020204030204" pitchFamily="34" charset="0"/>
              </a:rPr>
              <a:t> </a:t>
            </a:r>
            <a:r>
              <a:rPr lang="en-US" sz="3200" dirty="0">
                <a:latin typeface="Calibri" panose="020F0502020204030204" pitchFamily="34" charset="0"/>
                <a:ea typeface="Calibri" panose="020F0502020204030204" pitchFamily="34" charset="0"/>
                <a:cs typeface="Calibri" panose="020F0502020204030204" pitchFamily="34" charset="0"/>
              </a:rPr>
              <a:t> </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baseline="-25000" dirty="0">
                <a:latin typeface="Calibri" panose="020F0502020204030204" pitchFamily="34" charset="0"/>
                <a:ea typeface="Calibri" panose="020F0502020204030204" pitchFamily="34" charset="0"/>
                <a:cs typeface="Calibri" panose="020F0502020204030204" pitchFamily="34" charset="0"/>
              </a:rPr>
              <a:t>5</a:t>
            </a:r>
            <a:r>
              <a:rPr lang="en-US" sz="3200" dirty="0">
                <a:latin typeface="Calibri" panose="020F0502020204030204" pitchFamily="34" charset="0"/>
                <a:ea typeface="Calibri" panose="020F0502020204030204" pitchFamily="34" charset="0"/>
                <a:cs typeface="Calibri" panose="020F0502020204030204" pitchFamily="34" charset="0"/>
              </a:rPr>
              <a:t> = 1.99997,  and  </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baseline="-25000" dirty="0">
                <a:latin typeface="Calibri" panose="020F0502020204030204" pitchFamily="34" charset="0"/>
                <a:ea typeface="Calibri" panose="020F0502020204030204" pitchFamily="34" charset="0"/>
                <a:cs typeface="Calibri" panose="020F0502020204030204" pitchFamily="34" charset="0"/>
              </a:rPr>
              <a:t>6</a:t>
            </a:r>
            <a:r>
              <a:rPr lang="en-US" sz="3200" dirty="0">
                <a:latin typeface="Calibri" panose="020F0502020204030204" pitchFamily="34" charset="0"/>
                <a:ea typeface="Calibri" panose="020F0502020204030204" pitchFamily="34" charset="0"/>
                <a:cs typeface="Calibri" panose="020F0502020204030204" pitchFamily="34" charset="0"/>
              </a:rPr>
              <a:t> = 2.00000.</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Of course, we did not </a:t>
            </a:r>
            <a:r>
              <a:rPr lang="en-US" sz="3200" i="1" dirty="0">
                <a:latin typeface="Calibri" panose="020F0502020204030204" pitchFamily="34" charset="0"/>
                <a:ea typeface="Calibri" panose="020F0502020204030204" pitchFamily="34" charset="0"/>
                <a:cs typeface="Calibri" panose="020F0502020204030204" pitchFamily="34" charset="0"/>
              </a:rPr>
              <a:t>need</a:t>
            </a:r>
            <a:r>
              <a:rPr lang="en-US" sz="3200" dirty="0">
                <a:latin typeface="Calibri" panose="020F0502020204030204" pitchFamily="34" charset="0"/>
                <a:ea typeface="Calibri" panose="020F0502020204030204" pitchFamily="34" charset="0"/>
                <a:cs typeface="Calibri" panose="020F0502020204030204" pitchFamily="34" charset="0"/>
              </a:rPr>
              <a:t> the Newton-Raphson method in this example.  However, knowing what the answer had to be, we could see that the Newton-Raphson method worked in this example.</a:t>
            </a:r>
          </a:p>
        </p:txBody>
      </p:sp>
    </p:spTree>
    <p:extLst>
      <p:ext uri="{BB962C8B-B14F-4D97-AF65-F5344CB8AC3E}">
        <p14:creationId xmlns:p14="http://schemas.microsoft.com/office/powerpoint/2010/main" val="37944149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606490"/>
            <a:ext cx="9906000" cy="5718110"/>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TWO DIMENSIONS</a:t>
            </a:r>
          </a:p>
          <a:p>
            <a:pPr marL="0" indent="0">
              <a:spcBef>
                <a:spcPts val="0"/>
              </a:spcBef>
              <a:buNone/>
            </a:pPr>
            <a:endParaRPr lang="en-US" sz="3200" b="1"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Suppose that  </a:t>
            </a:r>
            <a:r>
              <a:rPr lang="el-GR" sz="3200" b="1" dirty="0">
                <a:latin typeface="Calibri" panose="020F0502020204030204" pitchFamily="34" charset="0"/>
                <a:ea typeface="Calibri" panose="020F0502020204030204" pitchFamily="34" charset="0"/>
                <a:cs typeface="Calibri" panose="020F0502020204030204" pitchFamily="34" charset="0"/>
              </a:rPr>
              <a:t>β</a:t>
            </a:r>
            <a:r>
              <a:rPr lang="en-US" sz="3200" dirty="0">
                <a:latin typeface="Calibri" panose="020F0502020204030204" pitchFamily="34" charset="0"/>
                <a:ea typeface="Calibri" panose="020F0502020204030204" pitchFamily="34" charset="0"/>
                <a:cs typeface="Calibri" panose="020F0502020204030204" pitchFamily="34" charset="0"/>
              </a:rPr>
              <a:t>  denotes a two-dimensional </a:t>
            </a:r>
            <a:r>
              <a:rPr lang="en-US" sz="3200" i="1" dirty="0">
                <a:latin typeface="Calibri" panose="020F0502020204030204" pitchFamily="34" charset="0"/>
                <a:ea typeface="Calibri" panose="020F0502020204030204" pitchFamily="34" charset="0"/>
                <a:cs typeface="Calibri" panose="020F0502020204030204" pitchFamily="34" charset="0"/>
              </a:rPr>
              <a:t>vector</a:t>
            </a:r>
            <a:r>
              <a:rPr lang="en-US" sz="3200" dirty="0">
                <a:latin typeface="Calibri" panose="020F0502020204030204" pitchFamily="34" charset="0"/>
                <a:ea typeface="Calibri" panose="020F0502020204030204" pitchFamily="34" charset="0"/>
                <a:cs typeface="Calibri" panose="020F0502020204030204" pitchFamily="34" charset="0"/>
              </a:rPr>
              <a:t> of parameters.  The gradient of the log likelihood will be denoted  </a:t>
            </a:r>
            <a:r>
              <a:rPr lang="en-US" sz="3200" b="1" dirty="0">
                <a:latin typeface="Calibri" panose="020F0502020204030204" pitchFamily="34" charset="0"/>
                <a:ea typeface="Calibri" panose="020F0502020204030204" pitchFamily="34" charset="0"/>
                <a:cs typeface="Calibri" panose="020F0502020204030204" pitchFamily="34" charset="0"/>
              </a:rPr>
              <a:t>g</a:t>
            </a:r>
            <a:r>
              <a:rPr lang="en-US" sz="3200" dirty="0">
                <a:latin typeface="Calibri" panose="020F0502020204030204" pitchFamily="34" charset="0"/>
                <a:ea typeface="Calibri" panose="020F0502020204030204" pitchFamily="34" charset="0"/>
                <a:cs typeface="Calibri" panose="020F0502020204030204" pitchFamily="34" charset="0"/>
              </a:rPr>
              <a:t>(</a:t>
            </a:r>
            <a:r>
              <a:rPr lang="el-GR" sz="3200" b="1" dirty="0">
                <a:latin typeface="Calibri" panose="020F0502020204030204" pitchFamily="34" charset="0"/>
                <a:ea typeface="Calibri" panose="020F0502020204030204" pitchFamily="34" charset="0"/>
                <a:cs typeface="Calibri" panose="020F0502020204030204" pitchFamily="34" charset="0"/>
              </a:rPr>
              <a:t>β</a:t>
            </a:r>
            <a:r>
              <a:rPr lang="en-US" sz="3200" dirty="0">
                <a:latin typeface="Calibri" panose="020F0502020204030204" pitchFamily="34" charset="0"/>
                <a:ea typeface="Calibri" panose="020F0502020204030204" pitchFamily="34" charset="0"/>
                <a:cs typeface="Calibri" panose="020F0502020204030204" pitchFamily="34" charset="0"/>
              </a:rPr>
              <a:t> | </a:t>
            </a:r>
            <a:r>
              <a:rPr lang="en-US" sz="3200" b="1" dirty="0">
                <a:latin typeface="Calibri" panose="020F0502020204030204" pitchFamily="34" charset="0"/>
                <a:ea typeface="Calibri" panose="020F0502020204030204" pitchFamily="34" charset="0"/>
                <a:cs typeface="Calibri" panose="020F0502020204030204" pitchFamily="34" charset="0"/>
              </a:rPr>
              <a:t>d</a:t>
            </a:r>
            <a:r>
              <a:rPr lang="en-US" sz="3200" dirty="0">
                <a:latin typeface="Calibri" panose="020F0502020204030204" pitchFamily="34" charset="0"/>
                <a:ea typeface="Calibri" panose="020F0502020204030204" pitchFamily="34" charset="0"/>
                <a:cs typeface="Calibri" panose="020F0502020204030204" pitchFamily="34" charset="0"/>
              </a:rPr>
              <a:t>),  and our goal is to solve  </a:t>
            </a:r>
            <a:r>
              <a:rPr lang="en-US" sz="3200" b="1" dirty="0">
                <a:latin typeface="Calibri" panose="020F0502020204030204" pitchFamily="34" charset="0"/>
                <a:ea typeface="Calibri" panose="020F0502020204030204" pitchFamily="34" charset="0"/>
                <a:cs typeface="Calibri" panose="020F0502020204030204" pitchFamily="34" charset="0"/>
              </a:rPr>
              <a:t>g</a:t>
            </a:r>
            <a:r>
              <a:rPr lang="en-US" sz="3200" dirty="0">
                <a:latin typeface="Calibri" panose="020F0502020204030204" pitchFamily="34" charset="0"/>
                <a:ea typeface="Calibri" panose="020F0502020204030204" pitchFamily="34" charset="0"/>
                <a:cs typeface="Calibri" panose="020F0502020204030204" pitchFamily="34" charset="0"/>
              </a:rPr>
              <a:t>(</a:t>
            </a:r>
            <a:r>
              <a:rPr lang="el-GR" sz="3200" b="1" dirty="0">
                <a:latin typeface="Calibri" panose="020F0502020204030204" pitchFamily="34" charset="0"/>
                <a:ea typeface="Calibri" panose="020F0502020204030204" pitchFamily="34" charset="0"/>
                <a:cs typeface="Calibri" panose="020F0502020204030204" pitchFamily="34" charset="0"/>
              </a:rPr>
              <a:t>β</a:t>
            </a:r>
            <a:r>
              <a:rPr lang="en-US" sz="3200" dirty="0">
                <a:latin typeface="Calibri" panose="020F0502020204030204" pitchFamily="34" charset="0"/>
                <a:ea typeface="Calibri" panose="020F0502020204030204" pitchFamily="34" charset="0"/>
                <a:cs typeface="Calibri" panose="020F0502020204030204" pitchFamily="34" charset="0"/>
              </a:rPr>
              <a:t> | </a:t>
            </a:r>
            <a:r>
              <a:rPr lang="en-US" sz="3200" b="1" dirty="0">
                <a:latin typeface="Calibri" panose="020F0502020204030204" pitchFamily="34" charset="0"/>
                <a:ea typeface="Calibri" panose="020F0502020204030204" pitchFamily="34" charset="0"/>
                <a:cs typeface="Calibri" panose="020F0502020204030204" pitchFamily="34" charset="0"/>
              </a:rPr>
              <a:t>d</a:t>
            </a:r>
            <a:r>
              <a:rPr lang="en-US" sz="3200" dirty="0">
                <a:latin typeface="Calibri" panose="020F0502020204030204" pitchFamily="34" charset="0"/>
                <a:ea typeface="Calibri" panose="020F0502020204030204" pitchFamily="34" charset="0"/>
                <a:cs typeface="Calibri" panose="020F0502020204030204" pitchFamily="34" charset="0"/>
              </a:rPr>
              <a:t>) = </a:t>
            </a:r>
            <a:r>
              <a:rPr lang="en-US" sz="3200" b="1"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The Hessian of the log likelihood will be denoted  </a:t>
            </a:r>
            <a:r>
              <a:rPr lang="en-US" sz="3200" b="1" dirty="0">
                <a:latin typeface="Calibri" panose="020F0502020204030204" pitchFamily="34" charset="0"/>
                <a:ea typeface="Calibri" panose="020F0502020204030204" pitchFamily="34" charset="0"/>
                <a:cs typeface="Calibri" panose="020F0502020204030204" pitchFamily="34" charset="0"/>
              </a:rPr>
              <a:t>H</a:t>
            </a:r>
            <a:r>
              <a:rPr lang="en-US" sz="3200" dirty="0">
                <a:latin typeface="Calibri" panose="020F0502020204030204" pitchFamily="34" charset="0"/>
                <a:ea typeface="Calibri" panose="020F0502020204030204" pitchFamily="34" charset="0"/>
                <a:cs typeface="Calibri" panose="020F0502020204030204" pitchFamily="34" charset="0"/>
              </a:rPr>
              <a:t>(</a:t>
            </a:r>
            <a:r>
              <a:rPr lang="el-GR" sz="3200" b="1" dirty="0">
                <a:latin typeface="Calibri" panose="020F0502020204030204" pitchFamily="34" charset="0"/>
                <a:ea typeface="Calibri" panose="020F0502020204030204" pitchFamily="34" charset="0"/>
                <a:cs typeface="Calibri" panose="020F0502020204030204" pitchFamily="34" charset="0"/>
              </a:rPr>
              <a:t>β</a:t>
            </a:r>
            <a:r>
              <a:rPr lang="en-US" sz="3200" dirty="0">
                <a:latin typeface="Calibri" panose="020F0502020204030204" pitchFamily="34" charset="0"/>
                <a:ea typeface="Calibri" panose="020F0502020204030204" pitchFamily="34" charset="0"/>
                <a:cs typeface="Calibri" panose="020F0502020204030204" pitchFamily="34" charset="0"/>
              </a:rPr>
              <a:t> | </a:t>
            </a:r>
            <a:r>
              <a:rPr lang="en-US" sz="3200" b="1" dirty="0">
                <a:latin typeface="Calibri" panose="020F0502020204030204" pitchFamily="34" charset="0"/>
                <a:ea typeface="Calibri" panose="020F0502020204030204" pitchFamily="34" charset="0"/>
                <a:cs typeface="Calibri" panose="020F0502020204030204" pitchFamily="34" charset="0"/>
              </a:rPr>
              <a:t>d</a:t>
            </a:r>
            <a:r>
              <a:rPr lang="en-US" sz="3200" dirty="0">
                <a:latin typeface="Calibri" panose="020F0502020204030204" pitchFamily="34" charset="0"/>
                <a:ea typeface="Calibri" panose="020F0502020204030204" pitchFamily="34" charset="0"/>
                <a:cs typeface="Calibri" panose="020F0502020204030204" pitchFamily="34" charset="0"/>
              </a:rPr>
              <a:t>).</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Let  </a:t>
            </a:r>
            <a:r>
              <a:rPr lang="el-GR" sz="3200" b="1" dirty="0">
                <a:latin typeface="Calibri" panose="020F0502020204030204" pitchFamily="34" charset="0"/>
                <a:ea typeface="Calibri" panose="020F0502020204030204" pitchFamily="34" charset="0"/>
                <a:cs typeface="Calibri" panose="020F0502020204030204" pitchFamily="34" charset="0"/>
              </a:rPr>
              <a:t>β</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be our initial guess for the solution of  </a:t>
            </a:r>
            <a:r>
              <a:rPr lang="en-US" sz="3200" b="1" dirty="0">
                <a:latin typeface="Calibri" panose="020F0502020204030204" pitchFamily="34" charset="0"/>
                <a:ea typeface="Calibri" panose="020F0502020204030204" pitchFamily="34" charset="0"/>
                <a:cs typeface="Calibri" panose="020F0502020204030204" pitchFamily="34" charset="0"/>
              </a:rPr>
              <a:t>g</a:t>
            </a:r>
            <a:r>
              <a:rPr lang="en-US" sz="3200" dirty="0">
                <a:latin typeface="Calibri" panose="020F0502020204030204" pitchFamily="34" charset="0"/>
                <a:ea typeface="Calibri" panose="020F0502020204030204" pitchFamily="34" charset="0"/>
                <a:cs typeface="Calibri" panose="020F0502020204030204" pitchFamily="34" charset="0"/>
              </a:rPr>
              <a:t>(</a:t>
            </a:r>
            <a:r>
              <a:rPr lang="el-GR" sz="3200" b="1" dirty="0">
                <a:latin typeface="Calibri" panose="020F0502020204030204" pitchFamily="34" charset="0"/>
                <a:ea typeface="Calibri" panose="020F0502020204030204" pitchFamily="34" charset="0"/>
                <a:cs typeface="Calibri" panose="020F0502020204030204" pitchFamily="34" charset="0"/>
              </a:rPr>
              <a:t>β</a:t>
            </a:r>
            <a:r>
              <a:rPr lang="en-US" sz="3200" dirty="0">
                <a:latin typeface="Calibri" panose="020F0502020204030204" pitchFamily="34" charset="0"/>
                <a:ea typeface="Calibri" panose="020F0502020204030204" pitchFamily="34" charset="0"/>
                <a:cs typeface="Calibri" panose="020F0502020204030204" pitchFamily="34" charset="0"/>
              </a:rPr>
              <a:t> | </a:t>
            </a:r>
            <a:r>
              <a:rPr lang="en-US" sz="3200" b="1" dirty="0">
                <a:latin typeface="Calibri" panose="020F0502020204030204" pitchFamily="34" charset="0"/>
                <a:ea typeface="Calibri" panose="020F0502020204030204" pitchFamily="34" charset="0"/>
                <a:cs typeface="Calibri" panose="020F0502020204030204" pitchFamily="34" charset="0"/>
              </a:rPr>
              <a:t>d</a:t>
            </a:r>
            <a:r>
              <a:rPr lang="en-US" sz="3200" dirty="0">
                <a:latin typeface="Calibri" panose="020F0502020204030204" pitchFamily="34" charset="0"/>
                <a:ea typeface="Calibri" panose="020F0502020204030204" pitchFamily="34" charset="0"/>
                <a:cs typeface="Calibri" panose="020F0502020204030204" pitchFamily="34" charset="0"/>
              </a:rPr>
              <a:t>) = </a:t>
            </a:r>
            <a:r>
              <a:rPr lang="en-US" sz="3200" b="1"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To be clear,  </a:t>
            </a:r>
            <a:r>
              <a:rPr lang="el-GR" sz="3200" b="1" dirty="0">
                <a:latin typeface="Calibri" panose="020F0502020204030204" pitchFamily="34" charset="0"/>
                <a:ea typeface="Calibri" panose="020F0502020204030204" pitchFamily="34" charset="0"/>
                <a:cs typeface="Calibri" panose="020F0502020204030204" pitchFamily="34" charset="0"/>
              </a:rPr>
              <a:t>β</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is a two-dimensional vector, not the first component of  </a:t>
            </a:r>
            <a:r>
              <a:rPr lang="el-GR" sz="3200" b="1" dirty="0">
                <a:latin typeface="Calibri" panose="020F0502020204030204" pitchFamily="34" charset="0"/>
                <a:ea typeface="Calibri" panose="020F0502020204030204" pitchFamily="34" charset="0"/>
                <a:cs typeface="Calibri" panose="020F0502020204030204" pitchFamily="34" charset="0"/>
              </a:rPr>
              <a:t>β</a:t>
            </a:r>
            <a:r>
              <a:rPr lang="en-US" sz="3200" dirty="0">
                <a:latin typeface="Calibri" panose="020F0502020204030204" pitchFamily="34" charset="0"/>
                <a:ea typeface="Calibri" panose="020F0502020204030204" pitchFamily="34" charset="0"/>
                <a:cs typeface="Calibri" panose="020F0502020204030204" pitchFamily="34" charset="0"/>
              </a:rPr>
              <a:t>.</a:t>
            </a:r>
          </a:p>
        </p:txBody>
      </p:sp>
    </p:spTree>
    <p:extLst>
      <p:ext uri="{BB962C8B-B14F-4D97-AF65-F5344CB8AC3E}">
        <p14:creationId xmlns:p14="http://schemas.microsoft.com/office/powerpoint/2010/main" val="11892106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606490"/>
            <a:ext cx="9906000" cy="5718110"/>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TWO DIMENSIONS (continued)</a:t>
            </a:r>
          </a:p>
          <a:p>
            <a:pPr marL="0" indent="0">
              <a:spcBef>
                <a:spcPts val="0"/>
              </a:spcBef>
              <a:buNone/>
            </a:pPr>
            <a:endParaRPr lang="en-US" sz="3200" b="1"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We put</a:t>
            </a:r>
            <a:r>
              <a:rPr lang="el-GR" sz="3200" dirty="0">
                <a:latin typeface="Calibri" panose="020F0502020204030204" pitchFamily="34" charset="0"/>
                <a:ea typeface="Calibri" panose="020F0502020204030204" pitchFamily="34" charset="0"/>
                <a:cs typeface="Calibri" panose="020F0502020204030204" pitchFamily="34" charset="0"/>
              </a:rPr>
              <a:t> </a:t>
            </a:r>
            <a:r>
              <a:rPr lang="en-US" sz="3200" dirty="0">
                <a:latin typeface="Calibri" panose="020F0502020204030204" pitchFamily="34" charset="0"/>
                <a:ea typeface="Calibri" panose="020F0502020204030204" pitchFamily="34" charset="0"/>
                <a:cs typeface="Calibri" panose="020F0502020204030204" pitchFamily="34" charset="0"/>
              </a:rPr>
              <a:t> </a:t>
            </a:r>
            <a:r>
              <a:rPr lang="el-GR" sz="3200" b="1" dirty="0">
                <a:latin typeface="Calibri" panose="020F0502020204030204" pitchFamily="34" charset="0"/>
                <a:ea typeface="Calibri" panose="020F0502020204030204" pitchFamily="34" charset="0"/>
                <a:cs typeface="Calibri" panose="020F0502020204030204" pitchFamily="34" charset="0"/>
              </a:rPr>
              <a:t>β</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 </a:t>
            </a:r>
            <a:r>
              <a:rPr lang="el-GR" sz="3200" b="1" dirty="0">
                <a:latin typeface="Calibri" panose="020F0502020204030204" pitchFamily="34" charset="0"/>
                <a:ea typeface="Calibri" panose="020F0502020204030204" pitchFamily="34" charset="0"/>
                <a:cs typeface="Calibri" panose="020F0502020204030204" pitchFamily="34" charset="0"/>
              </a:rPr>
              <a:t>β</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a:t>
            </a:r>
            <a:r>
              <a:rPr lang="en-US" sz="3200" b="1" dirty="0">
                <a:latin typeface="Calibri" panose="020F0502020204030204" pitchFamily="34" charset="0"/>
                <a:ea typeface="Calibri" panose="020F0502020204030204" pitchFamily="34" charset="0"/>
                <a:cs typeface="Calibri" panose="020F0502020204030204" pitchFamily="34" charset="0"/>
              </a:rPr>
              <a:t>H</a:t>
            </a:r>
            <a:r>
              <a:rPr lang="en-US" sz="3200" dirty="0">
                <a:latin typeface="Calibri" panose="020F0502020204030204" pitchFamily="34" charset="0"/>
                <a:ea typeface="Calibri" panose="020F0502020204030204" pitchFamily="34" charset="0"/>
                <a:cs typeface="Calibri" panose="020F0502020204030204" pitchFamily="34" charset="0"/>
              </a:rPr>
              <a:t>(</a:t>
            </a:r>
            <a:r>
              <a:rPr lang="el-GR" sz="3200" b="1" dirty="0">
                <a:latin typeface="Calibri" panose="020F0502020204030204" pitchFamily="34" charset="0"/>
                <a:ea typeface="Calibri" panose="020F0502020204030204" pitchFamily="34" charset="0"/>
                <a:cs typeface="Calibri" panose="020F0502020204030204" pitchFamily="34" charset="0"/>
              </a:rPr>
              <a:t>β</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a:t>
            </a:r>
            <a:r>
              <a:rPr lang="en-US" sz="3200" b="1" dirty="0">
                <a:latin typeface="Calibri" panose="020F0502020204030204" pitchFamily="34" charset="0"/>
                <a:ea typeface="Calibri" panose="020F0502020204030204" pitchFamily="34" charset="0"/>
                <a:cs typeface="Calibri" panose="020F0502020204030204" pitchFamily="34" charset="0"/>
              </a:rPr>
              <a:t>d</a:t>
            </a:r>
            <a:r>
              <a:rPr lang="en-US" sz="3200" dirty="0">
                <a:latin typeface="Calibri" panose="020F0502020204030204" pitchFamily="34" charset="0"/>
                <a:ea typeface="Calibri" panose="020F0502020204030204" pitchFamily="34" charset="0"/>
                <a:cs typeface="Calibri" panose="020F0502020204030204" pitchFamily="34" charset="0"/>
              </a:rPr>
              <a:t>)</a:t>
            </a:r>
            <a:r>
              <a:rPr lang="en-US" sz="3200" baseline="30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a:t>
            </a:r>
            <a:r>
              <a:rPr lang="en-US" sz="3200" b="1" dirty="0">
                <a:latin typeface="Calibri" panose="020F0502020204030204" pitchFamily="34" charset="0"/>
                <a:ea typeface="Calibri" panose="020F0502020204030204" pitchFamily="34" charset="0"/>
                <a:cs typeface="Calibri" panose="020F0502020204030204" pitchFamily="34" charset="0"/>
              </a:rPr>
              <a:t>g</a:t>
            </a:r>
            <a:r>
              <a:rPr lang="en-US" sz="3200" dirty="0">
                <a:latin typeface="Calibri" panose="020F0502020204030204" pitchFamily="34" charset="0"/>
                <a:ea typeface="Calibri" panose="020F0502020204030204" pitchFamily="34" charset="0"/>
                <a:cs typeface="Calibri" panose="020F0502020204030204" pitchFamily="34" charset="0"/>
              </a:rPr>
              <a:t>(</a:t>
            </a:r>
            <a:r>
              <a:rPr lang="el-GR" sz="3200" b="1" dirty="0">
                <a:latin typeface="Calibri" panose="020F0502020204030204" pitchFamily="34" charset="0"/>
                <a:ea typeface="Calibri" panose="020F0502020204030204" pitchFamily="34" charset="0"/>
                <a:cs typeface="Calibri" panose="020F0502020204030204" pitchFamily="34" charset="0"/>
              </a:rPr>
              <a:t>β</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a:t>
            </a:r>
            <a:r>
              <a:rPr lang="en-US" sz="3200" b="1" dirty="0">
                <a:latin typeface="Calibri" panose="020F0502020204030204" pitchFamily="34" charset="0"/>
                <a:ea typeface="Calibri" panose="020F0502020204030204" pitchFamily="34" charset="0"/>
                <a:cs typeface="Calibri" panose="020F0502020204030204" pitchFamily="34" charset="0"/>
              </a:rPr>
              <a:t>d</a:t>
            </a:r>
            <a:r>
              <a:rPr lang="en-US" sz="3200" dirty="0">
                <a:latin typeface="Calibri" panose="020F0502020204030204" pitchFamily="34" charset="0"/>
                <a:ea typeface="Calibri" panose="020F0502020204030204" pitchFamily="34" charset="0"/>
                <a:cs typeface="Calibri" panose="020F0502020204030204" pitchFamily="34" charset="0"/>
              </a:rPr>
              <a:t>),</a:t>
            </a:r>
          </a:p>
          <a:p>
            <a:pPr marL="0" indent="0">
              <a:spcBef>
                <a:spcPts val="0"/>
              </a:spcBef>
              <a:buNone/>
            </a:pPr>
            <a:r>
              <a:rPr lang="el-GR" sz="3200" b="1" dirty="0">
                <a:latin typeface="Calibri" panose="020F0502020204030204" pitchFamily="34" charset="0"/>
                <a:ea typeface="Calibri" panose="020F0502020204030204" pitchFamily="34" charset="0"/>
                <a:cs typeface="Calibri" panose="020F0502020204030204" pitchFamily="34" charset="0"/>
              </a:rPr>
              <a:t>β</a:t>
            </a:r>
            <a:r>
              <a:rPr lang="en-US" sz="3200" baseline="-25000" dirty="0">
                <a:latin typeface="Calibri" panose="020F0502020204030204" pitchFamily="34" charset="0"/>
                <a:ea typeface="Calibri" panose="020F0502020204030204" pitchFamily="34" charset="0"/>
                <a:cs typeface="Calibri" panose="020F0502020204030204" pitchFamily="34" charset="0"/>
              </a:rPr>
              <a:t>3</a:t>
            </a:r>
            <a:r>
              <a:rPr lang="en-US" sz="3200" dirty="0">
                <a:latin typeface="Calibri" panose="020F0502020204030204" pitchFamily="34" charset="0"/>
                <a:ea typeface="Calibri" panose="020F0502020204030204" pitchFamily="34" charset="0"/>
                <a:cs typeface="Calibri" panose="020F0502020204030204" pitchFamily="34" charset="0"/>
              </a:rPr>
              <a:t> := </a:t>
            </a:r>
            <a:r>
              <a:rPr lang="el-GR" sz="3200" b="1" dirty="0">
                <a:latin typeface="Calibri" panose="020F0502020204030204" pitchFamily="34" charset="0"/>
                <a:ea typeface="Calibri" panose="020F0502020204030204" pitchFamily="34" charset="0"/>
                <a:cs typeface="Calibri" panose="020F0502020204030204" pitchFamily="34" charset="0"/>
              </a:rPr>
              <a:t>β</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 </a:t>
            </a:r>
            <a:r>
              <a:rPr lang="en-US" sz="3200" b="1" dirty="0">
                <a:latin typeface="Calibri" panose="020F0502020204030204" pitchFamily="34" charset="0"/>
                <a:ea typeface="Calibri" panose="020F0502020204030204" pitchFamily="34" charset="0"/>
                <a:cs typeface="Calibri" panose="020F0502020204030204" pitchFamily="34" charset="0"/>
              </a:rPr>
              <a:t>H</a:t>
            </a:r>
            <a:r>
              <a:rPr lang="en-US" sz="3200" dirty="0">
                <a:latin typeface="Calibri" panose="020F0502020204030204" pitchFamily="34" charset="0"/>
                <a:ea typeface="Calibri" panose="020F0502020204030204" pitchFamily="34" charset="0"/>
                <a:cs typeface="Calibri" panose="020F0502020204030204" pitchFamily="34" charset="0"/>
              </a:rPr>
              <a:t>(</a:t>
            </a:r>
            <a:r>
              <a:rPr lang="el-GR" sz="3200" b="1" dirty="0">
                <a:latin typeface="Calibri" panose="020F0502020204030204" pitchFamily="34" charset="0"/>
                <a:ea typeface="Calibri" panose="020F0502020204030204" pitchFamily="34" charset="0"/>
                <a:cs typeface="Calibri" panose="020F0502020204030204" pitchFamily="34" charset="0"/>
              </a:rPr>
              <a:t>β</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 </a:t>
            </a:r>
            <a:r>
              <a:rPr lang="en-US" sz="3200" b="1" dirty="0">
                <a:latin typeface="Calibri" panose="020F0502020204030204" pitchFamily="34" charset="0"/>
                <a:ea typeface="Calibri" panose="020F0502020204030204" pitchFamily="34" charset="0"/>
                <a:cs typeface="Calibri" panose="020F0502020204030204" pitchFamily="34" charset="0"/>
              </a:rPr>
              <a:t>d</a:t>
            </a:r>
            <a:r>
              <a:rPr lang="en-US" sz="3200" dirty="0">
                <a:latin typeface="Calibri" panose="020F0502020204030204" pitchFamily="34" charset="0"/>
                <a:ea typeface="Calibri" panose="020F0502020204030204" pitchFamily="34" charset="0"/>
                <a:cs typeface="Calibri" panose="020F0502020204030204" pitchFamily="34" charset="0"/>
              </a:rPr>
              <a:t>)</a:t>
            </a:r>
            <a:r>
              <a:rPr lang="en-US" sz="3200" baseline="30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a:t>
            </a:r>
            <a:r>
              <a:rPr lang="en-US" sz="3200" b="1" dirty="0">
                <a:latin typeface="Calibri" panose="020F0502020204030204" pitchFamily="34" charset="0"/>
                <a:ea typeface="Calibri" panose="020F0502020204030204" pitchFamily="34" charset="0"/>
                <a:cs typeface="Calibri" panose="020F0502020204030204" pitchFamily="34" charset="0"/>
              </a:rPr>
              <a:t>g</a:t>
            </a:r>
            <a:r>
              <a:rPr lang="en-US" sz="3200" dirty="0">
                <a:latin typeface="Calibri" panose="020F0502020204030204" pitchFamily="34" charset="0"/>
                <a:ea typeface="Calibri" panose="020F0502020204030204" pitchFamily="34" charset="0"/>
                <a:cs typeface="Calibri" panose="020F0502020204030204" pitchFamily="34" charset="0"/>
              </a:rPr>
              <a:t>(</a:t>
            </a:r>
            <a:r>
              <a:rPr lang="el-GR" sz="3200" b="1" dirty="0">
                <a:latin typeface="Calibri" panose="020F0502020204030204" pitchFamily="34" charset="0"/>
                <a:ea typeface="Calibri" panose="020F0502020204030204" pitchFamily="34" charset="0"/>
                <a:cs typeface="Calibri" panose="020F0502020204030204" pitchFamily="34" charset="0"/>
              </a:rPr>
              <a:t>β</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 </a:t>
            </a:r>
            <a:r>
              <a:rPr lang="en-US" sz="3200" b="1" dirty="0">
                <a:latin typeface="Calibri" panose="020F0502020204030204" pitchFamily="34" charset="0"/>
                <a:ea typeface="Calibri" panose="020F0502020204030204" pitchFamily="34" charset="0"/>
                <a:cs typeface="Calibri" panose="020F0502020204030204" pitchFamily="34" charset="0"/>
              </a:rPr>
              <a:t>d</a:t>
            </a:r>
            <a:r>
              <a:rPr lang="en-US" sz="3200" dirty="0">
                <a:latin typeface="Calibri" panose="020F0502020204030204" pitchFamily="34" charset="0"/>
                <a:ea typeface="Calibri" panose="020F0502020204030204" pitchFamily="34" charset="0"/>
                <a:cs typeface="Calibri" panose="020F0502020204030204" pitchFamily="34" charset="0"/>
              </a:rPr>
              <a:t>),  and so forth.</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As in the one-dimensional case, there are occasions on which the procedure fails.  In particular, if the Hessian matrix should fail to be invertible at some step in the procedure, then no more steps can be taken.  In such a case, one may try “rebooting” with a different initial guess or try using a procedure other than Newton-Raphson.</a:t>
            </a:r>
          </a:p>
        </p:txBody>
      </p:sp>
    </p:spTree>
    <p:extLst>
      <p:ext uri="{BB962C8B-B14F-4D97-AF65-F5344CB8AC3E}">
        <p14:creationId xmlns:p14="http://schemas.microsoft.com/office/powerpoint/2010/main" val="298651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606490"/>
            <a:ext cx="9906000" cy="5718110"/>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EXAMPLE #2</a:t>
            </a:r>
          </a:p>
          <a:p>
            <a:pPr marL="0" indent="0">
              <a:spcBef>
                <a:spcPts val="0"/>
              </a:spcBef>
              <a:buNone/>
            </a:pPr>
            <a:br>
              <a:rPr lang="en-US" sz="3200" dirty="0">
                <a:latin typeface="Calibri" panose="020F0502020204030204" pitchFamily="34" charset="0"/>
                <a:ea typeface="Calibri" panose="020F0502020204030204" pitchFamily="34" charset="0"/>
                <a:cs typeface="Calibri" panose="020F0502020204030204" pitchFamily="34" charset="0"/>
              </a:rPr>
            </a:br>
            <a:r>
              <a:rPr lang="en-US" sz="3200" dirty="0">
                <a:latin typeface="Calibri" panose="020F0502020204030204" pitchFamily="34" charset="0"/>
                <a:ea typeface="Calibri" panose="020F0502020204030204" pitchFamily="34" charset="0"/>
                <a:cs typeface="Calibri" panose="020F0502020204030204" pitchFamily="34" charset="0"/>
              </a:rPr>
              <a:t>Suppose we have a sample of size  n = 10  from the gamma distribution with rate parameter  </a:t>
            </a:r>
            <a:r>
              <a:rPr lang="el-GR" sz="3200" dirty="0">
                <a:latin typeface="Calibri" panose="020F0502020204030204" pitchFamily="34" charset="0"/>
                <a:ea typeface="Calibri" panose="020F0502020204030204" pitchFamily="34" charset="0"/>
                <a:cs typeface="Calibri" panose="020F0502020204030204" pitchFamily="34" charset="0"/>
              </a:rPr>
              <a:t>β</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and shape parameter  </a:t>
            </a:r>
            <a:r>
              <a:rPr lang="el-GR" sz="3200" dirty="0">
                <a:latin typeface="Calibri" panose="020F0502020204030204" pitchFamily="34" charset="0"/>
                <a:ea typeface="Calibri" panose="020F0502020204030204" pitchFamily="34" charset="0"/>
                <a:cs typeface="Calibri" panose="020F0502020204030204" pitchFamily="34" charset="0"/>
              </a:rPr>
              <a:t>β</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such that the sum of observations is  5  and the sum of logged observations is  -11.</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The log likelihood is</a:t>
            </a: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10 </a:t>
            </a:r>
            <a:r>
              <a:rPr lang="el-GR" sz="3200" dirty="0">
                <a:latin typeface="Calibri" panose="020F0502020204030204" pitchFamily="34" charset="0"/>
                <a:ea typeface="Calibri" panose="020F0502020204030204" pitchFamily="34" charset="0"/>
                <a:cs typeface="Calibri" panose="020F0502020204030204" pitchFamily="34" charset="0"/>
              </a:rPr>
              <a:t>β</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log </a:t>
            </a:r>
            <a:r>
              <a:rPr lang="el-GR" sz="3200" dirty="0">
                <a:latin typeface="Calibri" panose="020F0502020204030204" pitchFamily="34" charset="0"/>
                <a:ea typeface="Calibri" panose="020F0502020204030204" pitchFamily="34" charset="0"/>
                <a:cs typeface="Calibri" panose="020F0502020204030204" pitchFamily="34" charset="0"/>
              </a:rPr>
              <a:t>β</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 10 log </a:t>
            </a:r>
            <a:r>
              <a:rPr lang="el-GR" sz="3200" dirty="0">
                <a:latin typeface="Calibri" panose="020F0502020204030204" pitchFamily="34" charset="0"/>
                <a:ea typeface="Calibri" panose="020F0502020204030204" pitchFamily="34" charset="0"/>
                <a:cs typeface="Calibri" panose="020F0502020204030204" pitchFamily="34" charset="0"/>
              </a:rPr>
              <a:t>Γ</a:t>
            </a:r>
            <a:r>
              <a:rPr lang="en-US" sz="3200" dirty="0">
                <a:latin typeface="Calibri" panose="020F0502020204030204" pitchFamily="34" charset="0"/>
                <a:ea typeface="Calibri" panose="020F0502020204030204" pitchFamily="34" charset="0"/>
                <a:cs typeface="Calibri" panose="020F0502020204030204" pitchFamily="34" charset="0"/>
              </a:rPr>
              <a:t>(</a:t>
            </a:r>
            <a:r>
              <a:rPr lang="el-GR" sz="3200" dirty="0">
                <a:latin typeface="Calibri" panose="020F0502020204030204" pitchFamily="34" charset="0"/>
                <a:ea typeface="Calibri" panose="020F0502020204030204" pitchFamily="34" charset="0"/>
                <a:cs typeface="Calibri" panose="020F0502020204030204" pitchFamily="34" charset="0"/>
              </a:rPr>
              <a:t>β</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11 (</a:t>
            </a:r>
            <a:r>
              <a:rPr lang="el-GR" sz="3200" dirty="0">
                <a:latin typeface="Calibri" panose="020F0502020204030204" pitchFamily="34" charset="0"/>
                <a:ea typeface="Calibri" panose="020F0502020204030204" pitchFamily="34" charset="0"/>
                <a:cs typeface="Calibri" panose="020F0502020204030204" pitchFamily="34" charset="0"/>
              </a:rPr>
              <a:t>β</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1) – 5 </a:t>
            </a:r>
            <a:r>
              <a:rPr lang="el-GR" sz="3200" dirty="0">
                <a:latin typeface="Calibri" panose="020F0502020204030204" pitchFamily="34" charset="0"/>
                <a:ea typeface="Calibri" panose="020F0502020204030204" pitchFamily="34" charset="0"/>
                <a:cs typeface="Calibri" panose="020F0502020204030204" pitchFamily="34" charset="0"/>
              </a:rPr>
              <a:t>β</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a:t>
            </a: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where  </a:t>
            </a:r>
            <a:r>
              <a:rPr lang="el-GR" sz="3200" dirty="0">
                <a:latin typeface="Calibri" panose="020F0502020204030204" pitchFamily="34" charset="0"/>
                <a:ea typeface="Calibri" panose="020F0502020204030204" pitchFamily="34" charset="0"/>
                <a:cs typeface="Calibri" panose="020F0502020204030204" pitchFamily="34" charset="0"/>
              </a:rPr>
              <a:t>Γ</a:t>
            </a:r>
            <a:r>
              <a:rPr lang="en-US" sz="3200" dirty="0">
                <a:latin typeface="Calibri" panose="020F0502020204030204" pitchFamily="34" charset="0"/>
                <a:ea typeface="Calibri" panose="020F0502020204030204" pitchFamily="34" charset="0"/>
                <a:cs typeface="Calibri" panose="020F0502020204030204" pitchFamily="34" charset="0"/>
              </a:rPr>
              <a:t>  represents the gamma function (see Lecture 4).</a:t>
            </a:r>
          </a:p>
        </p:txBody>
      </p:sp>
    </p:spTree>
    <p:extLst>
      <p:ext uri="{BB962C8B-B14F-4D97-AF65-F5344CB8AC3E}">
        <p14:creationId xmlns:p14="http://schemas.microsoft.com/office/powerpoint/2010/main" val="696893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br>
              <a:rPr lang="en-US" sz="4000" b="1" dirty="0"/>
            </a:br>
            <a:r>
              <a:rPr lang="en-US" sz="4000" b="1" dirty="0"/>
              <a:t>	</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606490"/>
                <a:ext cx="9906000" cy="5718110"/>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EXAMPLE #2 (continued)</a:t>
                </a:r>
              </a:p>
              <a:p>
                <a:pPr marL="0" indent="0">
                  <a:spcBef>
                    <a:spcPts val="0"/>
                  </a:spcBef>
                  <a:buNone/>
                </a:pPr>
                <a:br>
                  <a:rPr lang="en-US" sz="3200" dirty="0">
                    <a:latin typeface="Calibri" panose="020F0502020204030204" pitchFamily="34" charset="0"/>
                    <a:ea typeface="Calibri" panose="020F0502020204030204" pitchFamily="34" charset="0"/>
                    <a:cs typeface="Calibri" panose="020F0502020204030204" pitchFamily="34" charset="0"/>
                  </a:rPr>
                </a:br>
                <a:r>
                  <a:rPr lang="en-US" sz="3200" dirty="0">
                    <a:latin typeface="Calibri" panose="020F0502020204030204" pitchFamily="34" charset="0"/>
                    <a:ea typeface="Calibri" panose="020F0502020204030204" pitchFamily="34" charset="0"/>
                    <a:cs typeface="Calibri" panose="020F0502020204030204" pitchFamily="34" charset="0"/>
                  </a:rPr>
                  <a:t>The gradient of the log likelihood is</a:t>
                </a:r>
              </a:p>
              <a:p>
                <a:pPr marL="0" indent="0">
                  <a:spcBef>
                    <a:spcPts val="0"/>
                  </a:spcBef>
                  <a:buNone/>
                </a:pPr>
                <a:r>
                  <a:rPr lang="en-US" sz="3200" b="1" dirty="0">
                    <a:latin typeface="Calibri" panose="020F0502020204030204" pitchFamily="34" charset="0"/>
                    <a:ea typeface="Calibri" panose="020F0502020204030204" pitchFamily="34" charset="0"/>
                    <a:cs typeface="Calibri" panose="020F0502020204030204" pitchFamily="34" charset="0"/>
                  </a:rPr>
                  <a:t>g</a:t>
                </a:r>
                <a:r>
                  <a:rPr lang="en-US" sz="3200" dirty="0">
                    <a:latin typeface="Calibri" panose="020F0502020204030204" pitchFamily="34" charset="0"/>
                    <a:ea typeface="Calibri" panose="020F0502020204030204" pitchFamily="34" charset="0"/>
                    <a:cs typeface="Calibri" panose="020F0502020204030204" pitchFamily="34" charset="0"/>
                  </a:rPr>
                  <a:t>(</a:t>
                </a:r>
                <a:r>
                  <a:rPr lang="el-GR" sz="3200" b="1" dirty="0">
                    <a:latin typeface="Calibri" panose="020F0502020204030204" pitchFamily="34" charset="0"/>
                    <a:ea typeface="Calibri" panose="020F0502020204030204" pitchFamily="34" charset="0"/>
                    <a:cs typeface="Calibri" panose="020F0502020204030204" pitchFamily="34" charset="0"/>
                  </a:rPr>
                  <a:t>β</a:t>
                </a:r>
                <a:r>
                  <a:rPr lang="en-US" sz="3200" dirty="0">
                    <a:latin typeface="Calibri" panose="020F0502020204030204" pitchFamily="34" charset="0"/>
                    <a:ea typeface="Calibri" panose="020F0502020204030204" pitchFamily="34" charset="0"/>
                    <a:cs typeface="Calibri" panose="020F0502020204030204" pitchFamily="34" charset="0"/>
                  </a:rPr>
                  <a:t> | </a:t>
                </a:r>
                <a:r>
                  <a:rPr lang="en-US" sz="3200" b="1" dirty="0">
                    <a:latin typeface="Calibri" panose="020F0502020204030204" pitchFamily="34" charset="0"/>
                    <a:ea typeface="Calibri" panose="020F0502020204030204" pitchFamily="34" charset="0"/>
                    <a:cs typeface="Calibri" panose="020F0502020204030204" pitchFamily="34" charset="0"/>
                  </a:rPr>
                  <a:t>d</a:t>
                </a:r>
                <a:r>
                  <a:rPr lang="en-US" sz="3200" dirty="0">
                    <a:latin typeface="Calibri" panose="020F0502020204030204" pitchFamily="34" charset="0"/>
                    <a:ea typeface="Calibri" panose="020F0502020204030204" pitchFamily="34" charset="0"/>
                    <a:cs typeface="Calibri" panose="020F0502020204030204" pitchFamily="34" charset="0"/>
                  </a:rPr>
                  <a:t>) =</a:t>
                </a:r>
                <a:r>
                  <a:rPr lang="en-US" sz="3200" dirty="0">
                    <a:ea typeface="Calibri" panose="020F0502020204030204" pitchFamily="34" charset="0"/>
                    <a:cs typeface="Calibri" panose="020F0502020204030204" pitchFamily="34" charset="0"/>
                  </a:rPr>
                  <a:t> </a:t>
                </a:r>
                <a14:m>
                  <m:oMath xmlns:m="http://schemas.openxmlformats.org/officeDocument/2006/math">
                    <m:d>
                      <m:dPr>
                        <m:ctrlPr>
                          <a:rPr lang="en-US" sz="3200" i="1" smtClean="0">
                            <a:latin typeface="Cambria Math" panose="02040503050406030204" pitchFamily="18" charset="0"/>
                            <a:ea typeface="Calibri" panose="020F0502020204030204" pitchFamily="34" charset="0"/>
                            <a:cs typeface="Calibri" panose="020F0502020204030204" pitchFamily="34" charset="0"/>
                          </a:rPr>
                        </m:ctrlPr>
                      </m:dPr>
                      <m:e>
                        <m:f>
                          <m:fPr>
                            <m:type m:val="noBar"/>
                            <m:ctrlPr>
                              <a:rPr lang="en-US" sz="3200" i="1" smtClean="0">
                                <a:latin typeface="Cambria Math" panose="02040503050406030204" pitchFamily="18" charset="0"/>
                                <a:ea typeface="Calibri" panose="020F0502020204030204" pitchFamily="34" charset="0"/>
                                <a:cs typeface="Calibri" panose="020F0502020204030204" pitchFamily="34" charset="0"/>
                              </a:rPr>
                            </m:ctrlPr>
                          </m:fPr>
                          <m:num>
                            <m:r>
                              <a:rPr lang="en-US" sz="3200" b="0" i="1" smtClean="0">
                                <a:latin typeface="Cambria Math" panose="02040503050406030204" pitchFamily="18" charset="0"/>
                                <a:ea typeface="Calibri" panose="020F0502020204030204" pitchFamily="34" charset="0"/>
                                <a:cs typeface="Calibri" panose="020F0502020204030204" pitchFamily="34" charset="0"/>
                              </a:rPr>
                              <m:t>10</m:t>
                            </m:r>
                            <m:sSub>
                              <m:sSub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Pr>
                              <m:e>
                                <m:r>
                                  <a:rPr lang="en-US" sz="3200" b="0" i="1" smtClean="0">
                                    <a:latin typeface="Cambria Math" panose="02040503050406030204" pitchFamily="18" charset="0"/>
                                    <a:ea typeface="Calibri" panose="020F0502020204030204" pitchFamily="34" charset="0"/>
                                    <a:cs typeface="Calibri" panose="020F0502020204030204" pitchFamily="34" charset="0"/>
                                  </a:rPr>
                                  <m:t>𝛽</m:t>
                                </m:r>
                              </m:e>
                              <m:sub>
                                <m:r>
                                  <a:rPr lang="en-US" sz="3200" b="0" i="1" smtClean="0">
                                    <a:latin typeface="Cambria Math" panose="02040503050406030204" pitchFamily="18" charset="0"/>
                                    <a:ea typeface="Calibri" panose="020F0502020204030204" pitchFamily="34" charset="0"/>
                                    <a:cs typeface="Calibri" panose="020F0502020204030204" pitchFamily="34" charset="0"/>
                                  </a:rPr>
                                  <m:t>1</m:t>
                                </m:r>
                              </m:sub>
                            </m:sSub>
                            <m:sSub>
                              <m:sSub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Pr>
                              <m:e>
                                <m:r>
                                  <a:rPr lang="en-US" sz="3200" b="0" i="1" smtClean="0">
                                    <a:latin typeface="Cambria Math" panose="02040503050406030204" pitchFamily="18" charset="0"/>
                                    <a:ea typeface="Calibri" panose="020F0502020204030204" pitchFamily="34" charset="0"/>
                                    <a:cs typeface="Calibri" panose="020F0502020204030204" pitchFamily="34" charset="0"/>
                                  </a:rPr>
                                  <m:t>/</m:t>
                                </m:r>
                                <m:r>
                                  <a:rPr lang="en-US" sz="3200" b="0" i="1" smtClean="0">
                                    <a:latin typeface="Cambria Math" panose="02040503050406030204" pitchFamily="18" charset="0"/>
                                    <a:ea typeface="Calibri" panose="020F0502020204030204" pitchFamily="34" charset="0"/>
                                    <a:cs typeface="Calibri" panose="020F0502020204030204" pitchFamily="34" charset="0"/>
                                  </a:rPr>
                                  <m:t>𝛽</m:t>
                                </m:r>
                              </m:e>
                              <m:sub>
                                <m:r>
                                  <a:rPr lang="en-US" sz="3200" b="0" i="1" smtClean="0">
                                    <a:latin typeface="Cambria Math" panose="02040503050406030204" pitchFamily="18" charset="0"/>
                                    <a:ea typeface="Calibri" panose="020F0502020204030204" pitchFamily="34" charset="0"/>
                                    <a:cs typeface="Calibri" panose="020F0502020204030204" pitchFamily="34" charset="0"/>
                                  </a:rPr>
                                  <m:t>0</m:t>
                                </m:r>
                              </m:sub>
                            </m:sSub>
                            <m:r>
                              <a:rPr lang="en-US" sz="3200" b="0" i="1" smtClean="0">
                                <a:latin typeface="Cambria Math" panose="02040503050406030204" pitchFamily="18" charset="0"/>
                                <a:ea typeface="Calibri" panose="020F0502020204030204" pitchFamily="34" charset="0"/>
                                <a:cs typeface="Calibri" panose="020F0502020204030204" pitchFamily="34" charset="0"/>
                              </a:rPr>
                              <m:t>−5</m:t>
                            </m:r>
                          </m:num>
                          <m:den>
                            <m:r>
                              <a:rPr lang="en-US" sz="3200" b="0" i="1" smtClean="0">
                                <a:latin typeface="Cambria Math" panose="02040503050406030204" pitchFamily="18" charset="0"/>
                                <a:ea typeface="Calibri" panose="020F0502020204030204" pitchFamily="34" charset="0"/>
                                <a:cs typeface="Calibri" panose="020F0502020204030204" pitchFamily="34" charset="0"/>
                              </a:rPr>
                              <m:t>10</m:t>
                            </m:r>
                            <m:func>
                              <m:func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funcPr>
                              <m:fName>
                                <m:r>
                                  <m:rPr>
                                    <m:sty m:val="p"/>
                                  </m:rPr>
                                  <a:rPr lang="en-US" sz="3200" b="0" i="0" smtClean="0">
                                    <a:latin typeface="Cambria Math" panose="02040503050406030204" pitchFamily="18" charset="0"/>
                                    <a:ea typeface="Calibri" panose="020F0502020204030204" pitchFamily="34" charset="0"/>
                                    <a:cs typeface="Calibri" panose="020F0502020204030204" pitchFamily="34" charset="0"/>
                                  </a:rPr>
                                  <m:t>log</m:t>
                                </m:r>
                              </m:fName>
                              <m:e>
                                <m:sSub>
                                  <m:sSub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Pr>
                                  <m:e>
                                    <m:r>
                                      <a:rPr lang="en-US" sz="3200" b="0" i="1" smtClean="0">
                                        <a:latin typeface="Cambria Math" panose="02040503050406030204" pitchFamily="18" charset="0"/>
                                        <a:ea typeface="Calibri" panose="020F0502020204030204" pitchFamily="34" charset="0"/>
                                        <a:cs typeface="Calibri" panose="020F0502020204030204" pitchFamily="34" charset="0"/>
                                      </a:rPr>
                                      <m:t>𝛽</m:t>
                                    </m:r>
                                  </m:e>
                                  <m:sub>
                                    <m:r>
                                      <a:rPr lang="en-US" sz="3200" b="0" i="1" smtClean="0">
                                        <a:latin typeface="Cambria Math" panose="02040503050406030204" pitchFamily="18" charset="0"/>
                                        <a:ea typeface="Calibri" panose="020F0502020204030204" pitchFamily="34" charset="0"/>
                                        <a:cs typeface="Calibri" panose="020F0502020204030204" pitchFamily="34" charset="0"/>
                                      </a:rPr>
                                      <m:t>0</m:t>
                                    </m:r>
                                  </m:sub>
                                </m:sSub>
                                <m:r>
                                  <a:rPr lang="en-US" sz="3200" b="0" i="1" smtClean="0">
                                    <a:latin typeface="Cambria Math" panose="02040503050406030204" pitchFamily="18" charset="0"/>
                                    <a:ea typeface="Calibri" panose="020F0502020204030204" pitchFamily="34" charset="0"/>
                                    <a:cs typeface="Calibri" panose="020F0502020204030204" pitchFamily="34" charset="0"/>
                                  </a:rPr>
                                  <m:t>−10 </m:t>
                                </m:r>
                                <m:r>
                                  <a:rPr lang="en-US" sz="3200" b="0" i="1" smtClean="0">
                                    <a:latin typeface="Cambria Math" panose="02040503050406030204" pitchFamily="18" charset="0"/>
                                    <a:ea typeface="Calibri" panose="020F0502020204030204" pitchFamily="34" charset="0"/>
                                    <a:cs typeface="Calibri" panose="020F0502020204030204" pitchFamily="34" charset="0"/>
                                  </a:rPr>
                                  <m:t>𝜓</m:t>
                                </m:r>
                                <m:d>
                                  <m:d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dPr>
                                  <m:e>
                                    <m:sSub>
                                      <m:sSub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Pr>
                                      <m:e>
                                        <m:r>
                                          <a:rPr lang="en-US" sz="3200" b="0" i="1" smtClean="0">
                                            <a:latin typeface="Cambria Math" panose="02040503050406030204" pitchFamily="18" charset="0"/>
                                            <a:ea typeface="Calibri" panose="020F0502020204030204" pitchFamily="34" charset="0"/>
                                            <a:cs typeface="Calibri" panose="020F0502020204030204" pitchFamily="34" charset="0"/>
                                          </a:rPr>
                                          <m:t>𝛽</m:t>
                                        </m:r>
                                      </m:e>
                                      <m:sub>
                                        <m:r>
                                          <a:rPr lang="en-US" sz="3200" b="0" i="1" smtClean="0">
                                            <a:latin typeface="Cambria Math" panose="02040503050406030204" pitchFamily="18" charset="0"/>
                                            <a:ea typeface="Calibri" panose="020F0502020204030204" pitchFamily="34" charset="0"/>
                                            <a:cs typeface="Calibri" panose="020F0502020204030204" pitchFamily="34" charset="0"/>
                                          </a:rPr>
                                          <m:t>1</m:t>
                                        </m:r>
                                      </m:sub>
                                    </m:sSub>
                                  </m:e>
                                </m:d>
                                <m:r>
                                  <a:rPr lang="en-US" sz="3200" b="0" i="1" smtClean="0">
                                    <a:latin typeface="Cambria Math" panose="02040503050406030204" pitchFamily="18" charset="0"/>
                                    <a:ea typeface="Calibri" panose="020F0502020204030204" pitchFamily="34" charset="0"/>
                                    <a:cs typeface="Calibri" panose="020F0502020204030204" pitchFamily="34" charset="0"/>
                                  </a:rPr>
                                  <m:t>−11</m:t>
                                </m:r>
                              </m:e>
                            </m:func>
                          </m:den>
                        </m:f>
                      </m:e>
                    </m:d>
                    <m:r>
                      <a:rPr lang="en-US" sz="3200" b="0" i="0" smtClean="0">
                        <a:latin typeface="Cambria Math" panose="02040503050406030204" pitchFamily="18" charset="0"/>
                        <a:ea typeface="Calibri" panose="020F0502020204030204" pitchFamily="34" charset="0"/>
                        <a:cs typeface="Calibri" panose="020F0502020204030204" pitchFamily="34" charset="0"/>
                      </a:rPr>
                      <m:t>.</m:t>
                    </m:r>
                  </m:oMath>
                </a14:m>
                <a:r>
                  <a:rPr lang="en-US" sz="3200" dirty="0">
                    <a:latin typeface="Calibri" panose="020F0502020204030204" pitchFamily="34" charset="0"/>
                    <a:ea typeface="Calibri" panose="020F0502020204030204" pitchFamily="34" charset="0"/>
                    <a:cs typeface="Calibri" panose="020F0502020204030204" pitchFamily="34" charset="0"/>
                  </a:rPr>
                  <a:t>  </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Above,  </a:t>
                </a:r>
                <a:r>
                  <a:rPr lang="el-GR" sz="3200" dirty="0">
                    <a:latin typeface="Calibri" panose="020F0502020204030204" pitchFamily="34" charset="0"/>
                    <a:ea typeface="Calibri" panose="020F0502020204030204" pitchFamily="34" charset="0"/>
                    <a:cs typeface="Calibri" panose="020F0502020204030204" pitchFamily="34" charset="0"/>
                  </a:rPr>
                  <a:t>ψ</a:t>
                </a:r>
                <a:r>
                  <a:rPr lang="en-US" sz="3200" dirty="0">
                    <a:latin typeface="Calibri" panose="020F0502020204030204" pitchFamily="34" charset="0"/>
                    <a:ea typeface="Calibri" panose="020F0502020204030204" pitchFamily="34" charset="0"/>
                    <a:cs typeface="Calibri" panose="020F0502020204030204" pitchFamily="34" charset="0"/>
                  </a:rPr>
                  <a:t>  is the derivative of the log gamma function, which is called the </a:t>
                </a:r>
                <a:r>
                  <a:rPr lang="en-US" sz="3200" u="sng" dirty="0">
                    <a:latin typeface="Calibri" panose="020F0502020204030204" pitchFamily="34" charset="0"/>
                    <a:ea typeface="Calibri" panose="020F0502020204030204" pitchFamily="34" charset="0"/>
                    <a:cs typeface="Calibri" panose="020F0502020204030204" pitchFamily="34" charset="0"/>
                  </a:rPr>
                  <a:t>digamma function</a:t>
                </a:r>
                <a:r>
                  <a:rPr lang="en-US" sz="3200" dirty="0">
                    <a:latin typeface="Calibri" panose="020F0502020204030204" pitchFamily="34" charset="0"/>
                    <a:ea typeface="Calibri" panose="020F0502020204030204" pitchFamily="34" charset="0"/>
                    <a:cs typeface="Calibri" panose="020F0502020204030204" pitchFamily="34" charset="0"/>
                  </a:rPr>
                  <a:t>.  This function is implemented in  R  and in the SciPy package for Python.</a:t>
                </a:r>
              </a:p>
            </p:txBody>
          </p:sp>
        </mc:Choice>
        <mc:Fallback>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606490"/>
                <a:ext cx="9906000" cy="5718110"/>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7914109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br>
              <a:rPr lang="en-US" sz="4000" b="1" dirty="0"/>
            </a:br>
            <a:r>
              <a:rPr lang="en-US" sz="4000" b="1" dirty="0"/>
              <a:t>	</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606490"/>
                <a:ext cx="9906000" cy="5718110"/>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EXAMPLE #2 (continued)</a:t>
                </a:r>
              </a:p>
              <a:p>
                <a:pPr marL="0" indent="0">
                  <a:spcBef>
                    <a:spcPts val="0"/>
                  </a:spcBef>
                  <a:buNone/>
                </a:pPr>
                <a:br>
                  <a:rPr lang="en-US" sz="3200" dirty="0">
                    <a:latin typeface="Calibri" panose="020F0502020204030204" pitchFamily="34" charset="0"/>
                    <a:ea typeface="Calibri" panose="020F0502020204030204" pitchFamily="34" charset="0"/>
                    <a:cs typeface="Calibri" panose="020F0502020204030204" pitchFamily="34" charset="0"/>
                  </a:rPr>
                </a:br>
                <a:r>
                  <a:rPr lang="en-US" sz="3200" dirty="0">
                    <a:latin typeface="Calibri" panose="020F0502020204030204" pitchFamily="34" charset="0"/>
                    <a:ea typeface="Calibri" panose="020F0502020204030204" pitchFamily="34" charset="0"/>
                    <a:cs typeface="Calibri" panose="020F0502020204030204" pitchFamily="34" charset="0"/>
                  </a:rPr>
                  <a:t>The Hessian of the log likelihood is</a:t>
                </a:r>
              </a:p>
              <a:p>
                <a:pPr marL="0" indent="0">
                  <a:spcBef>
                    <a:spcPts val="0"/>
                  </a:spcBef>
                  <a:buNone/>
                </a:pPr>
                <a:r>
                  <a:rPr lang="en-US" sz="3200" b="1" dirty="0">
                    <a:latin typeface="Calibri" panose="020F0502020204030204" pitchFamily="34" charset="0"/>
                    <a:ea typeface="Calibri" panose="020F0502020204030204" pitchFamily="34" charset="0"/>
                    <a:cs typeface="Calibri" panose="020F0502020204030204" pitchFamily="34" charset="0"/>
                  </a:rPr>
                  <a:t>H</a:t>
                </a:r>
                <a:r>
                  <a:rPr lang="en-US" sz="3200" dirty="0">
                    <a:latin typeface="Calibri" panose="020F0502020204030204" pitchFamily="34" charset="0"/>
                    <a:ea typeface="Calibri" panose="020F0502020204030204" pitchFamily="34" charset="0"/>
                    <a:cs typeface="Calibri" panose="020F0502020204030204" pitchFamily="34" charset="0"/>
                  </a:rPr>
                  <a:t>(</a:t>
                </a:r>
                <a:r>
                  <a:rPr lang="el-GR" sz="3200" b="1" dirty="0">
                    <a:latin typeface="Calibri" panose="020F0502020204030204" pitchFamily="34" charset="0"/>
                    <a:ea typeface="Calibri" panose="020F0502020204030204" pitchFamily="34" charset="0"/>
                    <a:cs typeface="Calibri" panose="020F0502020204030204" pitchFamily="34" charset="0"/>
                  </a:rPr>
                  <a:t>β</a:t>
                </a:r>
                <a:r>
                  <a:rPr lang="en-US" sz="3200" dirty="0">
                    <a:latin typeface="Calibri" panose="020F0502020204030204" pitchFamily="34" charset="0"/>
                    <a:ea typeface="Calibri" panose="020F0502020204030204" pitchFamily="34" charset="0"/>
                    <a:cs typeface="Calibri" panose="020F0502020204030204" pitchFamily="34" charset="0"/>
                  </a:rPr>
                  <a:t> | </a:t>
                </a:r>
                <a:r>
                  <a:rPr lang="en-US" sz="3200" b="1" dirty="0">
                    <a:latin typeface="Calibri" panose="020F0502020204030204" pitchFamily="34" charset="0"/>
                    <a:ea typeface="Calibri" panose="020F0502020204030204" pitchFamily="34" charset="0"/>
                    <a:cs typeface="Calibri" panose="020F0502020204030204" pitchFamily="34" charset="0"/>
                  </a:rPr>
                  <a:t>d</a:t>
                </a:r>
                <a:r>
                  <a:rPr lang="en-US" sz="3200" dirty="0">
                    <a:latin typeface="Calibri" panose="020F0502020204030204" pitchFamily="34" charset="0"/>
                    <a:ea typeface="Calibri" panose="020F0502020204030204" pitchFamily="34" charset="0"/>
                    <a:cs typeface="Calibri" panose="020F0502020204030204" pitchFamily="34" charset="0"/>
                  </a:rPr>
                  <a:t>) = </a:t>
                </a:r>
                <a14:m>
                  <m:oMath xmlns:m="http://schemas.openxmlformats.org/officeDocument/2006/math">
                    <m:d>
                      <m:dPr>
                        <m:ctrlPr>
                          <a:rPr lang="en-US" sz="3200" i="1" smtClean="0">
                            <a:latin typeface="Cambria Math" panose="02040503050406030204" pitchFamily="18" charset="0"/>
                            <a:ea typeface="Calibri" panose="020F0502020204030204" pitchFamily="34" charset="0"/>
                            <a:cs typeface="Calibri" panose="020F0502020204030204" pitchFamily="34" charset="0"/>
                          </a:rPr>
                        </m:ctrlPr>
                      </m:dPr>
                      <m:e>
                        <m:m>
                          <m:mPr>
                            <m:mcs>
                              <m:mc>
                                <m:mcPr>
                                  <m:count m:val="2"/>
                                  <m:mcJc m:val="center"/>
                                </m:mcPr>
                              </m:mc>
                            </m:mcs>
                            <m:ctrlPr>
                              <a:rPr lang="en-US" sz="3200" i="1" smtClean="0">
                                <a:latin typeface="Cambria Math" panose="02040503050406030204" pitchFamily="18" charset="0"/>
                                <a:ea typeface="Calibri" panose="020F0502020204030204" pitchFamily="34" charset="0"/>
                                <a:cs typeface="Calibri" panose="020F0502020204030204" pitchFamily="34" charset="0"/>
                              </a:rPr>
                            </m:ctrlPr>
                          </m:mPr>
                          <m:mr>
                            <m:e>
                              <m:r>
                                <m:rPr>
                                  <m:brk m:alnAt="7"/>
                                </m:rPr>
                                <a:rPr lang="en-US" sz="3200" b="0" i="1" smtClean="0">
                                  <a:latin typeface="Cambria Math" panose="02040503050406030204" pitchFamily="18" charset="0"/>
                                  <a:ea typeface="Calibri" panose="020F0502020204030204" pitchFamily="34" charset="0"/>
                                  <a:cs typeface="Calibri" panose="020F0502020204030204" pitchFamily="34" charset="0"/>
                                </a:rPr>
                                <m:t>−</m:t>
                              </m:r>
                              <m:r>
                                <a:rPr lang="en-US" sz="3200" b="0" i="1" smtClean="0">
                                  <a:latin typeface="Cambria Math" panose="02040503050406030204" pitchFamily="18" charset="0"/>
                                  <a:ea typeface="Calibri" panose="020F0502020204030204" pitchFamily="34" charset="0"/>
                                  <a:cs typeface="Calibri" panose="020F0502020204030204" pitchFamily="34" charset="0"/>
                                </a:rPr>
                                <m:t>10</m:t>
                              </m:r>
                              <m:sSub>
                                <m:sSub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Pr>
                                <m:e>
                                  <m:r>
                                    <a:rPr lang="en-US" sz="3200" b="0" i="1" smtClean="0">
                                      <a:latin typeface="Cambria Math" panose="02040503050406030204" pitchFamily="18" charset="0"/>
                                      <a:ea typeface="Calibri" panose="020F0502020204030204" pitchFamily="34" charset="0"/>
                                      <a:cs typeface="Calibri" panose="020F0502020204030204" pitchFamily="34" charset="0"/>
                                    </a:rPr>
                                    <m:t>𝛽</m:t>
                                  </m:r>
                                </m:e>
                                <m:sub>
                                  <m:r>
                                    <a:rPr lang="en-US" sz="3200" b="0" i="1" smtClean="0">
                                      <a:latin typeface="Cambria Math" panose="02040503050406030204" pitchFamily="18" charset="0"/>
                                      <a:ea typeface="Calibri" panose="020F0502020204030204" pitchFamily="34" charset="0"/>
                                      <a:cs typeface="Calibri" panose="020F0502020204030204" pitchFamily="34" charset="0"/>
                                    </a:rPr>
                                    <m:t>1</m:t>
                                  </m:r>
                                </m:sub>
                              </m:sSub>
                              <m:r>
                                <a:rPr lang="en-US" sz="3200" b="0" i="1" smtClean="0">
                                  <a:latin typeface="Cambria Math" panose="02040503050406030204" pitchFamily="18" charset="0"/>
                                  <a:ea typeface="Calibri" panose="020F0502020204030204" pitchFamily="34" charset="0"/>
                                  <a:cs typeface="Calibri" panose="020F0502020204030204" pitchFamily="34" charset="0"/>
                                </a:rPr>
                                <m:t>/</m:t>
                              </m:r>
                              <m:sSubSup>
                                <m:sSubSup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SupPr>
                                <m:e>
                                  <m:r>
                                    <a:rPr lang="en-US" sz="3200" b="0" i="1" smtClean="0">
                                      <a:latin typeface="Cambria Math" panose="02040503050406030204" pitchFamily="18" charset="0"/>
                                      <a:ea typeface="Calibri" panose="020F0502020204030204" pitchFamily="34" charset="0"/>
                                      <a:cs typeface="Calibri" panose="020F0502020204030204" pitchFamily="34" charset="0"/>
                                    </a:rPr>
                                    <m:t>𝛽</m:t>
                                  </m:r>
                                </m:e>
                                <m:sub>
                                  <m:r>
                                    <a:rPr lang="en-US" sz="3200" b="0" i="1" smtClean="0">
                                      <a:latin typeface="Cambria Math" panose="02040503050406030204" pitchFamily="18" charset="0"/>
                                      <a:ea typeface="Calibri" panose="020F0502020204030204" pitchFamily="34" charset="0"/>
                                      <a:cs typeface="Calibri" panose="020F0502020204030204" pitchFamily="34" charset="0"/>
                                    </a:rPr>
                                    <m:t>0</m:t>
                                  </m:r>
                                </m:sub>
                                <m:sup>
                                  <m:r>
                                    <a:rPr lang="en-US" sz="3200" b="0" i="1" smtClean="0">
                                      <a:latin typeface="Cambria Math" panose="02040503050406030204" pitchFamily="18" charset="0"/>
                                      <a:ea typeface="Calibri" panose="020F0502020204030204" pitchFamily="34" charset="0"/>
                                      <a:cs typeface="Calibri" panose="020F0502020204030204" pitchFamily="34" charset="0"/>
                                    </a:rPr>
                                    <m:t>2</m:t>
                                  </m:r>
                                </m:sup>
                              </m:sSubSup>
                            </m:e>
                            <m:e>
                              <m:r>
                                <a:rPr lang="en-US" sz="3200" b="0" i="1" smtClean="0">
                                  <a:latin typeface="Cambria Math" panose="02040503050406030204" pitchFamily="18" charset="0"/>
                                  <a:ea typeface="Calibri" panose="020F0502020204030204" pitchFamily="34" charset="0"/>
                                  <a:cs typeface="Calibri" panose="020F0502020204030204" pitchFamily="34" charset="0"/>
                                </a:rPr>
                                <m:t>10/</m:t>
                              </m:r>
                              <m:sSub>
                                <m:sSub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Pr>
                                <m:e>
                                  <m:r>
                                    <a:rPr lang="en-US" sz="3200" b="0" i="1" smtClean="0">
                                      <a:latin typeface="Cambria Math" panose="02040503050406030204" pitchFamily="18" charset="0"/>
                                      <a:ea typeface="Calibri" panose="020F0502020204030204" pitchFamily="34" charset="0"/>
                                      <a:cs typeface="Calibri" panose="020F0502020204030204" pitchFamily="34" charset="0"/>
                                    </a:rPr>
                                    <m:t>𝛽</m:t>
                                  </m:r>
                                </m:e>
                                <m:sub>
                                  <m:r>
                                    <a:rPr lang="en-US" sz="3200" b="0" i="1" smtClean="0">
                                      <a:latin typeface="Cambria Math" panose="02040503050406030204" pitchFamily="18" charset="0"/>
                                      <a:ea typeface="Calibri" panose="020F0502020204030204" pitchFamily="34" charset="0"/>
                                      <a:cs typeface="Calibri" panose="020F0502020204030204" pitchFamily="34" charset="0"/>
                                    </a:rPr>
                                    <m:t>0</m:t>
                                  </m:r>
                                </m:sub>
                              </m:sSub>
                            </m:e>
                          </m:mr>
                          <m:mr>
                            <m:e>
                              <m:r>
                                <a:rPr lang="en-US" sz="3200" b="0" i="1" smtClean="0">
                                  <a:latin typeface="Cambria Math" panose="02040503050406030204" pitchFamily="18" charset="0"/>
                                  <a:ea typeface="Calibri" panose="020F0502020204030204" pitchFamily="34" charset="0"/>
                                  <a:cs typeface="Calibri" panose="020F0502020204030204" pitchFamily="34" charset="0"/>
                                </a:rPr>
                                <m:t>10/</m:t>
                              </m:r>
                              <m:sSub>
                                <m:sSub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Pr>
                                <m:e>
                                  <m:r>
                                    <a:rPr lang="en-US" sz="3200" b="0" i="1" smtClean="0">
                                      <a:latin typeface="Cambria Math" panose="02040503050406030204" pitchFamily="18" charset="0"/>
                                      <a:ea typeface="Calibri" panose="020F0502020204030204" pitchFamily="34" charset="0"/>
                                      <a:cs typeface="Calibri" panose="020F0502020204030204" pitchFamily="34" charset="0"/>
                                    </a:rPr>
                                    <m:t>𝛽</m:t>
                                  </m:r>
                                </m:e>
                                <m:sub>
                                  <m:r>
                                    <a:rPr lang="en-US" sz="3200" b="0" i="1" smtClean="0">
                                      <a:latin typeface="Cambria Math" panose="02040503050406030204" pitchFamily="18" charset="0"/>
                                      <a:ea typeface="Calibri" panose="020F0502020204030204" pitchFamily="34" charset="0"/>
                                      <a:cs typeface="Calibri" panose="020F0502020204030204" pitchFamily="34" charset="0"/>
                                    </a:rPr>
                                    <m:t>0</m:t>
                                  </m:r>
                                </m:sub>
                              </m:sSub>
                            </m:e>
                            <m:e>
                              <m:r>
                                <a:rPr lang="en-US" sz="3200" b="0" i="1" smtClean="0">
                                  <a:latin typeface="Cambria Math" panose="02040503050406030204" pitchFamily="18" charset="0"/>
                                  <a:ea typeface="Calibri" panose="020F0502020204030204" pitchFamily="34" charset="0"/>
                                  <a:cs typeface="Calibri" panose="020F0502020204030204" pitchFamily="34" charset="0"/>
                                </a:rPr>
                                <m:t>−10</m:t>
                              </m:r>
                              <m:sSup>
                                <m:sSup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pPr>
                                <m:e>
                                  <m:r>
                                    <a:rPr lang="en-US" sz="3200" b="0" i="1" smtClean="0">
                                      <a:latin typeface="Cambria Math" panose="02040503050406030204" pitchFamily="18" charset="0"/>
                                      <a:ea typeface="Calibri" panose="020F0502020204030204" pitchFamily="34" charset="0"/>
                                      <a:cs typeface="Calibri" panose="020F0502020204030204" pitchFamily="34" charset="0"/>
                                    </a:rPr>
                                    <m:t>𝜓</m:t>
                                  </m:r>
                                </m:e>
                                <m:sup>
                                  <m:r>
                                    <a:rPr lang="en-US" sz="3200" b="0" i="1" smtClean="0">
                                      <a:latin typeface="Cambria Math" panose="02040503050406030204" pitchFamily="18" charset="0"/>
                                      <a:ea typeface="Calibri" panose="020F0502020204030204" pitchFamily="34" charset="0"/>
                                      <a:cs typeface="Calibri" panose="020F0502020204030204" pitchFamily="34" charset="0"/>
                                    </a:rPr>
                                    <m:t>′</m:t>
                                  </m:r>
                                </m:sup>
                              </m:sSup>
                              <m:d>
                                <m:d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dPr>
                                <m:e>
                                  <m:sSub>
                                    <m:sSubPr>
                                      <m:ctrlPr>
                                        <a:rPr lang="en-US" sz="3200" b="0" i="1" smtClean="0">
                                          <a:latin typeface="Cambria Math" panose="02040503050406030204" pitchFamily="18" charset="0"/>
                                          <a:ea typeface="Calibri" panose="020F0502020204030204" pitchFamily="34" charset="0"/>
                                          <a:cs typeface="Calibri" panose="020F0502020204030204" pitchFamily="34" charset="0"/>
                                        </a:rPr>
                                      </m:ctrlPr>
                                    </m:sSubPr>
                                    <m:e>
                                      <m:r>
                                        <a:rPr lang="en-US" sz="3200" b="0" i="1" smtClean="0">
                                          <a:latin typeface="Cambria Math" panose="02040503050406030204" pitchFamily="18" charset="0"/>
                                          <a:ea typeface="Calibri" panose="020F0502020204030204" pitchFamily="34" charset="0"/>
                                          <a:cs typeface="Calibri" panose="020F0502020204030204" pitchFamily="34" charset="0"/>
                                        </a:rPr>
                                        <m:t>𝛽</m:t>
                                      </m:r>
                                    </m:e>
                                    <m:sub>
                                      <m:r>
                                        <a:rPr lang="en-US" sz="3200" b="0" i="1" smtClean="0">
                                          <a:latin typeface="Cambria Math" panose="02040503050406030204" pitchFamily="18" charset="0"/>
                                          <a:ea typeface="Calibri" panose="020F0502020204030204" pitchFamily="34" charset="0"/>
                                          <a:cs typeface="Calibri" panose="020F0502020204030204" pitchFamily="34" charset="0"/>
                                        </a:rPr>
                                        <m:t>1</m:t>
                                      </m:r>
                                    </m:sub>
                                  </m:sSub>
                                </m:e>
                              </m:d>
                            </m:e>
                          </m:mr>
                        </m:m>
                      </m:e>
                    </m:d>
                  </m:oMath>
                </a14:m>
                <a:r>
                  <a:rPr lang="en-US" sz="3200" dirty="0">
                    <a:latin typeface="Calibri" panose="020F0502020204030204" pitchFamily="34" charset="0"/>
                    <a:ea typeface="Calibri" panose="020F0502020204030204" pitchFamily="34" charset="0"/>
                    <a:cs typeface="Calibri" panose="020F0502020204030204" pitchFamily="34" charset="0"/>
                  </a:rPr>
                  <a:t>.</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Above,  </a:t>
                </a:r>
                <a:r>
                  <a:rPr lang="el-GR" sz="3200" dirty="0">
                    <a:latin typeface="Calibri" panose="020F0502020204030204" pitchFamily="34" charset="0"/>
                    <a:ea typeface="Calibri" panose="020F0502020204030204" pitchFamily="34" charset="0"/>
                    <a:cs typeface="Calibri" panose="020F0502020204030204" pitchFamily="34" charset="0"/>
                  </a:rPr>
                  <a:t>ψ</a:t>
                </a:r>
                <a:r>
                  <a:rPr lang="en-US" sz="3200" dirty="0">
                    <a:latin typeface="Calibri" panose="020F0502020204030204" pitchFamily="34" charset="0"/>
                    <a:ea typeface="Calibri" panose="020F0502020204030204" pitchFamily="34" charset="0"/>
                    <a:cs typeface="Calibri" panose="020F0502020204030204" pitchFamily="34" charset="0"/>
                  </a:rPr>
                  <a:t>’  is the second derivative of the log gamma function, which is called the </a:t>
                </a:r>
                <a:r>
                  <a:rPr lang="en-US" sz="3200" u="sng" dirty="0" err="1">
                    <a:latin typeface="Calibri" panose="020F0502020204030204" pitchFamily="34" charset="0"/>
                    <a:ea typeface="Calibri" panose="020F0502020204030204" pitchFamily="34" charset="0"/>
                    <a:cs typeface="Calibri" panose="020F0502020204030204" pitchFamily="34" charset="0"/>
                  </a:rPr>
                  <a:t>trigamma</a:t>
                </a:r>
                <a:r>
                  <a:rPr lang="en-US" sz="3200" u="sng" dirty="0">
                    <a:latin typeface="Calibri" panose="020F0502020204030204" pitchFamily="34" charset="0"/>
                    <a:ea typeface="Calibri" panose="020F0502020204030204" pitchFamily="34" charset="0"/>
                    <a:cs typeface="Calibri" panose="020F0502020204030204" pitchFamily="34" charset="0"/>
                  </a:rPr>
                  <a:t> function</a:t>
                </a:r>
                <a:r>
                  <a:rPr lang="en-US" sz="3200" dirty="0">
                    <a:latin typeface="Calibri" panose="020F0502020204030204" pitchFamily="34" charset="0"/>
                    <a:ea typeface="Calibri" panose="020F0502020204030204" pitchFamily="34" charset="0"/>
                    <a:cs typeface="Calibri" panose="020F0502020204030204" pitchFamily="34" charset="0"/>
                  </a:rPr>
                  <a:t>.  This is available in  R  and (via “</a:t>
                </a:r>
                <a:r>
                  <a:rPr lang="en-US" sz="3200" dirty="0" err="1">
                    <a:latin typeface="Calibri" panose="020F0502020204030204" pitchFamily="34" charset="0"/>
                    <a:ea typeface="Calibri" panose="020F0502020204030204" pitchFamily="34" charset="0"/>
                    <a:cs typeface="Calibri" panose="020F0502020204030204" pitchFamily="34" charset="0"/>
                  </a:rPr>
                  <a:t>polygamma</a:t>
                </a:r>
                <a:r>
                  <a:rPr lang="en-US" sz="3200" dirty="0">
                    <a:latin typeface="Calibri" panose="020F0502020204030204" pitchFamily="34" charset="0"/>
                    <a:ea typeface="Calibri" panose="020F0502020204030204" pitchFamily="34" charset="0"/>
                    <a:cs typeface="Calibri" panose="020F0502020204030204" pitchFamily="34" charset="0"/>
                  </a:rPr>
                  <a:t>”) in the SciPy package for Python.</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606490"/>
                <a:ext cx="9906000" cy="5718110"/>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8186323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606490"/>
            <a:ext cx="9906000" cy="5718110"/>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EXAMPLE #2 (continued)</a:t>
            </a:r>
          </a:p>
          <a:p>
            <a:pPr marL="0" indent="0">
              <a:spcBef>
                <a:spcPts val="0"/>
              </a:spcBef>
              <a:buNone/>
            </a:pPr>
            <a:br>
              <a:rPr lang="en-US" sz="3200" dirty="0">
                <a:latin typeface="Calibri" panose="020F0502020204030204" pitchFamily="34" charset="0"/>
                <a:ea typeface="Calibri" panose="020F0502020204030204" pitchFamily="34" charset="0"/>
                <a:cs typeface="Calibri" panose="020F0502020204030204" pitchFamily="34" charset="0"/>
              </a:rPr>
            </a:br>
            <a:r>
              <a:rPr lang="en-US" sz="3200" dirty="0">
                <a:latin typeface="Calibri" panose="020F0502020204030204" pitchFamily="34" charset="0"/>
                <a:ea typeface="Calibri" panose="020F0502020204030204" pitchFamily="34" charset="0"/>
                <a:cs typeface="Calibri" panose="020F0502020204030204" pitchFamily="34" charset="0"/>
              </a:rPr>
              <a:t>Applying the Newton-Raphson method with  </a:t>
            </a:r>
            <a:r>
              <a:rPr lang="el-GR" sz="3200" b="1" dirty="0">
                <a:latin typeface="Calibri" panose="020F0502020204030204" pitchFamily="34" charset="0"/>
                <a:ea typeface="Calibri" panose="020F0502020204030204" pitchFamily="34" charset="0"/>
                <a:cs typeface="Calibri" panose="020F0502020204030204" pitchFamily="34" charset="0"/>
              </a:rPr>
              <a:t>β</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(1, 1)</a:t>
            </a:r>
            <a:r>
              <a:rPr lang="en-US" sz="3200" baseline="30000" dirty="0">
                <a:latin typeface="Calibri" panose="020F0502020204030204" pitchFamily="34" charset="0"/>
                <a:ea typeface="Calibri" panose="020F0502020204030204" pitchFamily="34" charset="0"/>
                <a:cs typeface="Calibri" panose="020F0502020204030204" pitchFamily="34" charset="0"/>
              </a:rPr>
              <a:t>T</a:t>
            </a:r>
            <a:r>
              <a:rPr lang="en-US" sz="3200" dirty="0">
                <a:latin typeface="Calibri" panose="020F0502020204030204" pitchFamily="34" charset="0"/>
                <a:ea typeface="Calibri" panose="020F0502020204030204" pitchFamily="34" charset="0"/>
                <a:cs typeface="Calibri" panose="020F0502020204030204" pitchFamily="34" charset="0"/>
              </a:rPr>
              <a:t>  yields  </a:t>
            </a:r>
            <a:r>
              <a:rPr lang="el-GR" sz="3200" b="1" dirty="0">
                <a:latin typeface="Calibri" panose="020F0502020204030204" pitchFamily="34" charset="0"/>
                <a:ea typeface="Calibri" panose="020F0502020204030204" pitchFamily="34" charset="0"/>
                <a:cs typeface="Calibri" panose="020F0502020204030204" pitchFamily="34" charset="0"/>
              </a:rPr>
              <a:t>β</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 (1.465, 0.965)</a:t>
            </a:r>
            <a:r>
              <a:rPr lang="en-US" sz="3200" baseline="30000" dirty="0">
                <a:latin typeface="Calibri" panose="020F0502020204030204" pitchFamily="34" charset="0"/>
                <a:ea typeface="Calibri" panose="020F0502020204030204" pitchFamily="34" charset="0"/>
                <a:cs typeface="Calibri" panose="020F0502020204030204" pitchFamily="34" charset="0"/>
              </a:rPr>
              <a:t>T</a:t>
            </a:r>
            <a:r>
              <a:rPr lang="en-US" sz="3200" dirty="0">
                <a:latin typeface="Calibri" panose="020F0502020204030204" pitchFamily="34" charset="0"/>
                <a:ea typeface="Calibri" panose="020F0502020204030204" pitchFamily="34" charset="0"/>
                <a:cs typeface="Calibri" panose="020F0502020204030204" pitchFamily="34" charset="0"/>
              </a:rPr>
              <a:t>, </a:t>
            </a:r>
            <a:r>
              <a:rPr lang="el-GR" sz="3200" b="1" dirty="0">
                <a:latin typeface="Calibri" panose="020F0502020204030204" pitchFamily="34" charset="0"/>
                <a:ea typeface="Calibri" panose="020F0502020204030204" pitchFamily="34" charset="0"/>
                <a:cs typeface="Calibri" panose="020F0502020204030204" pitchFamily="34" charset="0"/>
              </a:rPr>
              <a:t> β</a:t>
            </a:r>
            <a:r>
              <a:rPr lang="en-US" sz="3200" baseline="-25000" dirty="0">
                <a:latin typeface="Calibri" panose="020F0502020204030204" pitchFamily="34" charset="0"/>
                <a:ea typeface="Calibri" panose="020F0502020204030204" pitchFamily="34" charset="0"/>
                <a:cs typeface="Calibri" panose="020F0502020204030204" pitchFamily="34" charset="0"/>
              </a:rPr>
              <a:t>3</a:t>
            </a:r>
            <a:r>
              <a:rPr lang="en-US" sz="3200" dirty="0">
                <a:latin typeface="Calibri" panose="020F0502020204030204" pitchFamily="34" charset="0"/>
                <a:ea typeface="Calibri" panose="020F0502020204030204" pitchFamily="34" charset="0"/>
                <a:cs typeface="Calibri" panose="020F0502020204030204" pitchFamily="34" charset="0"/>
              </a:rPr>
              <a:t> = (2.164, 1.193)</a:t>
            </a:r>
            <a:r>
              <a:rPr lang="en-US" sz="3200" baseline="30000" dirty="0">
                <a:latin typeface="Calibri" panose="020F0502020204030204" pitchFamily="34" charset="0"/>
                <a:ea typeface="Calibri" panose="020F0502020204030204" pitchFamily="34" charset="0"/>
                <a:cs typeface="Calibri" panose="020F0502020204030204" pitchFamily="34" charset="0"/>
              </a:rPr>
              <a:t>T</a:t>
            </a:r>
            <a:r>
              <a:rPr lang="en-US" sz="3200" dirty="0">
                <a:latin typeface="Calibri" panose="020F0502020204030204" pitchFamily="34" charset="0"/>
                <a:ea typeface="Calibri" panose="020F0502020204030204" pitchFamily="34" charset="0"/>
                <a:cs typeface="Calibri" panose="020F0502020204030204" pitchFamily="34" charset="0"/>
              </a:rPr>
              <a:t>,</a:t>
            </a:r>
            <a:r>
              <a:rPr lang="el-GR" sz="3200" b="1" dirty="0">
                <a:latin typeface="Calibri" panose="020F0502020204030204" pitchFamily="34" charset="0"/>
                <a:ea typeface="Calibri" panose="020F0502020204030204" pitchFamily="34" charset="0"/>
                <a:cs typeface="Calibri" panose="020F0502020204030204" pitchFamily="34" charset="0"/>
              </a:rPr>
              <a:t> </a:t>
            </a:r>
            <a:endParaRPr lang="en-US" sz="3200" b="1"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l-GR" sz="3200" b="1" dirty="0">
                <a:latin typeface="Calibri" panose="020F0502020204030204" pitchFamily="34" charset="0"/>
                <a:ea typeface="Calibri" panose="020F0502020204030204" pitchFamily="34" charset="0"/>
                <a:cs typeface="Calibri" panose="020F0502020204030204" pitchFamily="34" charset="0"/>
              </a:rPr>
              <a:t>β</a:t>
            </a:r>
            <a:r>
              <a:rPr lang="en-US" sz="3200" baseline="-25000" dirty="0">
                <a:latin typeface="Calibri" panose="020F0502020204030204" pitchFamily="34" charset="0"/>
                <a:ea typeface="Calibri" panose="020F0502020204030204" pitchFamily="34" charset="0"/>
                <a:cs typeface="Calibri" panose="020F0502020204030204" pitchFamily="34" charset="0"/>
              </a:rPr>
              <a:t>4</a:t>
            </a:r>
            <a:r>
              <a:rPr lang="en-US" sz="3200" dirty="0">
                <a:latin typeface="Calibri" panose="020F0502020204030204" pitchFamily="34" charset="0"/>
                <a:ea typeface="Calibri" panose="020F0502020204030204" pitchFamily="34" charset="0"/>
                <a:cs typeface="Calibri" panose="020F0502020204030204" pitchFamily="34" charset="0"/>
              </a:rPr>
              <a:t> = (2.625, 1.336)</a:t>
            </a:r>
            <a:r>
              <a:rPr lang="en-US" sz="3200" baseline="30000" dirty="0">
                <a:latin typeface="Calibri" panose="020F0502020204030204" pitchFamily="34" charset="0"/>
                <a:ea typeface="Calibri" panose="020F0502020204030204" pitchFamily="34" charset="0"/>
                <a:cs typeface="Calibri" panose="020F0502020204030204" pitchFamily="34" charset="0"/>
              </a:rPr>
              <a:t>T</a:t>
            </a:r>
            <a:r>
              <a:rPr lang="en-US" sz="3200" dirty="0">
                <a:latin typeface="Calibri" panose="020F0502020204030204" pitchFamily="34" charset="0"/>
                <a:ea typeface="Calibri" panose="020F0502020204030204" pitchFamily="34" charset="0"/>
                <a:cs typeface="Calibri" panose="020F0502020204030204" pitchFamily="34" charset="0"/>
              </a:rPr>
              <a:t>,</a:t>
            </a:r>
            <a:r>
              <a:rPr lang="el-GR" sz="3200" b="1" dirty="0">
                <a:latin typeface="Calibri" panose="020F0502020204030204" pitchFamily="34" charset="0"/>
                <a:ea typeface="Calibri" panose="020F0502020204030204" pitchFamily="34" charset="0"/>
                <a:cs typeface="Calibri" panose="020F0502020204030204" pitchFamily="34" charset="0"/>
              </a:rPr>
              <a:t> </a:t>
            </a:r>
            <a:r>
              <a:rPr lang="en-US" sz="3200" b="1" dirty="0">
                <a:latin typeface="Calibri" panose="020F0502020204030204" pitchFamily="34" charset="0"/>
                <a:ea typeface="Calibri" panose="020F0502020204030204" pitchFamily="34" charset="0"/>
                <a:cs typeface="Calibri" panose="020F0502020204030204" pitchFamily="34" charset="0"/>
              </a:rPr>
              <a:t> </a:t>
            </a:r>
            <a:r>
              <a:rPr lang="el-GR" sz="3200" b="1" dirty="0">
                <a:latin typeface="Calibri" panose="020F0502020204030204" pitchFamily="34" charset="0"/>
                <a:ea typeface="Calibri" panose="020F0502020204030204" pitchFamily="34" charset="0"/>
                <a:cs typeface="Calibri" panose="020F0502020204030204" pitchFamily="34" charset="0"/>
              </a:rPr>
              <a:t>β</a:t>
            </a:r>
            <a:r>
              <a:rPr lang="en-US" sz="3200" baseline="-25000" dirty="0">
                <a:latin typeface="Calibri" panose="020F0502020204030204" pitchFamily="34" charset="0"/>
                <a:ea typeface="Calibri" panose="020F0502020204030204" pitchFamily="34" charset="0"/>
                <a:cs typeface="Calibri" panose="020F0502020204030204" pitchFamily="34" charset="0"/>
              </a:rPr>
              <a:t>5</a:t>
            </a:r>
            <a:r>
              <a:rPr lang="en-US" sz="3200" dirty="0">
                <a:latin typeface="Calibri" panose="020F0502020204030204" pitchFamily="34" charset="0"/>
                <a:ea typeface="Calibri" panose="020F0502020204030204" pitchFamily="34" charset="0"/>
                <a:cs typeface="Calibri" panose="020F0502020204030204" pitchFamily="34" charset="0"/>
              </a:rPr>
              <a:t> = (2.738, 1.370)</a:t>
            </a:r>
            <a:r>
              <a:rPr lang="en-US" sz="3200" baseline="30000" dirty="0">
                <a:latin typeface="Calibri" panose="020F0502020204030204" pitchFamily="34" charset="0"/>
                <a:ea typeface="Calibri" panose="020F0502020204030204" pitchFamily="34" charset="0"/>
                <a:cs typeface="Calibri" panose="020F0502020204030204" pitchFamily="34" charset="0"/>
              </a:rPr>
              <a:t>T</a:t>
            </a:r>
            <a:r>
              <a:rPr lang="en-US" sz="3200" dirty="0">
                <a:latin typeface="Calibri" panose="020F0502020204030204" pitchFamily="34" charset="0"/>
                <a:ea typeface="Calibri" panose="020F0502020204030204" pitchFamily="34" charset="0"/>
                <a:cs typeface="Calibri" panose="020F0502020204030204" pitchFamily="34" charset="0"/>
              </a:rPr>
              <a:t>,  </a:t>
            </a: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and  </a:t>
            </a:r>
            <a:r>
              <a:rPr lang="el-GR" sz="3200" b="1" dirty="0">
                <a:latin typeface="Calibri" panose="020F0502020204030204" pitchFamily="34" charset="0"/>
                <a:ea typeface="Calibri" panose="020F0502020204030204" pitchFamily="34" charset="0"/>
                <a:cs typeface="Calibri" panose="020F0502020204030204" pitchFamily="34" charset="0"/>
              </a:rPr>
              <a:t>β</a:t>
            </a:r>
            <a:r>
              <a:rPr lang="en-US" sz="3200" baseline="-25000" dirty="0">
                <a:latin typeface="Calibri" panose="020F0502020204030204" pitchFamily="34" charset="0"/>
                <a:ea typeface="Calibri" panose="020F0502020204030204" pitchFamily="34" charset="0"/>
                <a:cs typeface="Calibri" panose="020F0502020204030204" pitchFamily="34" charset="0"/>
              </a:rPr>
              <a:t>6</a:t>
            </a:r>
            <a:r>
              <a:rPr lang="en-US" sz="3200" dirty="0">
                <a:latin typeface="Calibri" panose="020F0502020204030204" pitchFamily="34" charset="0"/>
                <a:ea typeface="Calibri" panose="020F0502020204030204" pitchFamily="34" charset="0"/>
                <a:cs typeface="Calibri" panose="020F0502020204030204" pitchFamily="34" charset="0"/>
              </a:rPr>
              <a:t> = (2.743, 1.372)</a:t>
            </a:r>
            <a:r>
              <a:rPr lang="en-US" sz="3200" baseline="30000" dirty="0">
                <a:latin typeface="Calibri" panose="020F0502020204030204" pitchFamily="34" charset="0"/>
                <a:ea typeface="Calibri" panose="020F0502020204030204" pitchFamily="34" charset="0"/>
                <a:cs typeface="Calibri" panose="020F0502020204030204" pitchFamily="34" charset="0"/>
              </a:rPr>
              <a:t>T</a:t>
            </a:r>
            <a:r>
              <a:rPr lang="en-US" sz="3200" dirty="0">
                <a:latin typeface="Calibri" panose="020F0502020204030204" pitchFamily="34" charset="0"/>
                <a:ea typeface="Calibri" panose="020F0502020204030204" pitchFamily="34" charset="0"/>
                <a:cs typeface="Calibri" panose="020F0502020204030204" pitchFamily="34" charset="0"/>
              </a:rPr>
              <a:t>.</a:t>
            </a:r>
            <a:endParaRPr lang="en-US" sz="3200" b="1"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Further iterations do not change the results in the first three decimal places.</a:t>
            </a:r>
          </a:p>
        </p:txBody>
      </p:sp>
    </p:spTree>
    <p:extLst>
      <p:ext uri="{BB962C8B-B14F-4D97-AF65-F5344CB8AC3E}">
        <p14:creationId xmlns:p14="http://schemas.microsoft.com/office/powerpoint/2010/main" val="26897946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606490"/>
            <a:ext cx="9906000" cy="5718110"/>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INTRODUCTION</a:t>
            </a:r>
          </a:p>
          <a:p>
            <a:pPr marL="0" indent="0">
              <a:spcBef>
                <a:spcPts val="0"/>
              </a:spcBef>
              <a:buNone/>
            </a:pPr>
            <a:endParaRPr lang="en-US" sz="3200" b="1"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We presented the idea of maximum likelihood in Lecture 9 and displayed formulas for maximum likelihood estimates for the simple linear regression model  </a:t>
            </a:r>
            <a:r>
              <a:rPr lang="en-US" sz="3200" dirty="0"/>
              <a:t>Y = </a:t>
            </a:r>
            <a:r>
              <a:rPr lang="el-GR" sz="3200" dirty="0">
                <a:latin typeface="Calibri" panose="020F0502020204030204" pitchFamily="34" charset="0"/>
                <a:ea typeface="Calibri" panose="020F0502020204030204" pitchFamily="34" charset="0"/>
                <a:cs typeface="Calibri" panose="020F0502020204030204" pitchFamily="34" charset="0"/>
              </a:rPr>
              <a:t>β</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 </a:t>
            </a:r>
            <a:r>
              <a:rPr lang="el-GR" sz="3200" dirty="0">
                <a:latin typeface="Calibri" panose="020F0502020204030204" pitchFamily="34" charset="0"/>
                <a:ea typeface="Calibri" panose="020F0502020204030204" pitchFamily="34" charset="0"/>
                <a:cs typeface="Calibri" panose="020F0502020204030204" pitchFamily="34" charset="0"/>
              </a:rPr>
              <a:t>β</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a:t>
            </a:r>
            <a:r>
              <a:rPr lang="en-US" sz="3200" dirty="0"/>
              <a:t>X</a:t>
            </a:r>
            <a:r>
              <a:rPr lang="en-US" sz="3200" dirty="0">
                <a:latin typeface="Calibri" panose="020F0502020204030204" pitchFamily="34" charset="0"/>
                <a:ea typeface="Calibri" panose="020F0502020204030204" pitchFamily="34" charset="0"/>
                <a:cs typeface="Calibri" panose="020F0502020204030204" pitchFamily="34" charset="0"/>
              </a:rPr>
              <a:t> + </a:t>
            </a:r>
            <a:r>
              <a:rPr lang="el-GR" sz="3200" dirty="0">
                <a:latin typeface="Calibri" panose="020F0502020204030204" pitchFamily="34" charset="0"/>
                <a:ea typeface="Calibri" panose="020F0502020204030204" pitchFamily="34" charset="0"/>
                <a:cs typeface="Calibri" panose="020F0502020204030204" pitchFamily="34" charset="0"/>
              </a:rPr>
              <a:t>ε</a:t>
            </a:r>
            <a:r>
              <a:rPr lang="en-US" sz="3200" dirty="0">
                <a:latin typeface="Calibri" panose="020F0502020204030204" pitchFamily="34" charset="0"/>
                <a:ea typeface="Calibri" panose="020F0502020204030204" pitchFamily="34" charset="0"/>
                <a:cs typeface="Calibri" panose="020F0502020204030204" pitchFamily="34" charset="0"/>
              </a:rPr>
              <a:t>.</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Because the log likelihood in that case was quadratic in  </a:t>
            </a:r>
            <a:r>
              <a:rPr lang="el-GR" sz="3200" dirty="0">
                <a:latin typeface="Calibri" panose="020F0502020204030204" pitchFamily="34" charset="0"/>
                <a:ea typeface="Calibri" panose="020F0502020204030204" pitchFamily="34" charset="0"/>
                <a:cs typeface="Calibri" panose="020F0502020204030204" pitchFamily="34" charset="0"/>
              </a:rPr>
              <a:t>β</a:t>
            </a:r>
            <a:r>
              <a:rPr lang="en-US" sz="3200" baseline="-25000" dirty="0">
                <a:latin typeface="Calibri" panose="020F0502020204030204" pitchFamily="34" charset="0"/>
                <a:ea typeface="Calibri" panose="020F0502020204030204" pitchFamily="34" charset="0"/>
                <a:cs typeface="Calibri" panose="020F0502020204030204" pitchFamily="34" charset="0"/>
              </a:rPr>
              <a:t>0</a:t>
            </a:r>
            <a:r>
              <a:rPr lang="en-US" sz="3200" dirty="0">
                <a:latin typeface="Calibri" panose="020F0502020204030204" pitchFamily="34" charset="0"/>
                <a:ea typeface="Calibri" panose="020F0502020204030204" pitchFamily="34" charset="0"/>
                <a:cs typeface="Calibri" panose="020F0502020204030204" pitchFamily="34" charset="0"/>
              </a:rPr>
              <a:t> and  </a:t>
            </a:r>
            <a:r>
              <a:rPr lang="el-GR" sz="3200" dirty="0">
                <a:latin typeface="Calibri" panose="020F0502020204030204" pitchFamily="34" charset="0"/>
                <a:ea typeface="Calibri" panose="020F0502020204030204" pitchFamily="34" charset="0"/>
                <a:cs typeface="Calibri" panose="020F0502020204030204" pitchFamily="34" charset="0"/>
              </a:rPr>
              <a:t>β</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setting the gradient equal to zero yielded two linear equations which could be solved algebraically.</a:t>
            </a:r>
          </a:p>
        </p:txBody>
      </p:sp>
    </p:spTree>
    <p:extLst>
      <p:ext uri="{BB962C8B-B14F-4D97-AF65-F5344CB8AC3E}">
        <p14:creationId xmlns:p14="http://schemas.microsoft.com/office/powerpoint/2010/main" val="15815220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606490"/>
            <a:ext cx="9906000" cy="5718110"/>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INTRODUCTION (continued)</a:t>
            </a:r>
          </a:p>
          <a:p>
            <a:pPr marL="0" indent="0">
              <a:spcBef>
                <a:spcPts val="0"/>
              </a:spcBef>
              <a:buNone/>
            </a:pPr>
            <a:endParaRPr lang="en-US" sz="3200" b="1"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For statistical models in which the conditional distribution of the outcome is </a:t>
            </a:r>
            <a:r>
              <a:rPr lang="en-US" sz="3200" i="1" dirty="0">
                <a:latin typeface="Calibri" panose="020F0502020204030204" pitchFamily="34" charset="0"/>
                <a:ea typeface="Calibri" panose="020F0502020204030204" pitchFamily="34" charset="0"/>
                <a:cs typeface="Calibri" panose="020F0502020204030204" pitchFamily="34" charset="0"/>
              </a:rPr>
              <a:t>not</a:t>
            </a:r>
            <a:r>
              <a:rPr lang="en-US" sz="3200" dirty="0">
                <a:latin typeface="Calibri" panose="020F0502020204030204" pitchFamily="34" charset="0"/>
                <a:ea typeface="Calibri" panose="020F0502020204030204" pitchFamily="34" charset="0"/>
                <a:cs typeface="Calibri" panose="020F0502020204030204" pitchFamily="34" charset="0"/>
              </a:rPr>
              <a:t> normal, maximum likelihood estimation is often more complicated.  Setting the gradient of the log likelihood to zero often yields </a:t>
            </a:r>
            <a:r>
              <a:rPr lang="en-US" sz="3200" i="1" dirty="0">
                <a:latin typeface="Calibri" panose="020F0502020204030204" pitchFamily="34" charset="0"/>
                <a:ea typeface="Calibri" panose="020F0502020204030204" pitchFamily="34" charset="0"/>
                <a:cs typeface="Calibri" panose="020F0502020204030204" pitchFamily="34" charset="0"/>
              </a:rPr>
              <a:t>nonlinear</a:t>
            </a:r>
            <a:r>
              <a:rPr lang="en-US" sz="3200" dirty="0">
                <a:latin typeface="Calibri" panose="020F0502020204030204" pitchFamily="34" charset="0"/>
                <a:ea typeface="Calibri" panose="020F0502020204030204" pitchFamily="34" charset="0"/>
                <a:cs typeface="Calibri" panose="020F0502020204030204" pitchFamily="34" charset="0"/>
              </a:rPr>
              <a:t> equations which cannot be solved algebraically.</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The purpose of this lecture is to describe a common iterative procedure for numerical solution of such nonlinear equations.</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198895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606490"/>
            <a:ext cx="9906000" cy="5718110"/>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INTRODUCTION (continued)</a:t>
            </a:r>
          </a:p>
          <a:p>
            <a:pPr marL="0" indent="0">
              <a:spcBef>
                <a:spcPts val="0"/>
              </a:spcBef>
              <a:buNone/>
            </a:pPr>
            <a:endParaRPr lang="en-US" sz="3200" b="1"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This iterative procedure, called either Newton’s method or the Newton-Raphson method, is often deployed “behind the scenes” when you use statistical software to estimate parameters of a statistical model.</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Of course, there are other methods for numerical solution of nonlinear equations, and there may be scenarios in which other methods are preferable.</a:t>
            </a:r>
          </a:p>
        </p:txBody>
      </p:sp>
    </p:spTree>
    <p:extLst>
      <p:ext uri="{BB962C8B-B14F-4D97-AF65-F5344CB8AC3E}">
        <p14:creationId xmlns:p14="http://schemas.microsoft.com/office/powerpoint/2010/main" val="25527853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606490"/>
            <a:ext cx="9906000" cy="5718110"/>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ONE DIMENSION</a:t>
            </a:r>
          </a:p>
          <a:p>
            <a:pPr marL="0" indent="0">
              <a:spcBef>
                <a:spcPts val="0"/>
              </a:spcBef>
              <a:buNone/>
            </a:pPr>
            <a:endParaRPr lang="en-US" sz="3200" b="1"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Let us first consider a scenario in which there is a single parameter of interest, which we shall call  </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dirty="0">
                <a:latin typeface="Calibri" panose="020F0502020204030204" pitchFamily="34" charset="0"/>
                <a:ea typeface="Calibri" panose="020F0502020204030204" pitchFamily="34" charset="0"/>
                <a:cs typeface="Calibri" panose="020F0502020204030204" pitchFamily="34" charset="0"/>
              </a:rPr>
              <a:t>.  The first derivative of the log likelihood will be denoted  g(</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dirty="0">
                <a:latin typeface="Calibri" panose="020F0502020204030204" pitchFamily="34" charset="0"/>
                <a:ea typeface="Calibri" panose="020F0502020204030204" pitchFamily="34" charset="0"/>
                <a:cs typeface="Calibri" panose="020F0502020204030204" pitchFamily="34" charset="0"/>
              </a:rPr>
              <a:t> | </a:t>
            </a:r>
            <a:r>
              <a:rPr lang="en-US" sz="3200" b="1" dirty="0">
                <a:latin typeface="Calibri" panose="020F0502020204030204" pitchFamily="34" charset="0"/>
                <a:ea typeface="Calibri" panose="020F0502020204030204" pitchFamily="34" charset="0"/>
                <a:cs typeface="Calibri" panose="020F0502020204030204" pitchFamily="34" charset="0"/>
              </a:rPr>
              <a:t>d</a:t>
            </a:r>
            <a:r>
              <a:rPr lang="en-US" sz="3200" dirty="0">
                <a:latin typeface="Calibri" panose="020F0502020204030204" pitchFamily="34" charset="0"/>
                <a:ea typeface="Calibri" panose="020F0502020204030204" pitchFamily="34" charset="0"/>
                <a:cs typeface="Calibri" panose="020F0502020204030204" pitchFamily="34" charset="0"/>
              </a:rPr>
              <a:t>),  and our goal is to solve  g(</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dirty="0">
                <a:latin typeface="Calibri" panose="020F0502020204030204" pitchFamily="34" charset="0"/>
                <a:ea typeface="Calibri" panose="020F0502020204030204" pitchFamily="34" charset="0"/>
                <a:cs typeface="Calibri" panose="020F0502020204030204" pitchFamily="34" charset="0"/>
              </a:rPr>
              <a:t> | </a:t>
            </a:r>
            <a:r>
              <a:rPr lang="en-US" sz="3200" b="1" dirty="0">
                <a:latin typeface="Calibri" panose="020F0502020204030204" pitchFamily="34" charset="0"/>
                <a:ea typeface="Calibri" panose="020F0502020204030204" pitchFamily="34" charset="0"/>
                <a:cs typeface="Calibri" panose="020F0502020204030204" pitchFamily="34" charset="0"/>
              </a:rPr>
              <a:t>d</a:t>
            </a:r>
            <a:r>
              <a:rPr lang="en-US" sz="3200" dirty="0">
                <a:latin typeface="Calibri" panose="020F0502020204030204" pitchFamily="34" charset="0"/>
                <a:ea typeface="Calibri" panose="020F0502020204030204" pitchFamily="34" charset="0"/>
                <a:cs typeface="Calibri" panose="020F0502020204030204" pitchFamily="34" charset="0"/>
              </a:rPr>
              <a:t>) = 0  for</a:t>
            </a:r>
            <a:r>
              <a:rPr lang="el-GR" sz="3200" dirty="0">
                <a:latin typeface="Calibri" panose="020F0502020204030204" pitchFamily="34" charset="0"/>
                <a:ea typeface="Calibri" panose="020F0502020204030204" pitchFamily="34" charset="0"/>
                <a:cs typeface="Calibri" panose="020F0502020204030204" pitchFamily="34" charset="0"/>
              </a:rPr>
              <a:t> </a:t>
            </a:r>
            <a:r>
              <a:rPr lang="en-US" sz="3200" dirty="0">
                <a:latin typeface="Calibri" panose="020F0502020204030204" pitchFamily="34" charset="0"/>
                <a:ea typeface="Calibri" panose="020F0502020204030204" pitchFamily="34" charset="0"/>
                <a:cs typeface="Calibri" panose="020F0502020204030204" pitchFamily="34" charset="0"/>
              </a:rPr>
              <a:t> </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dirty="0">
                <a:latin typeface="Calibri" panose="020F0502020204030204" pitchFamily="34" charset="0"/>
                <a:ea typeface="Calibri" panose="020F0502020204030204" pitchFamily="34" charset="0"/>
                <a:cs typeface="Calibri" panose="020F0502020204030204" pitchFamily="34" charset="0"/>
              </a:rPr>
              <a:t>.  The second derivative of the log likelihood will be denoted  h(</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dirty="0">
                <a:latin typeface="Calibri" panose="020F0502020204030204" pitchFamily="34" charset="0"/>
                <a:ea typeface="Calibri" panose="020F0502020204030204" pitchFamily="34" charset="0"/>
                <a:cs typeface="Calibri" panose="020F0502020204030204" pitchFamily="34" charset="0"/>
              </a:rPr>
              <a:t> | </a:t>
            </a:r>
            <a:r>
              <a:rPr lang="en-US" sz="3200" b="1" dirty="0">
                <a:latin typeface="Calibri" panose="020F0502020204030204" pitchFamily="34" charset="0"/>
                <a:ea typeface="Calibri" panose="020F0502020204030204" pitchFamily="34" charset="0"/>
                <a:cs typeface="Calibri" panose="020F0502020204030204" pitchFamily="34" charset="0"/>
              </a:rPr>
              <a:t>d</a:t>
            </a:r>
            <a:r>
              <a:rPr lang="en-US" sz="3200" dirty="0">
                <a:latin typeface="Calibri" panose="020F0502020204030204" pitchFamily="34" charset="0"/>
                <a:ea typeface="Calibri" panose="020F0502020204030204" pitchFamily="34" charset="0"/>
                <a:cs typeface="Calibri" panose="020F0502020204030204" pitchFamily="34" charset="0"/>
              </a:rPr>
              <a:t>).</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The Newton-Raphson method entails making an initial guess  </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and then evaluating  g(</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a:t>
            </a:r>
            <a:r>
              <a:rPr lang="en-US" sz="3200" b="1" dirty="0">
                <a:latin typeface="Calibri" panose="020F0502020204030204" pitchFamily="34" charset="0"/>
                <a:ea typeface="Calibri" panose="020F0502020204030204" pitchFamily="34" charset="0"/>
                <a:cs typeface="Calibri" panose="020F0502020204030204" pitchFamily="34" charset="0"/>
              </a:rPr>
              <a:t>d</a:t>
            </a:r>
            <a:r>
              <a:rPr lang="en-US" sz="3200" dirty="0">
                <a:latin typeface="Calibri" panose="020F0502020204030204" pitchFamily="34" charset="0"/>
                <a:ea typeface="Calibri" panose="020F0502020204030204" pitchFamily="34" charset="0"/>
                <a:cs typeface="Calibri" panose="020F0502020204030204" pitchFamily="34" charset="0"/>
              </a:rPr>
              <a:t>)  and  h(</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a:t>
            </a:r>
            <a:r>
              <a:rPr lang="en-US" sz="3200" b="1" dirty="0">
                <a:latin typeface="Calibri" panose="020F0502020204030204" pitchFamily="34" charset="0"/>
                <a:ea typeface="Calibri" panose="020F0502020204030204" pitchFamily="34" charset="0"/>
                <a:cs typeface="Calibri" panose="020F0502020204030204" pitchFamily="34" charset="0"/>
              </a:rPr>
              <a:t>d</a:t>
            </a:r>
            <a:r>
              <a:rPr lang="en-US" sz="3200" dirty="0">
                <a:latin typeface="Calibri" panose="020F0502020204030204" pitchFamily="34" charset="0"/>
                <a:ea typeface="Calibri" panose="020F0502020204030204" pitchFamily="34" charset="0"/>
                <a:cs typeface="Calibri" panose="020F0502020204030204" pitchFamily="34" charset="0"/>
              </a:rPr>
              <a:t>).</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6923621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606490"/>
            <a:ext cx="9906000" cy="5718110"/>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ONE DIMENSION (continued)</a:t>
            </a:r>
          </a:p>
          <a:p>
            <a:pPr marL="0" indent="0">
              <a:spcBef>
                <a:spcPts val="0"/>
              </a:spcBef>
              <a:buNone/>
            </a:pPr>
            <a:endParaRPr lang="en-US" sz="3200" b="1"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Now imagine a two-dimensional plane in which  g(</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dirty="0">
                <a:latin typeface="Calibri" panose="020F0502020204030204" pitchFamily="34" charset="0"/>
                <a:ea typeface="Calibri" panose="020F0502020204030204" pitchFamily="34" charset="0"/>
                <a:cs typeface="Calibri" panose="020F0502020204030204" pitchFamily="34" charset="0"/>
              </a:rPr>
              <a:t> | </a:t>
            </a:r>
            <a:r>
              <a:rPr lang="en-US" sz="3200" b="1" dirty="0">
                <a:latin typeface="Calibri" panose="020F0502020204030204" pitchFamily="34" charset="0"/>
                <a:ea typeface="Calibri" panose="020F0502020204030204" pitchFamily="34" charset="0"/>
                <a:cs typeface="Calibri" panose="020F0502020204030204" pitchFamily="34" charset="0"/>
              </a:rPr>
              <a:t>d</a:t>
            </a:r>
            <a:r>
              <a:rPr lang="en-US" sz="3200" dirty="0">
                <a:latin typeface="Calibri" panose="020F0502020204030204" pitchFamily="34" charset="0"/>
                <a:ea typeface="Calibri" panose="020F0502020204030204" pitchFamily="34" charset="0"/>
                <a:cs typeface="Calibri" panose="020F0502020204030204" pitchFamily="34" charset="0"/>
              </a:rPr>
              <a:t>)  is plotted as a function of  </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dirty="0">
                <a:latin typeface="Calibri" panose="020F0502020204030204" pitchFamily="34" charset="0"/>
                <a:ea typeface="Calibri" panose="020F0502020204030204" pitchFamily="34" charset="0"/>
                <a:cs typeface="Calibri" panose="020F0502020204030204" pitchFamily="34" charset="0"/>
              </a:rPr>
              <a:t>.  The initial guess defines a point on that curve, namely  (</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g(</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a:t>
            </a:r>
            <a:r>
              <a:rPr lang="en-US" sz="3200" b="1" dirty="0">
                <a:latin typeface="Calibri" panose="020F0502020204030204" pitchFamily="34" charset="0"/>
                <a:ea typeface="Calibri" panose="020F0502020204030204" pitchFamily="34" charset="0"/>
                <a:cs typeface="Calibri" panose="020F0502020204030204" pitchFamily="34" charset="0"/>
              </a:rPr>
              <a:t>d</a:t>
            </a:r>
            <a:r>
              <a:rPr lang="en-US" sz="3200" dirty="0">
                <a:latin typeface="Calibri" panose="020F0502020204030204" pitchFamily="34" charset="0"/>
                <a:ea typeface="Calibri" panose="020F0502020204030204" pitchFamily="34" charset="0"/>
                <a:cs typeface="Calibri" panose="020F0502020204030204" pitchFamily="34" charset="0"/>
              </a:rPr>
              <a:t>)).  Draw a tangent line at that point.</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The slope of the tangent line is the derivative of  g(</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dirty="0">
                <a:latin typeface="Calibri" panose="020F0502020204030204" pitchFamily="34" charset="0"/>
                <a:ea typeface="Calibri" panose="020F0502020204030204" pitchFamily="34" charset="0"/>
                <a:cs typeface="Calibri" panose="020F0502020204030204" pitchFamily="34" charset="0"/>
              </a:rPr>
              <a:t> | </a:t>
            </a:r>
            <a:r>
              <a:rPr lang="en-US" sz="3200" b="1" dirty="0">
                <a:latin typeface="Calibri" panose="020F0502020204030204" pitchFamily="34" charset="0"/>
                <a:ea typeface="Calibri" panose="020F0502020204030204" pitchFamily="34" charset="0"/>
                <a:cs typeface="Calibri" panose="020F0502020204030204" pitchFamily="34" charset="0"/>
              </a:rPr>
              <a:t>d</a:t>
            </a:r>
            <a:r>
              <a:rPr lang="en-US" sz="3200" dirty="0">
                <a:latin typeface="Calibri" panose="020F0502020204030204" pitchFamily="34" charset="0"/>
                <a:ea typeface="Calibri" panose="020F0502020204030204" pitchFamily="34" charset="0"/>
                <a:cs typeface="Calibri" panose="020F0502020204030204" pitchFamily="34" charset="0"/>
              </a:rPr>
              <a:t>)  evaluated at  </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namely  h(</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a:t>
            </a:r>
            <a:r>
              <a:rPr lang="en-US" sz="3200" b="1" dirty="0">
                <a:latin typeface="Calibri" panose="020F0502020204030204" pitchFamily="34" charset="0"/>
                <a:ea typeface="Calibri" panose="020F0502020204030204" pitchFamily="34" charset="0"/>
                <a:cs typeface="Calibri" panose="020F0502020204030204" pitchFamily="34" charset="0"/>
              </a:rPr>
              <a:t>d</a:t>
            </a:r>
            <a:r>
              <a:rPr lang="en-US" sz="3200" dirty="0">
                <a:latin typeface="Calibri" panose="020F0502020204030204" pitchFamily="34" charset="0"/>
                <a:ea typeface="Calibri" panose="020F0502020204030204" pitchFamily="34" charset="0"/>
                <a:cs typeface="Calibri" panose="020F0502020204030204" pitchFamily="34" charset="0"/>
              </a:rPr>
              <a:t>).  Assuming this is nonzero, the tangent line will intersect the horizontal axis at  (</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g(</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a:t>
            </a:r>
            <a:r>
              <a:rPr lang="en-US" sz="3200" b="1" dirty="0">
                <a:latin typeface="Calibri" panose="020F0502020204030204" pitchFamily="34" charset="0"/>
                <a:ea typeface="Calibri" panose="020F0502020204030204" pitchFamily="34" charset="0"/>
                <a:cs typeface="Calibri" panose="020F0502020204030204" pitchFamily="34" charset="0"/>
              </a:rPr>
              <a:t>d</a:t>
            </a:r>
            <a:r>
              <a:rPr lang="en-US" sz="3200" dirty="0">
                <a:latin typeface="Calibri" panose="020F0502020204030204" pitchFamily="34" charset="0"/>
                <a:ea typeface="Calibri" panose="020F0502020204030204" pitchFamily="34" charset="0"/>
                <a:cs typeface="Calibri" panose="020F0502020204030204" pitchFamily="34" charset="0"/>
              </a:rPr>
              <a:t>) / h(</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a:t>
            </a:r>
            <a:r>
              <a:rPr lang="en-US" sz="3200" b="1" dirty="0">
                <a:latin typeface="Calibri" panose="020F0502020204030204" pitchFamily="34" charset="0"/>
                <a:ea typeface="Calibri" panose="020F0502020204030204" pitchFamily="34" charset="0"/>
                <a:cs typeface="Calibri" panose="020F0502020204030204" pitchFamily="34" charset="0"/>
              </a:rPr>
              <a:t>d</a:t>
            </a:r>
            <a:r>
              <a:rPr lang="en-US" sz="3200" dirty="0">
                <a:latin typeface="Calibri" panose="020F0502020204030204" pitchFamily="34" charset="0"/>
                <a:ea typeface="Calibri" panose="020F0502020204030204" pitchFamily="34" charset="0"/>
                <a:cs typeface="Calibri" panose="020F0502020204030204" pitchFamily="34" charset="0"/>
              </a:rPr>
              <a:t>), 0). </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30680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606490"/>
            <a:ext cx="9906000" cy="5718110"/>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ONE DIMENSION (continued)</a:t>
            </a:r>
          </a:p>
          <a:p>
            <a:pPr marL="0" indent="0">
              <a:spcBef>
                <a:spcPts val="0"/>
              </a:spcBef>
              <a:buNone/>
            </a:pPr>
            <a:endParaRPr lang="en-US" sz="3200" b="1"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We put  </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 </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g(</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a:t>
            </a:r>
            <a:r>
              <a:rPr lang="en-US" sz="3200" b="1" dirty="0">
                <a:latin typeface="Calibri" panose="020F0502020204030204" pitchFamily="34" charset="0"/>
                <a:ea typeface="Calibri" panose="020F0502020204030204" pitchFamily="34" charset="0"/>
                <a:cs typeface="Calibri" panose="020F0502020204030204" pitchFamily="34" charset="0"/>
              </a:rPr>
              <a:t>d</a:t>
            </a:r>
            <a:r>
              <a:rPr lang="en-US" sz="3200" dirty="0">
                <a:latin typeface="Calibri" panose="020F0502020204030204" pitchFamily="34" charset="0"/>
                <a:ea typeface="Calibri" panose="020F0502020204030204" pitchFamily="34" charset="0"/>
                <a:cs typeface="Calibri" panose="020F0502020204030204" pitchFamily="34" charset="0"/>
              </a:rPr>
              <a:t>) / h(</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 </a:t>
            </a:r>
            <a:r>
              <a:rPr lang="en-US" sz="3200" b="1" dirty="0">
                <a:latin typeface="Calibri" panose="020F0502020204030204" pitchFamily="34" charset="0"/>
                <a:ea typeface="Calibri" panose="020F0502020204030204" pitchFamily="34" charset="0"/>
                <a:cs typeface="Calibri" panose="020F0502020204030204" pitchFamily="34" charset="0"/>
              </a:rPr>
              <a:t>d</a:t>
            </a:r>
            <a:r>
              <a:rPr lang="en-US" sz="3200" dirty="0">
                <a:latin typeface="Calibri" panose="020F0502020204030204" pitchFamily="34" charset="0"/>
                <a:ea typeface="Calibri" panose="020F0502020204030204" pitchFamily="34" charset="0"/>
                <a:cs typeface="Calibri" panose="020F0502020204030204" pitchFamily="34" charset="0"/>
              </a:rPr>
              <a:t>)  and regard this as an updated guess for the solution of  g(</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dirty="0">
                <a:latin typeface="Calibri" panose="020F0502020204030204" pitchFamily="34" charset="0"/>
                <a:ea typeface="Calibri" panose="020F0502020204030204" pitchFamily="34" charset="0"/>
                <a:cs typeface="Calibri" panose="020F0502020204030204" pitchFamily="34" charset="0"/>
              </a:rPr>
              <a:t> | </a:t>
            </a:r>
            <a:r>
              <a:rPr lang="en-US" sz="3200" b="1" dirty="0">
                <a:latin typeface="Calibri" panose="020F0502020204030204" pitchFamily="34" charset="0"/>
                <a:ea typeface="Calibri" panose="020F0502020204030204" pitchFamily="34" charset="0"/>
                <a:cs typeface="Calibri" panose="020F0502020204030204" pitchFamily="34" charset="0"/>
              </a:rPr>
              <a:t>d</a:t>
            </a:r>
            <a:r>
              <a:rPr lang="en-US" sz="3200" dirty="0">
                <a:latin typeface="Calibri" panose="020F0502020204030204" pitchFamily="34" charset="0"/>
                <a:ea typeface="Calibri" panose="020F0502020204030204" pitchFamily="34" charset="0"/>
                <a:cs typeface="Calibri" panose="020F0502020204030204" pitchFamily="34" charset="0"/>
              </a:rPr>
              <a:t>) = 0.  The rationale for this updated guess is that, if  g(</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dirty="0">
                <a:latin typeface="Calibri" panose="020F0502020204030204" pitchFamily="34" charset="0"/>
                <a:ea typeface="Calibri" panose="020F0502020204030204" pitchFamily="34" charset="0"/>
                <a:cs typeface="Calibri" panose="020F0502020204030204" pitchFamily="34" charset="0"/>
              </a:rPr>
              <a:t> | </a:t>
            </a:r>
            <a:r>
              <a:rPr lang="en-US" sz="3200" b="1" dirty="0">
                <a:latin typeface="Calibri" panose="020F0502020204030204" pitchFamily="34" charset="0"/>
                <a:ea typeface="Calibri" panose="020F0502020204030204" pitchFamily="34" charset="0"/>
                <a:cs typeface="Calibri" panose="020F0502020204030204" pitchFamily="34" charset="0"/>
              </a:rPr>
              <a:t>d</a:t>
            </a:r>
            <a:r>
              <a:rPr lang="en-US" sz="3200" dirty="0">
                <a:latin typeface="Calibri" panose="020F0502020204030204" pitchFamily="34" charset="0"/>
                <a:ea typeface="Calibri" panose="020F0502020204030204" pitchFamily="34" charset="0"/>
                <a:cs typeface="Calibri" panose="020F0502020204030204" pitchFamily="34" charset="0"/>
              </a:rPr>
              <a:t>)  does not depart too much from the approximating tangent line, </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will be closer than  </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to the solution of  g(</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dirty="0">
                <a:latin typeface="Calibri" panose="020F0502020204030204" pitchFamily="34" charset="0"/>
                <a:ea typeface="Calibri" panose="020F0502020204030204" pitchFamily="34" charset="0"/>
                <a:cs typeface="Calibri" panose="020F0502020204030204" pitchFamily="34" charset="0"/>
              </a:rPr>
              <a:t> | </a:t>
            </a:r>
            <a:r>
              <a:rPr lang="en-US" sz="3200" b="1" dirty="0">
                <a:latin typeface="Calibri" panose="020F0502020204030204" pitchFamily="34" charset="0"/>
                <a:ea typeface="Calibri" panose="020F0502020204030204" pitchFamily="34" charset="0"/>
                <a:cs typeface="Calibri" panose="020F0502020204030204" pitchFamily="34" charset="0"/>
              </a:rPr>
              <a:t>d</a:t>
            </a:r>
            <a:r>
              <a:rPr lang="en-US" sz="3200" dirty="0">
                <a:latin typeface="Calibri" panose="020F0502020204030204" pitchFamily="34" charset="0"/>
                <a:ea typeface="Calibri" panose="020F0502020204030204" pitchFamily="34" charset="0"/>
                <a:cs typeface="Calibri" panose="020F0502020204030204" pitchFamily="34" charset="0"/>
              </a:rPr>
              <a:t>) = 0.</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In fact, if  g(</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dirty="0">
                <a:latin typeface="Calibri" panose="020F0502020204030204" pitchFamily="34" charset="0"/>
                <a:ea typeface="Calibri" panose="020F0502020204030204" pitchFamily="34" charset="0"/>
                <a:cs typeface="Calibri" panose="020F0502020204030204" pitchFamily="34" charset="0"/>
              </a:rPr>
              <a:t> | </a:t>
            </a:r>
            <a:r>
              <a:rPr lang="en-US" sz="3200" b="1" dirty="0">
                <a:latin typeface="Calibri" panose="020F0502020204030204" pitchFamily="34" charset="0"/>
                <a:ea typeface="Calibri" panose="020F0502020204030204" pitchFamily="34" charset="0"/>
                <a:cs typeface="Calibri" panose="020F0502020204030204" pitchFamily="34" charset="0"/>
              </a:rPr>
              <a:t>d</a:t>
            </a:r>
            <a:r>
              <a:rPr lang="en-US" sz="3200" dirty="0">
                <a:latin typeface="Calibri" panose="020F0502020204030204" pitchFamily="34" charset="0"/>
                <a:ea typeface="Calibri" panose="020F0502020204030204" pitchFamily="34" charset="0"/>
                <a:cs typeface="Calibri" panose="020F0502020204030204" pitchFamily="34" charset="0"/>
              </a:rPr>
              <a:t>)  </a:t>
            </a:r>
            <a:r>
              <a:rPr lang="en-US" sz="3200" i="1" dirty="0">
                <a:latin typeface="Calibri" panose="020F0502020204030204" pitchFamily="34" charset="0"/>
                <a:ea typeface="Calibri" panose="020F0502020204030204" pitchFamily="34" charset="0"/>
                <a:cs typeface="Calibri" panose="020F0502020204030204" pitchFamily="34" charset="0"/>
              </a:rPr>
              <a:t>is </a:t>
            </a:r>
            <a:r>
              <a:rPr lang="en-US" sz="3200" dirty="0">
                <a:latin typeface="Calibri" panose="020F0502020204030204" pitchFamily="34" charset="0"/>
                <a:ea typeface="Calibri" panose="020F0502020204030204" pitchFamily="34" charset="0"/>
                <a:cs typeface="Calibri" panose="020F0502020204030204" pitchFamily="34" charset="0"/>
              </a:rPr>
              <a:t>linear, then  </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a:t>
            </a:r>
            <a:r>
              <a:rPr lang="en-US" sz="3200" i="1" dirty="0">
                <a:latin typeface="Calibri" panose="020F0502020204030204" pitchFamily="34" charset="0"/>
                <a:ea typeface="Calibri" panose="020F0502020204030204" pitchFamily="34" charset="0"/>
                <a:cs typeface="Calibri" panose="020F0502020204030204" pitchFamily="34" charset="0"/>
              </a:rPr>
              <a:t>will</a:t>
            </a:r>
            <a:r>
              <a:rPr lang="en-US" sz="3200" dirty="0">
                <a:latin typeface="Calibri" panose="020F0502020204030204" pitchFamily="34" charset="0"/>
                <a:ea typeface="Calibri" panose="020F0502020204030204" pitchFamily="34" charset="0"/>
                <a:cs typeface="Calibri" panose="020F0502020204030204" pitchFamily="34" charset="0"/>
              </a:rPr>
              <a:t> be the solution.</a:t>
            </a:r>
          </a:p>
        </p:txBody>
      </p:sp>
    </p:spTree>
    <p:extLst>
      <p:ext uri="{BB962C8B-B14F-4D97-AF65-F5344CB8AC3E}">
        <p14:creationId xmlns:p14="http://schemas.microsoft.com/office/powerpoint/2010/main" val="42706601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606490"/>
            <a:ext cx="9906000" cy="5718110"/>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ONE DIMENSION (continued)</a:t>
            </a:r>
          </a:p>
          <a:p>
            <a:pPr marL="0" indent="0">
              <a:spcBef>
                <a:spcPts val="0"/>
              </a:spcBef>
              <a:buNone/>
            </a:pPr>
            <a:endParaRPr lang="en-US" sz="3200" b="1"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One may ask, why should we hope that  g(</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dirty="0">
                <a:latin typeface="Calibri" panose="020F0502020204030204" pitchFamily="34" charset="0"/>
                <a:ea typeface="Calibri" panose="020F0502020204030204" pitchFamily="34" charset="0"/>
                <a:cs typeface="Calibri" panose="020F0502020204030204" pitchFamily="34" charset="0"/>
              </a:rPr>
              <a:t> | </a:t>
            </a:r>
            <a:r>
              <a:rPr lang="en-US" sz="3200" b="1" dirty="0">
                <a:latin typeface="Calibri" panose="020F0502020204030204" pitchFamily="34" charset="0"/>
                <a:ea typeface="Calibri" panose="020F0502020204030204" pitchFamily="34" charset="0"/>
                <a:cs typeface="Calibri" panose="020F0502020204030204" pitchFamily="34" charset="0"/>
              </a:rPr>
              <a:t>d</a:t>
            </a:r>
            <a:r>
              <a:rPr lang="en-US" sz="3200" dirty="0">
                <a:latin typeface="Calibri" panose="020F0502020204030204" pitchFamily="34" charset="0"/>
                <a:ea typeface="Calibri" panose="020F0502020204030204" pitchFamily="34" charset="0"/>
                <a:cs typeface="Calibri" panose="020F0502020204030204" pitchFamily="34" charset="0"/>
              </a:rPr>
              <a:t>)  does not depart too much from the approximating tangent line, if g(</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dirty="0">
                <a:latin typeface="Calibri" panose="020F0502020204030204" pitchFamily="34" charset="0"/>
                <a:ea typeface="Calibri" panose="020F0502020204030204" pitchFamily="34" charset="0"/>
                <a:cs typeface="Calibri" panose="020F0502020204030204" pitchFamily="34" charset="0"/>
              </a:rPr>
              <a:t> | </a:t>
            </a:r>
            <a:r>
              <a:rPr lang="en-US" sz="3200" b="1" dirty="0">
                <a:latin typeface="Calibri" panose="020F0502020204030204" pitchFamily="34" charset="0"/>
                <a:ea typeface="Calibri" panose="020F0502020204030204" pitchFamily="34" charset="0"/>
                <a:cs typeface="Calibri" panose="020F0502020204030204" pitchFamily="34" charset="0"/>
              </a:rPr>
              <a:t>d</a:t>
            </a:r>
            <a:r>
              <a:rPr lang="en-US" sz="3200" dirty="0">
                <a:latin typeface="Calibri" panose="020F0502020204030204" pitchFamily="34" charset="0"/>
                <a:ea typeface="Calibri" panose="020F0502020204030204" pitchFamily="34" charset="0"/>
                <a:cs typeface="Calibri" panose="020F0502020204030204" pitchFamily="34" charset="0"/>
              </a:rPr>
              <a:t>)  really is nonlinear ?</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The answer lies in Taylor’s theorem from second semester calculus.  Any smooth function can be approximated locally by a straight line.  Thus, as long as the initial guess </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baseline="-25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is not too bad, we have some hope that  </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will be an even better guess.</a:t>
            </a:r>
          </a:p>
        </p:txBody>
      </p:sp>
    </p:spTree>
    <p:extLst>
      <p:ext uri="{BB962C8B-B14F-4D97-AF65-F5344CB8AC3E}">
        <p14:creationId xmlns:p14="http://schemas.microsoft.com/office/powerpoint/2010/main" val="4876354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606490"/>
            <a:ext cx="9906000" cy="5718110"/>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ONE DIMENSION (continued)</a:t>
            </a:r>
          </a:p>
          <a:p>
            <a:pPr marL="0" indent="0">
              <a:spcBef>
                <a:spcPts val="0"/>
              </a:spcBef>
              <a:buNone/>
            </a:pPr>
            <a:endParaRPr lang="en-US" sz="3200" b="1"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The process is then repeated.  We put </a:t>
            </a:r>
          </a:p>
          <a:p>
            <a:pPr marL="0" indent="0">
              <a:spcBef>
                <a:spcPts val="0"/>
              </a:spcBef>
              <a:buNone/>
            </a:pP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baseline="-25000" dirty="0">
                <a:latin typeface="Calibri" panose="020F0502020204030204" pitchFamily="34" charset="0"/>
                <a:ea typeface="Calibri" panose="020F0502020204030204" pitchFamily="34" charset="0"/>
                <a:cs typeface="Calibri" panose="020F0502020204030204" pitchFamily="34" charset="0"/>
              </a:rPr>
              <a:t>3</a:t>
            </a:r>
            <a:r>
              <a:rPr lang="en-US" sz="3200" dirty="0">
                <a:latin typeface="Calibri" panose="020F0502020204030204" pitchFamily="34" charset="0"/>
                <a:ea typeface="Calibri" panose="020F0502020204030204" pitchFamily="34" charset="0"/>
                <a:cs typeface="Calibri" panose="020F0502020204030204" pitchFamily="34" charset="0"/>
              </a:rPr>
              <a:t> := </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 g(</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 </a:t>
            </a:r>
            <a:r>
              <a:rPr lang="en-US" sz="3200" b="1" dirty="0">
                <a:latin typeface="Calibri" panose="020F0502020204030204" pitchFamily="34" charset="0"/>
                <a:ea typeface="Calibri" panose="020F0502020204030204" pitchFamily="34" charset="0"/>
                <a:cs typeface="Calibri" panose="020F0502020204030204" pitchFamily="34" charset="0"/>
              </a:rPr>
              <a:t>d</a:t>
            </a:r>
            <a:r>
              <a:rPr lang="en-US" sz="3200" dirty="0">
                <a:latin typeface="Calibri" panose="020F0502020204030204" pitchFamily="34" charset="0"/>
                <a:ea typeface="Calibri" panose="020F0502020204030204" pitchFamily="34" charset="0"/>
                <a:cs typeface="Calibri" panose="020F0502020204030204" pitchFamily="34" charset="0"/>
              </a:rPr>
              <a:t>) / h(</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baseline="-25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 </a:t>
            </a:r>
            <a:r>
              <a:rPr lang="en-US" sz="3200" b="1" dirty="0">
                <a:latin typeface="Calibri" panose="020F0502020204030204" pitchFamily="34" charset="0"/>
                <a:ea typeface="Calibri" panose="020F0502020204030204" pitchFamily="34" charset="0"/>
                <a:cs typeface="Calibri" panose="020F0502020204030204" pitchFamily="34" charset="0"/>
              </a:rPr>
              <a:t>d</a:t>
            </a:r>
            <a:r>
              <a:rPr lang="en-US" sz="3200" dirty="0">
                <a:latin typeface="Calibri" panose="020F0502020204030204" pitchFamily="34" charset="0"/>
                <a:ea typeface="Calibri" panose="020F0502020204030204" pitchFamily="34" charset="0"/>
                <a:cs typeface="Calibri" panose="020F0502020204030204" pitchFamily="34" charset="0"/>
              </a:rPr>
              <a:t>),</a:t>
            </a:r>
          </a:p>
          <a:p>
            <a:pPr marL="0" indent="0">
              <a:spcBef>
                <a:spcPts val="0"/>
              </a:spcBef>
              <a:buNone/>
            </a:pP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baseline="-25000" dirty="0">
                <a:latin typeface="Calibri" panose="020F0502020204030204" pitchFamily="34" charset="0"/>
                <a:ea typeface="Calibri" panose="020F0502020204030204" pitchFamily="34" charset="0"/>
                <a:cs typeface="Calibri" panose="020F0502020204030204" pitchFamily="34" charset="0"/>
              </a:rPr>
              <a:t>4</a:t>
            </a:r>
            <a:r>
              <a:rPr lang="en-US" sz="3200" dirty="0">
                <a:latin typeface="Calibri" panose="020F0502020204030204" pitchFamily="34" charset="0"/>
                <a:ea typeface="Calibri" panose="020F0502020204030204" pitchFamily="34" charset="0"/>
                <a:cs typeface="Calibri" panose="020F0502020204030204" pitchFamily="34" charset="0"/>
              </a:rPr>
              <a:t> := </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baseline="-25000" dirty="0">
                <a:latin typeface="Calibri" panose="020F0502020204030204" pitchFamily="34" charset="0"/>
                <a:ea typeface="Calibri" panose="020F0502020204030204" pitchFamily="34" charset="0"/>
                <a:cs typeface="Calibri" panose="020F0502020204030204" pitchFamily="34" charset="0"/>
              </a:rPr>
              <a:t>3</a:t>
            </a:r>
            <a:r>
              <a:rPr lang="en-US" sz="3200" dirty="0">
                <a:latin typeface="Calibri" panose="020F0502020204030204" pitchFamily="34" charset="0"/>
                <a:ea typeface="Calibri" panose="020F0502020204030204" pitchFamily="34" charset="0"/>
                <a:cs typeface="Calibri" panose="020F0502020204030204" pitchFamily="34" charset="0"/>
              </a:rPr>
              <a:t> – g(</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baseline="-25000" dirty="0">
                <a:latin typeface="Calibri" panose="020F0502020204030204" pitchFamily="34" charset="0"/>
                <a:ea typeface="Calibri" panose="020F0502020204030204" pitchFamily="34" charset="0"/>
                <a:cs typeface="Calibri" panose="020F0502020204030204" pitchFamily="34" charset="0"/>
              </a:rPr>
              <a:t>3</a:t>
            </a:r>
            <a:r>
              <a:rPr lang="en-US" sz="3200" dirty="0">
                <a:latin typeface="Calibri" panose="020F0502020204030204" pitchFamily="34" charset="0"/>
                <a:ea typeface="Calibri" panose="020F0502020204030204" pitchFamily="34" charset="0"/>
                <a:cs typeface="Calibri" panose="020F0502020204030204" pitchFamily="34" charset="0"/>
              </a:rPr>
              <a:t> | </a:t>
            </a:r>
            <a:r>
              <a:rPr lang="en-US" sz="3200" b="1" dirty="0">
                <a:latin typeface="Calibri" panose="020F0502020204030204" pitchFamily="34" charset="0"/>
                <a:ea typeface="Calibri" panose="020F0502020204030204" pitchFamily="34" charset="0"/>
                <a:cs typeface="Calibri" panose="020F0502020204030204" pitchFamily="34" charset="0"/>
              </a:rPr>
              <a:t>d</a:t>
            </a:r>
            <a:r>
              <a:rPr lang="en-US" sz="3200" dirty="0">
                <a:latin typeface="Calibri" panose="020F0502020204030204" pitchFamily="34" charset="0"/>
                <a:ea typeface="Calibri" panose="020F0502020204030204" pitchFamily="34" charset="0"/>
                <a:cs typeface="Calibri" panose="020F0502020204030204" pitchFamily="34" charset="0"/>
              </a:rPr>
              <a:t>) / h(</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baseline="-25000" dirty="0">
                <a:latin typeface="Calibri" panose="020F0502020204030204" pitchFamily="34" charset="0"/>
                <a:ea typeface="Calibri" panose="020F0502020204030204" pitchFamily="34" charset="0"/>
                <a:cs typeface="Calibri" panose="020F0502020204030204" pitchFamily="34" charset="0"/>
              </a:rPr>
              <a:t>3</a:t>
            </a:r>
            <a:r>
              <a:rPr lang="en-US" sz="3200" dirty="0">
                <a:latin typeface="Calibri" panose="020F0502020204030204" pitchFamily="34" charset="0"/>
                <a:ea typeface="Calibri" panose="020F0502020204030204" pitchFamily="34" charset="0"/>
                <a:cs typeface="Calibri" panose="020F0502020204030204" pitchFamily="34" charset="0"/>
              </a:rPr>
              <a:t> | </a:t>
            </a:r>
            <a:r>
              <a:rPr lang="en-US" sz="3200" b="1" dirty="0">
                <a:latin typeface="Calibri" panose="020F0502020204030204" pitchFamily="34" charset="0"/>
                <a:ea typeface="Calibri" panose="020F0502020204030204" pitchFamily="34" charset="0"/>
                <a:cs typeface="Calibri" panose="020F0502020204030204" pitchFamily="34" charset="0"/>
              </a:rPr>
              <a:t>d</a:t>
            </a:r>
            <a:r>
              <a:rPr lang="en-US" sz="3200" dirty="0">
                <a:latin typeface="Calibri" panose="020F0502020204030204" pitchFamily="34" charset="0"/>
                <a:ea typeface="Calibri" panose="020F0502020204030204" pitchFamily="34" charset="0"/>
                <a:cs typeface="Calibri" panose="020F0502020204030204" pitchFamily="34" charset="0"/>
              </a:rPr>
              <a:t>), and so forth.</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If the guesses keep improving, and if  h(</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dirty="0">
                <a:latin typeface="Calibri" panose="020F0502020204030204" pitchFamily="34" charset="0"/>
                <a:ea typeface="Calibri" panose="020F0502020204030204" pitchFamily="34" charset="0"/>
                <a:cs typeface="Calibri" panose="020F0502020204030204" pitchFamily="34" charset="0"/>
              </a:rPr>
              <a:t> | </a:t>
            </a:r>
            <a:r>
              <a:rPr lang="en-US" sz="3200" b="1" dirty="0">
                <a:latin typeface="Calibri" panose="020F0502020204030204" pitchFamily="34" charset="0"/>
                <a:ea typeface="Calibri" panose="020F0502020204030204" pitchFamily="34" charset="0"/>
                <a:cs typeface="Calibri" panose="020F0502020204030204" pitchFamily="34" charset="0"/>
              </a:rPr>
              <a:t>d</a:t>
            </a:r>
            <a:r>
              <a:rPr lang="en-US" sz="3200" dirty="0">
                <a:latin typeface="Calibri" panose="020F0502020204030204" pitchFamily="34" charset="0"/>
                <a:ea typeface="Calibri" panose="020F0502020204030204" pitchFamily="34" charset="0"/>
                <a:cs typeface="Calibri" panose="020F0502020204030204" pitchFamily="34" charset="0"/>
              </a:rPr>
              <a:t>)  is </a:t>
            </a:r>
            <a:r>
              <a:rPr lang="en-US" sz="3200" i="1" dirty="0">
                <a:latin typeface="Calibri" panose="020F0502020204030204" pitchFamily="34" charset="0"/>
                <a:ea typeface="Calibri" panose="020F0502020204030204" pitchFamily="34" charset="0"/>
                <a:cs typeface="Calibri" panose="020F0502020204030204" pitchFamily="34" charset="0"/>
              </a:rPr>
              <a:t>not</a:t>
            </a:r>
            <a:r>
              <a:rPr lang="en-US" sz="3200" dirty="0">
                <a:latin typeface="Calibri" panose="020F0502020204030204" pitchFamily="34" charset="0"/>
                <a:ea typeface="Calibri" panose="020F0502020204030204" pitchFamily="34" charset="0"/>
                <a:cs typeface="Calibri" panose="020F0502020204030204" pitchFamily="34" charset="0"/>
              </a:rPr>
              <a:t> zero at the solution of  g(</a:t>
            </a:r>
            <a:r>
              <a:rPr lang="el-GR" sz="3200" dirty="0">
                <a:latin typeface="Calibri" panose="020F0502020204030204" pitchFamily="34" charset="0"/>
                <a:ea typeface="Calibri" panose="020F0502020204030204" pitchFamily="34" charset="0"/>
                <a:cs typeface="Calibri" panose="020F0502020204030204" pitchFamily="34" charset="0"/>
              </a:rPr>
              <a:t>θ</a:t>
            </a:r>
            <a:r>
              <a:rPr lang="en-US" sz="3200" dirty="0">
                <a:latin typeface="Calibri" panose="020F0502020204030204" pitchFamily="34" charset="0"/>
                <a:ea typeface="Calibri" panose="020F0502020204030204" pitchFamily="34" charset="0"/>
                <a:cs typeface="Calibri" panose="020F0502020204030204" pitchFamily="34" charset="0"/>
              </a:rPr>
              <a:t> | </a:t>
            </a:r>
            <a:r>
              <a:rPr lang="en-US" sz="3200" b="1" dirty="0">
                <a:latin typeface="Calibri" panose="020F0502020204030204" pitchFamily="34" charset="0"/>
                <a:ea typeface="Calibri" panose="020F0502020204030204" pitchFamily="34" charset="0"/>
                <a:cs typeface="Calibri" panose="020F0502020204030204" pitchFamily="34" charset="0"/>
              </a:rPr>
              <a:t>d</a:t>
            </a:r>
            <a:r>
              <a:rPr lang="en-US" sz="3200" dirty="0">
                <a:latin typeface="Calibri" panose="020F0502020204030204" pitchFamily="34" charset="0"/>
                <a:ea typeface="Calibri" panose="020F0502020204030204" pitchFamily="34" charset="0"/>
                <a:cs typeface="Calibri" panose="020F0502020204030204" pitchFamily="34" charset="0"/>
              </a:rPr>
              <a:t>) = 0,  then the guesses will converge as the iterations continue.  This is because the adjustments will have numerators approaching zero and denominators bounded away from zero.</a:t>
            </a:r>
          </a:p>
        </p:txBody>
      </p:sp>
    </p:spTree>
    <p:extLst>
      <p:ext uri="{BB962C8B-B14F-4D97-AF65-F5344CB8AC3E}">
        <p14:creationId xmlns:p14="http://schemas.microsoft.com/office/powerpoint/2010/main" val="1394132581"/>
      </p:ext>
    </p:extLst>
  </p:cSld>
  <p:clrMapOvr>
    <a:masterClrMapping/>
  </p:clrMapOvr>
</p:sld>
</file>

<file path=ppt/theme/theme1.xml><?xml version="1.0" encoding="utf-8"?>
<a:theme xmlns:a="http://schemas.openxmlformats.org/drawingml/2006/main" name="Custom">
  <a:themeElements>
    <a:clrScheme name="Custom 19">
      <a:dk1>
        <a:sysClr val="windowText" lastClr="000000"/>
      </a:dk1>
      <a:lt1>
        <a:sysClr val="window" lastClr="FFFFFF"/>
      </a:lt1>
      <a:dk2>
        <a:srgbClr val="44546A"/>
      </a:dk2>
      <a:lt2>
        <a:srgbClr val="E7E6E6"/>
      </a:lt2>
      <a:accent1>
        <a:srgbClr val="B4D0E9"/>
      </a:accent1>
      <a:accent2>
        <a:srgbClr val="476977"/>
      </a:accent2>
      <a:accent3>
        <a:srgbClr val="79BBE9"/>
      </a:accent3>
      <a:accent4>
        <a:srgbClr val="6B8043"/>
      </a:accent4>
      <a:accent5>
        <a:srgbClr val="9ACF21"/>
      </a:accent5>
      <a:accent6>
        <a:srgbClr val="CFDCA5"/>
      </a:accent6>
      <a:hlink>
        <a:srgbClr val="0563C1"/>
      </a:hlink>
      <a:folHlink>
        <a:srgbClr val="954F72"/>
      </a:folHlink>
    </a:clrScheme>
    <a:fontScheme name="Custom 26">
      <a:majorFont>
        <a:latin typeface="Tenorite Bold"/>
        <a:ea typeface=""/>
        <a:cs typeface=""/>
      </a:majorFont>
      <a:minorFont>
        <a:latin typeface="Tenorite "/>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M16411175_Win32_SL_V6" id="{2596AF0E-92BF-4F5A-A2A1-B1C9D33CD0CE}" vid="{0709752F-9199-467A-B305-5274ECB683C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F19A644-6410-4EC7-894C-877E70305DFF}">
  <ds:schemaRefs>
    <ds:schemaRef ds:uri="230e9df3-be65-4c73-a93b-d1236ebd677e"/>
    <ds:schemaRef ds:uri="http://schemas.microsoft.com/office/infopath/2007/PartnerControls"/>
    <ds:schemaRef ds:uri="http://schemas.microsoft.com/office/2006/documentManagement/types"/>
    <ds:schemaRef ds:uri="http://schemas.openxmlformats.org/package/2006/metadata/core-properties"/>
    <ds:schemaRef ds:uri="16c05727-aa75-4e4a-9b5f-8a80a1165891"/>
    <ds:schemaRef ds:uri="71af3243-3dd4-4a8d-8c0d-dd76da1f02a5"/>
    <ds:schemaRef ds:uri="http://www.w3.org/XML/1998/namespace"/>
    <ds:schemaRef ds:uri="http://purl.org/dc/elements/1.1/"/>
    <ds:schemaRef ds:uri="http://schemas.microsoft.com/sharepoint/v3"/>
    <ds:schemaRef ds:uri="http://schemas.microsoft.com/office/2006/metadata/properties"/>
    <ds:schemaRef ds:uri="http://purl.org/dc/dcmitype/"/>
    <ds:schemaRef ds:uri="http://purl.org/dc/terms/"/>
  </ds:schemaRefs>
</ds:datastoreItem>
</file>

<file path=customXml/itemProps2.xml><?xml version="1.0" encoding="utf-8"?>
<ds:datastoreItem xmlns:ds="http://schemas.openxmlformats.org/officeDocument/2006/customXml" ds:itemID="{E9424615-5FE5-4F43-AE24-3BC9A0532687}">
  <ds:schemaRefs>
    <ds:schemaRef ds:uri="http://schemas.microsoft.com/sharepoint/v3/contenttype/forms"/>
  </ds:schemaRefs>
</ds:datastoreItem>
</file>

<file path=customXml/itemProps3.xml><?xml version="1.0" encoding="utf-8"?>
<ds:datastoreItem xmlns:ds="http://schemas.openxmlformats.org/officeDocument/2006/customXml" ds:itemID="{15AD180A-D253-4F84-BD24-8EE736E6553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{6D703914-E1C6-4156-A77F-6781093C2427}TF8c6975b0-03aa-48e8-8a23-2a6072f108da7bca746b_win32-937fb968a2bf</Template>
  <TotalTime>580</TotalTime>
  <Words>1629</Words>
  <Application>Microsoft Office PowerPoint</Application>
  <PresentationFormat>Widescreen</PresentationFormat>
  <Paragraphs>109</Paragraphs>
  <Slides>18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Calibri</vt:lpstr>
      <vt:lpstr>Cambria Math</vt:lpstr>
      <vt:lpstr>Tenorite </vt:lpstr>
      <vt:lpstr>Tenorite Bold</vt:lpstr>
      <vt:lpstr>Custom</vt:lpstr>
      <vt:lpstr>  NUMERICALLY MAXIMIZING  THE LOG LIKELIHOOD  BST 675, Fall 2025,  BONUS LECTURE Dr. Richard Charnigo</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BASIC PRESENTATION</dc:title>
  <dc:creator>Richard Charnigo</dc:creator>
  <cp:lastModifiedBy>Richard Charnigo</cp:lastModifiedBy>
  <cp:revision>4</cp:revision>
  <dcterms:created xsi:type="dcterms:W3CDTF">2025-11-01T05:05:53Z</dcterms:created>
  <dcterms:modified xsi:type="dcterms:W3CDTF">2025-11-17T21:52:35Z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