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0" r:id="rId14"/>
    <p:sldId id="271" r:id="rId15"/>
    <p:sldId id="268" r:id="rId16"/>
    <p:sldId id="269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61B1B8C-F31A-4349-BDAA-85F46EC30684}" v="1" dt="2025-09-14T03:10:09.0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82F56EED-749C-40B7-83EA-E5C069EB494A}"/>
    <pc:docChg chg="undo custSel addSld delSld modSld">
      <pc:chgData name="Richard Charnigo" userId="4fe029dc7930efe6" providerId="LiveId" clId="{82F56EED-749C-40B7-83EA-E5C069EB494A}" dt="2025-08-27T02:34:47.496" v="10194" actId="20577"/>
      <pc:docMkLst>
        <pc:docMk/>
      </pc:docMkLst>
      <pc:sldChg chg="modSp">
        <pc:chgData name="Richard Charnigo" userId="4fe029dc7930efe6" providerId="LiveId" clId="{82F56EED-749C-40B7-83EA-E5C069EB494A}" dt="2025-08-26T01:04:11.867" v="62" actId="20577"/>
        <pc:sldMkLst>
          <pc:docMk/>
          <pc:sldMk cId="340496337" sldId="256"/>
        </pc:sldMkLst>
        <pc:spChg chg="mod">
          <ac:chgData name="Richard Charnigo" userId="4fe029dc7930efe6" providerId="LiveId" clId="{82F56EED-749C-40B7-83EA-E5C069EB494A}" dt="2025-08-26T01:04:11.867" v="62" actId="20577"/>
          <ac:spMkLst>
            <pc:docMk/>
            <pc:sldMk cId="340496337" sldId="256"/>
            <ac:spMk id="2" creationId="{25BC26E0-8949-3811-511C-2040B1CD54E6}"/>
          </ac:spMkLst>
        </pc:spChg>
        <pc:spChg chg="mod">
          <ac:chgData name="Richard Charnigo" userId="4fe029dc7930efe6" providerId="LiveId" clId="{82F56EED-749C-40B7-83EA-E5C069EB494A}" dt="2025-08-26T01:04:03.059" v="1" actId="20577"/>
          <ac:spMkLst>
            <pc:docMk/>
            <pc:sldMk cId="340496337" sldId="256"/>
            <ac:spMk id="3" creationId="{24A1EF70-41E0-5BCD-9EEC-E9E73B761C0C}"/>
          </ac:spMkLst>
        </pc:spChg>
      </pc:sldChg>
      <pc:sldChg chg="modSp mod">
        <pc:chgData name="Richard Charnigo" userId="4fe029dc7930efe6" providerId="LiveId" clId="{82F56EED-749C-40B7-83EA-E5C069EB494A}" dt="2025-08-26T01:27:57.315" v="1759" actId="20577"/>
        <pc:sldMkLst>
          <pc:docMk/>
          <pc:sldMk cId="138268939" sldId="257"/>
        </pc:sldMkLst>
        <pc:spChg chg="mod">
          <ac:chgData name="Richard Charnigo" userId="4fe029dc7930efe6" providerId="LiveId" clId="{82F56EED-749C-40B7-83EA-E5C069EB494A}" dt="2025-08-26T01:16:11.872" v="148" actId="20577"/>
          <ac:spMkLst>
            <pc:docMk/>
            <pc:sldMk cId="138268939" sldId="257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6T01:27:57.315" v="1759" actId="20577"/>
          <ac:spMkLst>
            <pc:docMk/>
            <pc:sldMk cId="138268939" sldId="257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2.425" v="63" actId="2696"/>
        <pc:sldMkLst>
          <pc:docMk/>
          <pc:sldMk cId="2675596128" sldId="258"/>
        </pc:sldMkLst>
      </pc:sldChg>
      <pc:sldChg chg="modSp add mod">
        <pc:chgData name="Richard Charnigo" userId="4fe029dc7930efe6" providerId="LiveId" clId="{82F56EED-749C-40B7-83EA-E5C069EB494A}" dt="2025-08-26T01:55:57.804" v="4346" actId="20577"/>
        <pc:sldMkLst>
          <pc:docMk/>
          <pc:sldMk cId="3261036557" sldId="258"/>
        </pc:sldMkLst>
        <pc:spChg chg="mod">
          <ac:chgData name="Richard Charnigo" userId="4fe029dc7930efe6" providerId="LiveId" clId="{82F56EED-749C-40B7-83EA-E5C069EB494A}" dt="2025-08-26T01:25:03.788" v="1118" actId="20577"/>
          <ac:spMkLst>
            <pc:docMk/>
            <pc:sldMk cId="3261036557" sldId="258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6T01:55:57.804" v="4346" actId="20577"/>
          <ac:spMkLst>
            <pc:docMk/>
            <pc:sldMk cId="3261036557" sldId="258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3.263" v="64" actId="2696"/>
        <pc:sldMkLst>
          <pc:docMk/>
          <pc:sldMk cId="3474756039" sldId="259"/>
        </pc:sldMkLst>
      </pc:sldChg>
      <pc:sldChg chg="modSp add mod">
        <pc:chgData name="Richard Charnigo" userId="4fe029dc7930efe6" providerId="LiveId" clId="{82F56EED-749C-40B7-83EA-E5C069EB494A}" dt="2025-08-26T01:56:36.065" v="4381" actId="20577"/>
        <pc:sldMkLst>
          <pc:docMk/>
          <pc:sldMk cId="4115082263" sldId="259"/>
        </pc:sldMkLst>
        <pc:spChg chg="mod">
          <ac:chgData name="Richard Charnigo" userId="4fe029dc7930efe6" providerId="LiveId" clId="{82F56EED-749C-40B7-83EA-E5C069EB494A}" dt="2025-08-26T01:56:36.065" v="4381" actId="20577"/>
          <ac:spMkLst>
            <pc:docMk/>
            <pc:sldMk cId="4115082263" sldId="259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3.552" v="65" actId="2696"/>
        <pc:sldMkLst>
          <pc:docMk/>
          <pc:sldMk cId="2307834117" sldId="260"/>
        </pc:sldMkLst>
      </pc:sldChg>
      <pc:sldChg chg="modSp add mod">
        <pc:chgData name="Richard Charnigo" userId="4fe029dc7930efe6" providerId="LiveId" clId="{82F56EED-749C-40B7-83EA-E5C069EB494A}" dt="2025-08-26T01:39:19.526" v="3473" actId="20577"/>
        <pc:sldMkLst>
          <pc:docMk/>
          <pc:sldMk cId="4252476407" sldId="260"/>
        </pc:sldMkLst>
        <pc:spChg chg="mod">
          <ac:chgData name="Richard Charnigo" userId="4fe029dc7930efe6" providerId="LiveId" clId="{82F56EED-749C-40B7-83EA-E5C069EB494A}" dt="2025-08-26T01:39:19.526" v="3473" actId="20577"/>
          <ac:spMkLst>
            <pc:docMk/>
            <pc:sldMk cId="4252476407" sldId="260"/>
            <ac:spMk id="3" creationId="{D0F77F9F-E451-09F2-9595-3C1A6274DEC2}"/>
          </ac:spMkLst>
        </pc:spChg>
      </pc:sldChg>
      <pc:sldChg chg="add del">
        <pc:chgData name="Richard Charnigo" userId="4fe029dc7930efe6" providerId="LiveId" clId="{82F56EED-749C-40B7-83EA-E5C069EB494A}" dt="2025-08-26T01:33:54.839" v="2649" actId="2696"/>
        <pc:sldMkLst>
          <pc:docMk/>
          <pc:sldMk cId="1351556260" sldId="261"/>
        </pc:sldMkLst>
      </pc:sldChg>
      <pc:sldChg chg="modSp add del mod">
        <pc:chgData name="Richard Charnigo" userId="4fe029dc7930efe6" providerId="LiveId" clId="{82F56EED-749C-40B7-83EA-E5C069EB494A}" dt="2025-08-26T02:00:34.135" v="4409" actId="20577"/>
        <pc:sldMkLst>
          <pc:docMk/>
          <pc:sldMk cId="2842604524" sldId="261"/>
        </pc:sldMkLst>
        <pc:spChg chg="mod">
          <ac:chgData name="Richard Charnigo" userId="4fe029dc7930efe6" providerId="LiveId" clId="{82F56EED-749C-40B7-83EA-E5C069EB494A}" dt="2025-08-26T01:39:53.749" v="3503" actId="20577"/>
          <ac:spMkLst>
            <pc:docMk/>
            <pc:sldMk cId="2842604524" sldId="261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6T02:00:34.135" v="4409" actId="20577"/>
          <ac:spMkLst>
            <pc:docMk/>
            <pc:sldMk cId="2842604524" sldId="261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3.795" v="66" actId="2696"/>
        <pc:sldMkLst>
          <pc:docMk/>
          <pc:sldMk cId="3719248252" sldId="261"/>
        </pc:sldMkLst>
      </pc:sldChg>
      <pc:sldChg chg="modSp add mod">
        <pc:chgData name="Richard Charnigo" userId="4fe029dc7930efe6" providerId="LiveId" clId="{82F56EED-749C-40B7-83EA-E5C069EB494A}" dt="2025-08-27T02:20:23.044" v="9541" actId="20577"/>
        <pc:sldMkLst>
          <pc:docMk/>
          <pc:sldMk cId="1663921894" sldId="262"/>
        </pc:sldMkLst>
        <pc:spChg chg="mod">
          <ac:chgData name="Richard Charnigo" userId="4fe029dc7930efe6" providerId="LiveId" clId="{82F56EED-749C-40B7-83EA-E5C069EB494A}" dt="2025-08-26T01:54:42.115" v="4327" actId="20577"/>
          <ac:spMkLst>
            <pc:docMk/>
            <pc:sldMk cId="1663921894" sldId="262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20:23.044" v="9541" actId="20577"/>
          <ac:spMkLst>
            <pc:docMk/>
            <pc:sldMk cId="1663921894" sldId="262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4.244" v="68" actId="2696"/>
        <pc:sldMkLst>
          <pc:docMk/>
          <pc:sldMk cId="2090713201" sldId="262"/>
        </pc:sldMkLst>
      </pc:sldChg>
      <pc:sldChg chg="modSp mod">
        <pc:chgData name="Richard Charnigo" userId="4fe029dc7930efe6" providerId="LiveId" clId="{82F56EED-749C-40B7-83EA-E5C069EB494A}" dt="2025-08-27T02:20:56.519" v="9547" actId="20577"/>
        <pc:sldMkLst>
          <pc:docMk/>
          <pc:sldMk cId="1058375811" sldId="263"/>
        </pc:sldMkLst>
        <pc:spChg chg="mod">
          <ac:chgData name="Richard Charnigo" userId="4fe029dc7930efe6" providerId="LiveId" clId="{82F56EED-749C-40B7-83EA-E5C069EB494A}" dt="2025-08-27T02:20:56.519" v="9547" actId="20577"/>
          <ac:spMkLst>
            <pc:docMk/>
            <pc:sldMk cId="1058375811" sldId="263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4.455" v="69" actId="2696"/>
        <pc:sldMkLst>
          <pc:docMk/>
          <pc:sldMk cId="1584688511" sldId="263"/>
        </pc:sldMkLst>
      </pc:sldChg>
      <pc:sldChg chg="del">
        <pc:chgData name="Richard Charnigo" userId="4fe029dc7930efe6" providerId="LiveId" clId="{82F56EED-749C-40B7-83EA-E5C069EB494A}" dt="2025-08-26T01:15:34.702" v="70" actId="2696"/>
        <pc:sldMkLst>
          <pc:docMk/>
          <pc:sldMk cId="33321754" sldId="264"/>
        </pc:sldMkLst>
      </pc:sldChg>
      <pc:sldChg chg="modSp mod">
        <pc:chgData name="Richard Charnigo" userId="4fe029dc7930efe6" providerId="LiveId" clId="{82F56EED-749C-40B7-83EA-E5C069EB494A}" dt="2025-08-27T02:22:17.010" v="9598" actId="20577"/>
        <pc:sldMkLst>
          <pc:docMk/>
          <pc:sldMk cId="1824772131" sldId="264"/>
        </pc:sldMkLst>
        <pc:spChg chg="mod">
          <ac:chgData name="Richard Charnigo" userId="4fe029dc7930efe6" providerId="LiveId" clId="{82F56EED-749C-40B7-83EA-E5C069EB494A}" dt="2025-08-27T02:22:17.010" v="9598" actId="20577"/>
          <ac:spMkLst>
            <pc:docMk/>
            <pc:sldMk cId="1824772131" sldId="264"/>
            <ac:spMk id="3" creationId="{D0F77F9F-E451-09F2-9595-3C1A6274DEC2}"/>
          </ac:spMkLst>
        </pc:spChg>
      </pc:sldChg>
      <pc:sldChg chg="modSp mod">
        <pc:chgData name="Richard Charnigo" userId="4fe029dc7930efe6" providerId="LiveId" clId="{82F56EED-749C-40B7-83EA-E5C069EB494A}" dt="2025-08-27T02:23:17.592" v="9633" actId="20577"/>
        <pc:sldMkLst>
          <pc:docMk/>
          <pc:sldMk cId="301441730" sldId="265"/>
        </pc:sldMkLst>
        <pc:spChg chg="mod">
          <ac:chgData name="Richard Charnigo" userId="4fe029dc7930efe6" providerId="LiveId" clId="{82F56EED-749C-40B7-83EA-E5C069EB494A}" dt="2025-08-27T02:23:17.592" v="9633" actId="20577"/>
          <ac:spMkLst>
            <pc:docMk/>
            <pc:sldMk cId="301441730" sldId="265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4.017" v="67" actId="2696"/>
        <pc:sldMkLst>
          <pc:docMk/>
          <pc:sldMk cId="1296215269" sldId="265"/>
        </pc:sldMkLst>
      </pc:sldChg>
      <pc:sldChg chg="del">
        <pc:chgData name="Richard Charnigo" userId="4fe029dc7930efe6" providerId="LiveId" clId="{82F56EED-749C-40B7-83EA-E5C069EB494A}" dt="2025-08-26T01:15:34.939" v="71" actId="2696"/>
        <pc:sldMkLst>
          <pc:docMk/>
          <pc:sldMk cId="1265355189" sldId="266"/>
        </pc:sldMkLst>
      </pc:sldChg>
      <pc:sldChg chg="modSp mod">
        <pc:chgData name="Richard Charnigo" userId="4fe029dc7930efe6" providerId="LiveId" clId="{82F56EED-749C-40B7-83EA-E5C069EB494A}" dt="2025-08-27T02:24:33.867" v="9687" actId="20577"/>
        <pc:sldMkLst>
          <pc:docMk/>
          <pc:sldMk cId="1755473560" sldId="266"/>
        </pc:sldMkLst>
        <pc:spChg chg="mod">
          <ac:chgData name="Richard Charnigo" userId="4fe029dc7930efe6" providerId="LiveId" clId="{82F56EED-749C-40B7-83EA-E5C069EB494A}" dt="2025-08-27T02:24:33.867" v="9687" actId="20577"/>
          <ac:spMkLst>
            <pc:docMk/>
            <pc:sldMk cId="1755473560" sldId="266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82F56EED-749C-40B7-83EA-E5C069EB494A}" dt="2025-08-27T02:25:41.776" v="9728" actId="20577"/>
        <pc:sldMkLst>
          <pc:docMk/>
          <pc:sldMk cId="683787447" sldId="267"/>
        </pc:sldMkLst>
        <pc:spChg chg="mod">
          <ac:chgData name="Richard Charnigo" userId="4fe029dc7930efe6" providerId="LiveId" clId="{82F56EED-749C-40B7-83EA-E5C069EB494A}" dt="2025-08-27T02:25:41.776" v="9728" actId="20577"/>
          <ac:spMkLst>
            <pc:docMk/>
            <pc:sldMk cId="683787447" sldId="267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5.255" v="72" actId="2696"/>
        <pc:sldMkLst>
          <pc:docMk/>
          <pc:sldMk cId="1888000468" sldId="267"/>
        </pc:sldMkLst>
      </pc:sldChg>
      <pc:sldChg chg="modSp add mod">
        <pc:chgData name="Richard Charnigo" userId="4fe029dc7930efe6" providerId="LiveId" clId="{82F56EED-749C-40B7-83EA-E5C069EB494A}" dt="2025-08-27T02:30:08.099" v="9881" actId="20577"/>
        <pc:sldMkLst>
          <pc:docMk/>
          <pc:sldMk cId="380127874" sldId="268"/>
        </pc:sldMkLst>
        <pc:spChg chg="mod">
          <ac:chgData name="Richard Charnigo" userId="4fe029dc7930efe6" providerId="LiveId" clId="{82F56EED-749C-40B7-83EA-E5C069EB494A}" dt="2025-08-27T01:45:12.073" v="5485" actId="20577"/>
          <ac:spMkLst>
            <pc:docMk/>
            <pc:sldMk cId="380127874" sldId="268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30:08.099" v="9881" actId="20577"/>
          <ac:spMkLst>
            <pc:docMk/>
            <pc:sldMk cId="380127874" sldId="268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5.662" v="73" actId="2696"/>
        <pc:sldMkLst>
          <pc:docMk/>
          <pc:sldMk cId="638456637" sldId="268"/>
        </pc:sldMkLst>
      </pc:sldChg>
      <pc:sldChg chg="del">
        <pc:chgData name="Richard Charnigo" userId="4fe029dc7930efe6" providerId="LiveId" clId="{82F56EED-749C-40B7-83EA-E5C069EB494A}" dt="2025-08-26T01:15:35.968" v="74" actId="2696"/>
        <pc:sldMkLst>
          <pc:docMk/>
          <pc:sldMk cId="1840062132" sldId="269"/>
        </pc:sldMkLst>
      </pc:sldChg>
      <pc:sldChg chg="modSp add mod">
        <pc:chgData name="Richard Charnigo" userId="4fe029dc7930efe6" providerId="LiveId" clId="{82F56EED-749C-40B7-83EA-E5C069EB494A}" dt="2025-08-27T02:28:08.547" v="9840" actId="20577"/>
        <pc:sldMkLst>
          <pc:docMk/>
          <pc:sldMk cId="2825000149" sldId="269"/>
        </pc:sldMkLst>
        <pc:spChg chg="mod">
          <ac:chgData name="Richard Charnigo" userId="4fe029dc7930efe6" providerId="LiveId" clId="{82F56EED-749C-40B7-83EA-E5C069EB494A}" dt="2025-08-27T01:49:38.900" v="6164" actId="20577"/>
          <ac:spMkLst>
            <pc:docMk/>
            <pc:sldMk cId="2825000149" sldId="269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28:08.547" v="9840" actId="20577"/>
          <ac:spMkLst>
            <pc:docMk/>
            <pc:sldMk cId="2825000149" sldId="269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82F56EED-749C-40B7-83EA-E5C069EB494A}" dt="2025-08-27T02:26:31.359" v="9763" actId="20577"/>
        <pc:sldMkLst>
          <pc:docMk/>
          <pc:sldMk cId="17481144" sldId="270"/>
        </pc:sldMkLst>
        <pc:spChg chg="mod">
          <ac:chgData name="Richard Charnigo" userId="4fe029dc7930efe6" providerId="LiveId" clId="{82F56EED-749C-40B7-83EA-E5C069EB494A}" dt="2025-08-27T02:26:31.359" v="9763" actId="20577"/>
          <ac:spMkLst>
            <pc:docMk/>
            <pc:sldMk cId="17481144" sldId="270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6.872" v="75" actId="2696"/>
        <pc:sldMkLst>
          <pc:docMk/>
          <pc:sldMk cId="3166699580" sldId="270"/>
        </pc:sldMkLst>
      </pc:sldChg>
      <pc:sldChg chg="del">
        <pc:chgData name="Richard Charnigo" userId="4fe029dc7930efe6" providerId="LiveId" clId="{82F56EED-749C-40B7-83EA-E5C069EB494A}" dt="2025-08-26T01:15:37.156" v="76" actId="2696"/>
        <pc:sldMkLst>
          <pc:docMk/>
          <pc:sldMk cId="80777920" sldId="271"/>
        </pc:sldMkLst>
      </pc:sldChg>
      <pc:sldChg chg="modSp add mod">
        <pc:chgData name="Richard Charnigo" userId="4fe029dc7930efe6" providerId="LiveId" clId="{82F56EED-749C-40B7-83EA-E5C069EB494A}" dt="2025-08-27T02:27:01.082" v="9795" actId="20577"/>
        <pc:sldMkLst>
          <pc:docMk/>
          <pc:sldMk cId="2656765104" sldId="271"/>
        </pc:sldMkLst>
        <pc:spChg chg="mod">
          <ac:chgData name="Richard Charnigo" userId="4fe029dc7930efe6" providerId="LiveId" clId="{82F56EED-749C-40B7-83EA-E5C069EB494A}" dt="2025-08-27T02:27:01.082" v="9795" actId="20577"/>
          <ac:spMkLst>
            <pc:docMk/>
            <pc:sldMk cId="2656765104" sldId="271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82F56EED-749C-40B7-83EA-E5C069EB494A}" dt="2025-08-27T02:30:56.807" v="9929" actId="20577"/>
        <pc:sldMkLst>
          <pc:docMk/>
          <pc:sldMk cId="3391324492" sldId="272"/>
        </pc:sldMkLst>
        <pc:spChg chg="mod">
          <ac:chgData name="Richard Charnigo" userId="4fe029dc7930efe6" providerId="LiveId" clId="{82F56EED-749C-40B7-83EA-E5C069EB494A}" dt="2025-08-27T01:59:27.577" v="7671" actId="20577"/>
          <ac:spMkLst>
            <pc:docMk/>
            <pc:sldMk cId="3391324492" sldId="272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30:56.807" v="9929" actId="20577"/>
          <ac:spMkLst>
            <pc:docMk/>
            <pc:sldMk cId="3391324492" sldId="272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7.619" v="77" actId="2696"/>
        <pc:sldMkLst>
          <pc:docMk/>
          <pc:sldMk cId="3644592632" sldId="272"/>
        </pc:sldMkLst>
      </pc:sldChg>
      <pc:sldChg chg="modSp add mod">
        <pc:chgData name="Richard Charnigo" userId="4fe029dc7930efe6" providerId="LiveId" clId="{82F56EED-749C-40B7-83EA-E5C069EB494A}" dt="2025-08-27T02:31:23.406" v="9937" actId="20577"/>
        <pc:sldMkLst>
          <pc:docMk/>
          <pc:sldMk cId="13312982" sldId="273"/>
        </pc:sldMkLst>
        <pc:spChg chg="mod">
          <ac:chgData name="Richard Charnigo" userId="4fe029dc7930efe6" providerId="LiveId" clId="{82F56EED-749C-40B7-83EA-E5C069EB494A}" dt="2025-08-27T02:01:58.785" v="8246" actId="20577"/>
          <ac:spMkLst>
            <pc:docMk/>
            <pc:sldMk cId="13312982" sldId="273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31:23.406" v="9937" actId="20577"/>
          <ac:spMkLst>
            <pc:docMk/>
            <pc:sldMk cId="13312982" sldId="273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38.508" v="78" actId="2696"/>
        <pc:sldMkLst>
          <pc:docMk/>
          <pc:sldMk cId="320532184" sldId="273"/>
        </pc:sldMkLst>
      </pc:sldChg>
      <pc:sldChg chg="modSp add mod">
        <pc:chgData name="Richard Charnigo" userId="4fe029dc7930efe6" providerId="LiveId" clId="{82F56EED-749C-40B7-83EA-E5C069EB494A}" dt="2025-08-27T02:34:22.636" v="10192" actId="20577"/>
        <pc:sldMkLst>
          <pc:docMk/>
          <pc:sldMk cId="2905238592" sldId="274"/>
        </pc:sldMkLst>
        <pc:spChg chg="mod">
          <ac:chgData name="Richard Charnigo" userId="4fe029dc7930efe6" providerId="LiveId" clId="{82F56EED-749C-40B7-83EA-E5C069EB494A}" dt="2025-08-27T02:08:18.214" v="8974" actId="20577"/>
          <ac:spMkLst>
            <pc:docMk/>
            <pc:sldMk cId="2905238592" sldId="274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34:22.636" v="10192" actId="20577"/>
          <ac:spMkLst>
            <pc:docMk/>
            <pc:sldMk cId="2905238592" sldId="274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40.442" v="79" actId="2696"/>
        <pc:sldMkLst>
          <pc:docMk/>
          <pc:sldMk cId="3342560417" sldId="274"/>
        </pc:sldMkLst>
      </pc:sldChg>
      <pc:sldChg chg="del">
        <pc:chgData name="Richard Charnigo" userId="4fe029dc7930efe6" providerId="LiveId" clId="{82F56EED-749C-40B7-83EA-E5C069EB494A}" dt="2025-08-26T01:15:42.100" v="80" actId="2696"/>
        <pc:sldMkLst>
          <pc:docMk/>
          <pc:sldMk cId="995308331" sldId="275"/>
        </pc:sldMkLst>
      </pc:sldChg>
      <pc:sldChg chg="modSp add mod">
        <pc:chgData name="Richard Charnigo" userId="4fe029dc7930efe6" providerId="LiveId" clId="{82F56EED-749C-40B7-83EA-E5C069EB494A}" dt="2025-08-27T02:34:47.496" v="10194" actId="20577"/>
        <pc:sldMkLst>
          <pc:docMk/>
          <pc:sldMk cId="1319876235" sldId="275"/>
        </pc:sldMkLst>
        <pc:spChg chg="mod">
          <ac:chgData name="Richard Charnigo" userId="4fe029dc7930efe6" providerId="LiveId" clId="{82F56EED-749C-40B7-83EA-E5C069EB494A}" dt="2025-08-27T02:11:58.408" v="9253" actId="20577"/>
          <ac:spMkLst>
            <pc:docMk/>
            <pc:sldMk cId="1319876235" sldId="275"/>
            <ac:spMk id="2" creationId="{031EB903-700B-36AF-6058-F6DC510AEB99}"/>
          </ac:spMkLst>
        </pc:spChg>
        <pc:spChg chg="mod">
          <ac:chgData name="Richard Charnigo" userId="4fe029dc7930efe6" providerId="LiveId" clId="{82F56EED-749C-40B7-83EA-E5C069EB494A}" dt="2025-08-27T02:34:47.496" v="10194" actId="20577"/>
          <ac:spMkLst>
            <pc:docMk/>
            <pc:sldMk cId="1319876235" sldId="275"/>
            <ac:spMk id="3" creationId="{D0F77F9F-E451-09F2-9595-3C1A6274DEC2}"/>
          </ac:spMkLst>
        </pc:spChg>
      </pc:sldChg>
      <pc:sldChg chg="del">
        <pc:chgData name="Richard Charnigo" userId="4fe029dc7930efe6" providerId="LiveId" clId="{82F56EED-749C-40B7-83EA-E5C069EB494A}" dt="2025-08-26T01:15:42.818" v="81" actId="2696"/>
        <pc:sldMkLst>
          <pc:docMk/>
          <pc:sldMk cId="989935329" sldId="276"/>
        </pc:sldMkLst>
      </pc:sldChg>
    </pc:docChg>
  </pc:docChgLst>
  <pc:docChgLst>
    <pc:chgData name="Richard Charnigo" userId="4fe029dc7930efe6" providerId="LiveId" clId="{661B1B8C-F31A-4349-BDAA-85F46EC30684}"/>
    <pc:docChg chg="modSld">
      <pc:chgData name="Richard Charnigo" userId="4fe029dc7930efe6" providerId="LiveId" clId="{661B1B8C-F31A-4349-BDAA-85F46EC30684}" dt="2025-09-14T03:10:09.056" v="0" actId="114"/>
      <pc:docMkLst>
        <pc:docMk/>
      </pc:docMkLst>
      <pc:sldChg chg="modSp">
        <pc:chgData name="Richard Charnigo" userId="4fe029dc7930efe6" providerId="LiveId" clId="{661B1B8C-F31A-4349-BDAA-85F46EC30684}" dt="2025-09-14T03:10:09.056" v="0" actId="114"/>
        <pc:sldMkLst>
          <pc:docMk/>
          <pc:sldMk cId="13312982" sldId="273"/>
        </pc:sldMkLst>
        <pc:spChg chg="mod">
          <ac:chgData name="Richard Charnigo" userId="4fe029dc7930efe6" providerId="LiveId" clId="{661B1B8C-F31A-4349-BDAA-85F46EC30684}" dt="2025-09-14T03:10:09.056" v="0" actId="114"/>
          <ac:spMkLst>
            <pc:docMk/>
            <pc:sldMk cId="13312982" sldId="273"/>
            <ac:spMk id="3" creationId="{D0F77F9F-E451-09F2-9595-3C1A6274DEC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1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3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3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9/13/2025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9/13/2025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2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9/13/2025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4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6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C26E0-8949-3811-511C-2040B1CD5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3355" y="395982"/>
            <a:ext cx="5206482" cy="3634842"/>
          </a:xfrm>
        </p:spPr>
        <p:txBody>
          <a:bodyPr>
            <a:normAutofit/>
          </a:bodyPr>
          <a:lstStyle/>
          <a:p>
            <a:pPr algn="l"/>
            <a:r>
              <a:rPr lang="en-US" sz="3400" dirty="0"/>
              <a:t>Probability density and hazard functions; mean and variance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	</a:t>
            </a:r>
            <a:r>
              <a:rPr lang="en-US" sz="4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1EF70-41E0-5BCD-9EEC-E9E73B761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3782008"/>
            <a:ext cx="4206240" cy="1648721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2400" dirty="0"/>
              <a:t>BST 675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Fall 2025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Lecture 3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Dr. Richard Charnigo</a:t>
            </a:r>
          </a:p>
        </p:txBody>
      </p:sp>
      <p:pic>
        <p:nvPicPr>
          <p:cNvPr id="15" name="Picture 3" descr="A marble with brown and aqua colors">
            <a:extLst>
              <a:ext uri="{FF2B5EF4-FFF2-40B4-BE49-F238E27FC236}">
                <a16:creationId xmlns:a16="http://schemas.microsoft.com/office/drawing/2014/main" id="{F88DD0FA-DA51-068C-C0F2-D42E5060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41" r="16583"/>
          <a:stretch>
            <a:fillRect/>
          </a:stretch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hazard function describes how quickly the survival function deteriorates, on a logarithmic scale.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Another way to think of it is as follows.  Let 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  be a small positive number.  One can see (by drawing a rectangle) that   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 ≈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Δ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e>
                    </m:nary>
                  </m:oMath>
                </a14:m>
                <a:r>
                  <a:rPr lang="en-US" sz="2800" dirty="0"/>
                  <a:t> = P(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 </a:t>
                </a:r>
                <a:r>
                  <a:rPr lang="en-US" sz="2800" dirty="0"/>
                  <a:t>+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).  Thus,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h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∆</a:t>
                </a:r>
                <a:r>
                  <a:rPr lang="en-US" sz="2800" i="1" dirty="0"/>
                  <a:t>x </a:t>
                </a:r>
                <a:r>
                  <a:rPr lang="en-US" sz="2800" dirty="0"/>
                  <a:t>=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 / </a:t>
                </a: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≈ P(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 </a:t>
                </a:r>
                <a:r>
                  <a:rPr lang="en-US" sz="2800" dirty="0"/>
                  <a:t>+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) / P(X &gt;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)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= P(X &gt;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and 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 </a:t>
                </a:r>
                <a:r>
                  <a:rPr lang="en-US" sz="2800" dirty="0"/>
                  <a:t>+ ∆</a:t>
                </a:r>
                <a:r>
                  <a:rPr lang="en-US" sz="2800" i="1" dirty="0"/>
                  <a:t>x</a:t>
                </a:r>
                <a:r>
                  <a:rPr lang="en-US" sz="2800" dirty="0"/>
                  <a:t>) / P(X &gt;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1441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 quotient of the form  P( A  and  B ) / P( A )  has an interpretation, assuming that the denominator is nonzero.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The quotient is the probability of  B  happening, given that  A  has happened.  We call this a </a:t>
            </a:r>
            <a:r>
              <a:rPr lang="en-US" sz="2800" u="sng" dirty="0"/>
              <a:t>conditional probability</a:t>
            </a:r>
            <a:r>
              <a:rPr lang="en-US" sz="2800" dirty="0"/>
              <a:t> and write it as  P(B | A).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So,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∆</a:t>
            </a:r>
            <a:r>
              <a:rPr lang="en-US" sz="2800" i="1" dirty="0"/>
              <a:t>x </a:t>
            </a:r>
            <a:r>
              <a:rPr lang="en-US" sz="2800" dirty="0"/>
              <a:t>≈ P( X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 </a:t>
            </a:r>
            <a:r>
              <a:rPr lang="en-US" sz="2800" dirty="0"/>
              <a:t>+ ∆</a:t>
            </a:r>
            <a:r>
              <a:rPr lang="en-US" sz="2800" i="1" dirty="0"/>
              <a:t>x</a:t>
            </a:r>
            <a:r>
              <a:rPr lang="en-US" sz="2800" dirty="0"/>
              <a:t> | X &gt; </a:t>
            </a:r>
            <a:r>
              <a:rPr lang="en-US" sz="2800" i="1" dirty="0"/>
              <a:t>x</a:t>
            </a:r>
            <a:r>
              <a:rPr lang="en-US" sz="2800" dirty="0"/>
              <a:t> ).</a:t>
            </a:r>
          </a:p>
        </p:txBody>
      </p:sp>
    </p:spTree>
    <p:extLst>
      <p:ext uri="{BB962C8B-B14F-4D97-AF65-F5344CB8AC3E}">
        <p14:creationId xmlns:p14="http://schemas.microsoft.com/office/powerpoint/2010/main" val="17554735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If  X  represents a lifetime, then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∆</a:t>
            </a:r>
            <a:r>
              <a:rPr lang="en-US" sz="2800" i="1" dirty="0"/>
              <a:t>x  </a:t>
            </a:r>
            <a:r>
              <a:rPr lang="en-US" sz="2800" dirty="0"/>
              <a:t>is approximately the conditional probability of expiring in the next  ∆</a:t>
            </a:r>
            <a:r>
              <a:rPr lang="en-US" sz="2800" i="1" dirty="0"/>
              <a:t>x</a:t>
            </a:r>
            <a:r>
              <a:rPr lang="en-US" sz="2800" dirty="0"/>
              <a:t>  time units given survival through  </a:t>
            </a:r>
            <a:r>
              <a:rPr lang="en-US" sz="2800" i="1" dirty="0"/>
              <a:t>x</a:t>
            </a:r>
            <a:r>
              <a:rPr lang="en-US" sz="2800" dirty="0"/>
              <a:t>  time units.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Since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≈ P(X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x </a:t>
            </a:r>
            <a:r>
              <a:rPr lang="en-US" sz="2800" dirty="0"/>
              <a:t>+ ∆</a:t>
            </a:r>
            <a:r>
              <a:rPr lang="en-US" sz="2800" i="1" dirty="0"/>
              <a:t>x</a:t>
            </a:r>
            <a:r>
              <a:rPr lang="en-US" sz="2800" dirty="0"/>
              <a:t> | X &gt; </a:t>
            </a:r>
            <a:r>
              <a:rPr lang="en-US" sz="2800" i="1" dirty="0"/>
              <a:t>x</a:t>
            </a:r>
            <a:r>
              <a:rPr lang="en-US" sz="2800" dirty="0"/>
              <a:t> ) / ∆</a:t>
            </a:r>
            <a:r>
              <a:rPr lang="en-US" sz="2800" i="1" dirty="0"/>
              <a:t>x</a:t>
            </a:r>
            <a:r>
              <a:rPr lang="en-US" sz="2800" dirty="0"/>
              <a:t>,  we may also say that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 conveys how quickly survivors are expiring around time  </a:t>
            </a:r>
            <a:r>
              <a:rPr lang="en-US" sz="2800" i="1" dirty="0"/>
              <a:t>x</a:t>
            </a:r>
            <a:r>
              <a:rPr lang="en-US" sz="2800" dirty="0"/>
              <a:t>.  Perhaps the equation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/ </a:t>
            </a:r>
            <a:r>
              <a:rPr lang="en-US" sz="2800" i="1" dirty="0"/>
              <a:t>S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 also suggests this ?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83787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As an example, suppose that  X  has pdf  exp(-</a:t>
            </a:r>
            <a:r>
              <a:rPr lang="en-US" sz="2800" i="1" dirty="0"/>
              <a:t>x</a:t>
            </a:r>
            <a:r>
              <a:rPr lang="en-US" sz="2800" dirty="0"/>
              <a:t>)  for  </a:t>
            </a:r>
            <a:r>
              <a:rPr lang="en-US" sz="2800" i="1" dirty="0"/>
              <a:t>x</a:t>
            </a:r>
            <a:r>
              <a:rPr lang="en-US" sz="2800" dirty="0"/>
              <a:t> &gt; 0.  Here, the corresponding </a:t>
            </a:r>
            <a:r>
              <a:rPr lang="en-US" sz="2800" dirty="0" err="1"/>
              <a:t>cdf</a:t>
            </a:r>
            <a:r>
              <a:rPr lang="en-US" sz="2800" dirty="0"/>
              <a:t> is  1 - exp(-</a:t>
            </a:r>
            <a:r>
              <a:rPr lang="en-US" sz="2800" i="1" dirty="0"/>
              <a:t>x</a:t>
            </a:r>
            <a:r>
              <a:rPr lang="en-US" sz="2800" dirty="0"/>
              <a:t>)  for  </a:t>
            </a:r>
            <a:r>
              <a:rPr lang="en-US" sz="2800" i="1" dirty="0"/>
              <a:t>x</a:t>
            </a:r>
            <a:r>
              <a:rPr lang="en-US" sz="2800" dirty="0"/>
              <a:t> &gt; 0.  Thus, we have  </a:t>
            </a:r>
            <a:r>
              <a:rPr lang="en-US" sz="2800" i="1" dirty="0"/>
              <a:t>h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/ </a:t>
            </a:r>
            <a:r>
              <a:rPr lang="en-US" sz="2800" i="1" dirty="0"/>
              <a:t>S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exp(-</a:t>
            </a:r>
            <a:r>
              <a:rPr lang="en-US" sz="2800" i="1" dirty="0"/>
              <a:t>x</a:t>
            </a:r>
            <a:r>
              <a:rPr lang="en-US" sz="2800" dirty="0"/>
              <a:t>) / exp(-</a:t>
            </a:r>
            <a:r>
              <a:rPr lang="en-US" sz="2800" i="1" dirty="0"/>
              <a:t>x</a:t>
            </a:r>
            <a:r>
              <a:rPr lang="en-US" sz="2800" dirty="0"/>
              <a:t>) = 1  for  </a:t>
            </a:r>
            <a:r>
              <a:rPr lang="en-US" sz="2800" i="1" dirty="0"/>
              <a:t>x</a:t>
            </a:r>
            <a:r>
              <a:rPr lang="en-US" sz="2800" dirty="0"/>
              <a:t> &gt; 0.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 words, an exponential distribution has a constant hazard function.  Older survivors are not more (or less) likely to expire in the near future compared to younger survivors.</a:t>
            </a:r>
          </a:p>
        </p:txBody>
      </p:sp>
    </p:spTree>
    <p:extLst>
      <p:ext uri="{BB962C8B-B14F-4D97-AF65-F5344CB8AC3E}">
        <p14:creationId xmlns:p14="http://schemas.microsoft.com/office/powerpoint/2010/main" val="174811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This is sometimes called the “memoryless property” of an exponential distribution.  In essence, whatever is governed by an exponential distribution does not remember how old it is !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Does modeling with an exponential distribution seem potentially useful ?  (Don’t be too quick to answer…)</a:t>
            </a:r>
          </a:p>
        </p:txBody>
      </p:sp>
    </p:spTree>
    <p:extLst>
      <p:ext uri="{BB962C8B-B14F-4D97-AF65-F5344CB8AC3E}">
        <p14:creationId xmlns:p14="http://schemas.microsoft.com/office/powerpoint/2010/main" val="2656765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Remark on proportional hazards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Having considered the meaning of a hazard function, we can comment briefly on proportional hazards modeling.  This is a common technique for analyzing survival data, especially in the presence of right censoring.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Right censoring, a form of missing data, occurs when a survival time is not observed because it exceeds the duration of a study.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0127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Remark on proportional hazards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Proportional hazards modeling asserts the existence of a function to which everyone’s hazard function is proportional.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Different people will have different hazard functions, but the differences will be in the multiplicative factors of proportionality.  These multiplicative factors will be functions of individual level variables.</a:t>
            </a:r>
          </a:p>
        </p:txBody>
      </p:sp>
    </p:spTree>
    <p:extLst>
      <p:ext uri="{BB962C8B-B14F-4D97-AF65-F5344CB8AC3E}">
        <p14:creationId xmlns:p14="http://schemas.microsoft.com/office/powerpoint/2010/main" val="28250001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a random variable  X  with pdf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,  the mean or expected value of  X  is defined as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,  provided that the integral is absolutely convergent.  The expected value is sometimes denoted by  E[X].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Without getting too mired in calculus, it’s worth stating that examples can be found in which the above integral is </a:t>
                </a:r>
                <a:r>
                  <a:rPr lang="en-US" sz="2800" u="sng" dirty="0"/>
                  <a:t>not</a:t>
                </a:r>
                <a:r>
                  <a:rPr lang="en-US" sz="2800" dirty="0"/>
                  <a:t> absolutely convergent.  One example is when  X  has a Cauchy distribution.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629" b="-1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13244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a random variable  X  with pdf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1  for  0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1,  we have  E[X]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 = 1/2.  Does it make sense to you that the expected value should be  1/2,  when the density is constant over the interval from  0  to  1 ?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a random variable  X  with pdf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exp(-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for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&gt; 0,  we have  E[X]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func>
                          <m:func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800" b="0" i="0" smtClean="0">
                                <a:latin typeface="Cambria Math" panose="02040503050406030204" pitchFamily="18" charset="0"/>
                              </a:rPr>
                              <m:t>exp</m:t>
                            </m:r>
                          </m:fName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func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 = 1.  This result can be ascertained using integration by parts.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572" b="-1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129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a random variable  X  with pdf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,  the variance of  X  is defined as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 −</m:t>
                                </m:r>
                                <m:r>
                                  <m:rPr>
                                    <m:sty m:val="p"/>
                                  </m:rPr>
                                  <a:rPr lang="en-US" sz="2800" b="0" i="0" smtClean="0">
                                    <a:latin typeface="Cambria Math" panose="02040503050406030204" pitchFamily="18" charset="0"/>
                                  </a:rPr>
                                  <m:t>E</m:t>
                                </m:r>
                                <m:d>
                                  <m:dPr>
                                    <m:begChr m:val="["/>
                                    <m:endChr m:val="]"/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m:rPr>
                                        <m:sty m:val="p"/>
                                      </m:rPr>
                                      <a:rPr lang="en-US" sz="2800" b="0" i="0" smtClean="0">
                                        <a:latin typeface="Cambria Math" panose="02040503050406030204" pitchFamily="18" charset="0"/>
                                      </a:rPr>
                                      <m:t>X</m:t>
                                    </m:r>
                                  </m:e>
                                </m:d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,  provided that the integral is absolutely convergent.  We may write this as  Var[X].  The variance is the average squared deviation of  X  from its mean and quantifies the “spread” in a distribution.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Also, another way to calculate  Var[X]  is as  E[X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] – ( E[X] )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,  with  E[X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]  defined as 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5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05238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stage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Let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denote a cumulative distribution function (</a:t>
                </a:r>
                <a:r>
                  <a:rPr lang="en-US" sz="2800" dirty="0" err="1"/>
                  <a:t>cdf</a:t>
                </a:r>
                <a:r>
                  <a:rPr lang="en-US" sz="2800" dirty="0"/>
                  <a:t>).  This requires, among other things, that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→−∞</m:t>
                            </m:r>
                          </m:lim>
                        </m:limLow>
                      </m:fName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func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func>
                  </m:oMath>
                </a14:m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Lecture 2, we assumed that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was an increasing function.  We shall now relax this assumption, slightly, by allowing for the possibilities that there may exist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such that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0  for all  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and/or that there may exist  </a:t>
                </a:r>
                <a:r>
                  <a:rPr lang="en-US" sz="2800" i="1" dirty="0"/>
                  <a:t>b</a:t>
                </a:r>
                <a:r>
                  <a:rPr lang="en-US" sz="2800" dirty="0"/>
                  <a:t>  such that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1  for all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&gt;</a:t>
                </a:r>
                <a:r>
                  <a:rPr lang="en-US" sz="2800" dirty="0"/>
                  <a:t> </a:t>
                </a:r>
                <a:r>
                  <a:rPr lang="en-US" sz="2800" i="1" dirty="0"/>
                  <a:t>b</a:t>
                </a:r>
                <a:r>
                  <a:rPr lang="en-US" sz="2800" dirty="0"/>
                  <a:t>.  However,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must still be increasing between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b</a:t>
                </a:r>
                <a:r>
                  <a:rPr lang="en-US" sz="28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572" b="-3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8268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Variance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For a random variable  X  with pdf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1  for  0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1,  we have  E[X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]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 = 1/3.  Therefore,  Var[X] = 1/3 – (1/2)</a:t>
                </a:r>
                <a:r>
                  <a:rPr lang="en-US" sz="2800" baseline="30000" dirty="0"/>
                  <a:t>2</a:t>
                </a:r>
                <a:r>
                  <a:rPr lang="en-US" sz="2800" dirty="0"/>
                  <a:t> = 1/12.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Alternatively</a:t>
                </a:r>
                <a:r>
                  <a:rPr lang="en-US" sz="2800"/>
                  <a:t>, we </a:t>
                </a:r>
                <a:r>
                  <a:rPr lang="en-US" sz="2800" dirty="0"/>
                  <a:t>may perform the direct calculation,           Var[X]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  <m: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1 −</m:t>
                                </m:r>
                                <m:f>
                                  <m:f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800" b="0" i="1" smtClean="0">
                                    <a:latin typeface="Cambria Math" panose="02040503050406030204" pitchFamily="18" charset="0"/>
                                  </a:rPr>
                                  <m:t>0 −</m:t>
                                </m:r>
                                <m:f>
                                  <m:fPr>
                                    <m:ctrlP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a:rPr lang="en-US" sz="28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den>
                                </m:f>
                              </m:e>
                            </m:d>
                          </m:e>
                          <m:sup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sz="2800" dirty="0"/>
                  <a:t> 1/12.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198762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</a:t>
            </a:r>
            <a:r>
              <a:rPr lang="en-US"/>
              <a:t>stage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As one example, consider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 equal to  0  when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  and equal to  1 – exp( –x )  when  </a:t>
            </a:r>
            <a:r>
              <a:rPr lang="en-US" sz="2800" i="1" dirty="0"/>
              <a:t>x</a:t>
            </a:r>
            <a:r>
              <a:rPr lang="en-US" sz="2800" dirty="0"/>
              <a:t> &gt; 0.  In the notation of the previous slide, we have  </a:t>
            </a:r>
            <a:r>
              <a:rPr lang="en-US" sz="2800" i="1" dirty="0"/>
              <a:t>a</a:t>
            </a:r>
            <a:r>
              <a:rPr lang="en-US" sz="2800" dirty="0"/>
              <a:t> = 0,  but there is no  </a:t>
            </a:r>
            <a:r>
              <a:rPr lang="en-US" sz="2800" i="1" dirty="0"/>
              <a:t>b</a:t>
            </a:r>
            <a:r>
              <a:rPr lang="en-US" sz="2800" dirty="0"/>
              <a:t>.  This </a:t>
            </a:r>
            <a:r>
              <a:rPr lang="en-US" sz="2800" dirty="0" err="1"/>
              <a:t>cdf</a:t>
            </a:r>
            <a:r>
              <a:rPr lang="en-US" sz="2800" dirty="0"/>
              <a:t> corresponds to an “exponential distribution”.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As another example, consider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 equal to  0  when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0,  equal to  </a:t>
            </a:r>
            <a:r>
              <a:rPr lang="en-US" sz="2800" i="1" dirty="0"/>
              <a:t>x</a:t>
            </a:r>
            <a:r>
              <a:rPr lang="en-US" sz="2800" dirty="0"/>
              <a:t>  when  0 &lt; </a:t>
            </a:r>
            <a:r>
              <a:rPr lang="en-US" sz="2800" i="1" dirty="0"/>
              <a:t>x</a:t>
            </a:r>
            <a:r>
              <a:rPr lang="en-US" sz="2800" dirty="0"/>
              <a:t> &lt; 1,  and equal to  1  when  </a:t>
            </a:r>
            <a:r>
              <a:rPr lang="en-US" sz="2800" i="1" dirty="0"/>
              <a:t>x</a:t>
            </a:r>
            <a:r>
              <a:rPr lang="en-US" sz="2800" dirty="0"/>
              <a:t> </a:t>
            </a:r>
            <a:r>
              <a:rPr lang="en-US" sz="2800" u="sng" dirty="0"/>
              <a:t>&gt;</a:t>
            </a:r>
            <a:r>
              <a:rPr lang="en-US" sz="2800" dirty="0"/>
              <a:t> 1.  Here, we have  </a:t>
            </a:r>
            <a:r>
              <a:rPr lang="en-US" sz="2800" i="1" dirty="0"/>
              <a:t>a</a:t>
            </a:r>
            <a:r>
              <a:rPr lang="en-US" sz="2800" dirty="0"/>
              <a:t> = 0  and  </a:t>
            </a:r>
            <a:r>
              <a:rPr lang="en-US" sz="2800" i="1" dirty="0"/>
              <a:t>b</a:t>
            </a:r>
            <a:r>
              <a:rPr lang="en-US" sz="2800" dirty="0"/>
              <a:t> = 1.  This </a:t>
            </a:r>
            <a:r>
              <a:rPr lang="en-US" sz="2800" dirty="0" err="1"/>
              <a:t>cdf</a:t>
            </a:r>
            <a:r>
              <a:rPr lang="en-US" sz="2800" dirty="0"/>
              <a:t> corresponds to a “uniform distribution”.</a:t>
            </a:r>
          </a:p>
        </p:txBody>
      </p:sp>
    </p:spTree>
    <p:extLst>
      <p:ext uri="{BB962C8B-B14F-4D97-AF65-F5344CB8AC3E}">
        <p14:creationId xmlns:p14="http://schemas.microsoft.com/office/powerpoint/2010/main" val="3261036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</a:t>
            </a:r>
            <a:r>
              <a:rPr lang="en-US"/>
              <a:t>stage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 Lecture 2, we also assumed that  </a:t>
            </a:r>
            <a:r>
              <a:rPr lang="en-US" sz="2800" i="1" dirty="0"/>
              <a:t>F</a:t>
            </a:r>
            <a:r>
              <a:rPr lang="en-US" sz="2800" dirty="0"/>
              <a:t>  was a continuous function.  We shall now strengthen this assumption to require that, with the possibility of exceptions at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  as previously mentioned,  </a:t>
            </a:r>
            <a:r>
              <a:rPr lang="en-US" sz="2800" i="1" dirty="0"/>
              <a:t>F</a:t>
            </a:r>
            <a:r>
              <a:rPr lang="en-US" sz="2800" dirty="0"/>
              <a:t>  must be continuously differentiable.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This means that  </a:t>
            </a:r>
            <a:r>
              <a:rPr lang="en-US" sz="2800" i="1" dirty="0"/>
              <a:t>F</a:t>
            </a:r>
            <a:r>
              <a:rPr lang="en-US" sz="2800" dirty="0"/>
              <a:t>  has a derivative, which we denote by (lower case)  </a:t>
            </a:r>
            <a:r>
              <a:rPr lang="en-US" sz="2800" i="1" dirty="0"/>
              <a:t>f</a:t>
            </a:r>
            <a:r>
              <a:rPr lang="en-US" sz="2800" dirty="0"/>
              <a:t>,  except possibly at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.  Moreover,  </a:t>
            </a:r>
            <a:r>
              <a:rPr lang="en-US" sz="2800" i="1" dirty="0"/>
              <a:t>f</a:t>
            </a:r>
            <a:r>
              <a:rPr lang="en-US" sz="2800" dirty="0"/>
              <a:t>  is itself a continuous function, except possibly at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15082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</a:t>
            </a:r>
            <a:r>
              <a:rPr lang="en-US"/>
              <a:t>stage (continued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For the exponential </a:t>
            </a:r>
            <a:r>
              <a:rPr lang="en-US" sz="2800" dirty="0" err="1"/>
              <a:t>cdf</a:t>
            </a:r>
            <a:r>
              <a:rPr lang="en-US" sz="2800" dirty="0"/>
              <a:t>, we have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0  for  </a:t>
            </a:r>
            <a:r>
              <a:rPr lang="en-US" sz="2800" i="1" dirty="0"/>
              <a:t>x</a:t>
            </a:r>
            <a:r>
              <a:rPr lang="en-US" sz="2800" dirty="0"/>
              <a:t> &lt; 0  and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exp(-x)  for  x &gt; 0.  The derivative of  </a:t>
            </a:r>
            <a:r>
              <a:rPr lang="en-US" sz="2800" i="1" dirty="0"/>
              <a:t>F</a:t>
            </a:r>
            <a:r>
              <a:rPr lang="en-US" sz="2800" dirty="0"/>
              <a:t>  does not exist at  0,  but it is customary to still define  </a:t>
            </a:r>
            <a:r>
              <a:rPr lang="en-US" sz="2800" i="1" dirty="0"/>
              <a:t>f</a:t>
            </a:r>
            <a:r>
              <a:rPr lang="en-US" sz="2800" dirty="0"/>
              <a:t>(0)  in some manner.  Two obvious choices are  </a:t>
            </a:r>
            <a:r>
              <a:rPr lang="en-US" sz="2800" i="1" dirty="0"/>
              <a:t>f</a:t>
            </a:r>
            <a:r>
              <a:rPr lang="en-US" sz="2800" dirty="0"/>
              <a:t>(0) = 0  and  </a:t>
            </a:r>
            <a:r>
              <a:rPr lang="en-US" sz="2800" i="1" dirty="0"/>
              <a:t>f</a:t>
            </a:r>
            <a:r>
              <a:rPr lang="en-US" sz="2800" dirty="0"/>
              <a:t>(0) = exp(-0) = 1,  but there is no way to make  </a:t>
            </a:r>
            <a:r>
              <a:rPr lang="en-US" sz="2800" i="1" dirty="0"/>
              <a:t>f</a:t>
            </a:r>
            <a:r>
              <a:rPr lang="en-US" sz="2800" dirty="0"/>
              <a:t>  continuous at  0.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For the uniform </a:t>
            </a:r>
            <a:r>
              <a:rPr lang="en-US" sz="2800" dirty="0" err="1"/>
              <a:t>cdf</a:t>
            </a:r>
            <a:r>
              <a:rPr lang="en-US" sz="2800" dirty="0"/>
              <a:t>, we have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0  for  </a:t>
            </a:r>
            <a:r>
              <a:rPr lang="en-US" sz="2800" i="1" dirty="0"/>
              <a:t>x</a:t>
            </a:r>
            <a:r>
              <a:rPr lang="en-US" sz="2800" dirty="0"/>
              <a:t> &lt; 0,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1  for      0 &lt; </a:t>
            </a:r>
            <a:r>
              <a:rPr lang="en-US" sz="2800" i="1" dirty="0"/>
              <a:t>x</a:t>
            </a:r>
            <a:r>
              <a:rPr lang="en-US" sz="2800" dirty="0"/>
              <a:t> &lt; 1,  and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 = 0  for  </a:t>
            </a:r>
            <a:r>
              <a:rPr lang="en-US" sz="2800" i="1" dirty="0"/>
              <a:t>x</a:t>
            </a:r>
            <a:r>
              <a:rPr lang="en-US" sz="2800" dirty="0"/>
              <a:t> &gt; 1.  We may define  </a:t>
            </a:r>
            <a:r>
              <a:rPr lang="en-US" sz="2800" i="1" dirty="0"/>
              <a:t>f</a:t>
            </a:r>
            <a:r>
              <a:rPr lang="en-US" sz="2800" dirty="0"/>
              <a:t>(0)  and  </a:t>
            </a:r>
            <a:r>
              <a:rPr lang="en-US" sz="2800" i="1" dirty="0"/>
              <a:t>f</a:t>
            </a:r>
            <a:r>
              <a:rPr lang="en-US" sz="2800" dirty="0"/>
              <a:t>(1)  in some manner, but we cannot make  </a:t>
            </a:r>
            <a:r>
              <a:rPr lang="en-US" sz="2800" i="1" dirty="0"/>
              <a:t>f</a:t>
            </a:r>
            <a:r>
              <a:rPr lang="en-US" sz="2800" dirty="0"/>
              <a:t>  continuous at  0  or  1.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2524764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density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What we have denoted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is called a </a:t>
                </a:r>
                <a:r>
                  <a:rPr lang="en-US" sz="2800" u="sng" dirty="0"/>
                  <a:t>probability density function</a:t>
                </a:r>
                <a:r>
                  <a:rPr lang="en-US" sz="2800" dirty="0"/>
                  <a:t> (pdf).  By the Fundamental Theorem of Calculus,    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d</a:t>
                </a:r>
                <a:r>
                  <a:rPr lang="en-US" sz="2800" dirty="0"/>
                  <a:t>) –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c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  for any real numbers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d</a:t>
                </a:r>
                <a:r>
                  <a:rPr lang="en-US" sz="2800" dirty="0"/>
                  <a:t> (&gt; </a:t>
                </a:r>
                <a:r>
                  <a:rPr lang="en-US" sz="2800" i="1" dirty="0"/>
                  <a:t>c</a:t>
                </a:r>
                <a:r>
                  <a:rPr lang="en-US" sz="2800" dirty="0"/>
                  <a:t>).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Also, since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d</a:t>
                </a:r>
                <a:r>
                  <a:rPr lang="en-US" sz="2800" dirty="0"/>
                  <a:t>) = P(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d</a:t>
                </a:r>
                <a:r>
                  <a:rPr lang="en-US" sz="2800" dirty="0"/>
                  <a:t> )  and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c</a:t>
                </a:r>
                <a:r>
                  <a:rPr lang="en-US" sz="2800" dirty="0"/>
                  <a:t>) = P(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c</a:t>
                </a:r>
                <a:r>
                  <a:rPr lang="en-US" sz="2800" dirty="0"/>
                  <a:t> ),  we see that  P( </a:t>
                </a:r>
                <a:r>
                  <a:rPr lang="en-US" sz="2800" i="1" dirty="0"/>
                  <a:t>c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d</a:t>
                </a:r>
                <a:r>
                  <a:rPr lang="en-US" sz="2800" dirty="0"/>
                  <a:t> )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.  This last equality is not disturbed if 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d</a:t>
                </a:r>
                <a:r>
                  <a:rPr lang="en-US" sz="2800" dirty="0"/>
                  <a:t>  is changed to either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d</a:t>
                </a:r>
                <a:r>
                  <a:rPr lang="en-US" sz="2800" dirty="0"/>
                  <a:t>  or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d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26045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density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Further, by letting  </a:t>
                </a:r>
                <a:r>
                  <a:rPr lang="en-US" sz="2800" i="1" dirty="0"/>
                  <a:t>d</a:t>
                </a:r>
                <a:r>
                  <a:rPr lang="en-US" sz="2800" dirty="0"/>
                  <a:t>  pass to 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2800" dirty="0"/>
                  <a:t>  and/or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 pass to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−</m:t>
                    </m:r>
                    <m:r>
                      <a:rPr lang="en-US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r>
                  <a:rPr lang="en-US" sz="2800" dirty="0"/>
                  <a:t>,  we may observe that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c</a:t>
                </a:r>
                <a:r>
                  <a:rPr lang="en-US" sz="2800" dirty="0"/>
                  <a:t>) = 1 –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c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,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d</a:t>
                </a:r>
                <a:r>
                  <a:rPr lang="en-US" sz="2800" dirty="0"/>
                  <a:t>) =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d</a:t>
                </a:r>
                <a:r>
                  <a:rPr lang="en-US" sz="2800" dirty="0"/>
                  <a:t>) – 0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i="1" dirty="0"/>
                  <a:t>, </a:t>
                </a:r>
                <a:r>
                  <a:rPr lang="en-US" sz="2800" dirty="0"/>
                  <a:t> and</a:t>
                </a:r>
                <a:endParaRPr lang="en-US" sz="2800" i="1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1 = 1 – 0 = </a:t>
                </a:r>
                <a14:m>
                  <m:oMath xmlns:m="http://schemas.openxmlformats.org/officeDocument/2006/math"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∞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+∞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39218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density </a:t>
            </a:r>
            <a:r>
              <a:rPr lang="en-US"/>
              <a:t>function (continued</a:t>
            </a:r>
            <a:r>
              <a:rPr lang="en-US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As an example, if  X  has pdf  exp(-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for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&gt; 0,  then for any  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&gt; 0  and  </a:t>
                </a:r>
                <a:r>
                  <a:rPr lang="en-US" sz="2800" i="1" dirty="0"/>
                  <a:t>d</a:t>
                </a:r>
                <a:r>
                  <a:rPr lang="en-US" sz="2800" dirty="0"/>
                  <a:t> &gt; </a:t>
                </a:r>
                <a:r>
                  <a:rPr lang="en-US" sz="2800" i="1" dirty="0"/>
                  <a:t>c</a:t>
                </a:r>
                <a:r>
                  <a:rPr lang="en-US" sz="2800" dirty="0"/>
                  <a:t>,  P(</a:t>
                </a:r>
                <a:r>
                  <a:rPr lang="en-US" sz="2800" i="1" dirty="0"/>
                  <a:t>c</a:t>
                </a:r>
                <a:r>
                  <a:rPr lang="en-US" sz="2800" dirty="0"/>
                  <a:t> &lt;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d</a:t>
                </a:r>
                <a:r>
                  <a:rPr lang="en-US" sz="2800" dirty="0"/>
                  <a:t>) = exp(-</a:t>
                </a:r>
                <a:r>
                  <a:rPr lang="en-US" sz="2800" i="1" dirty="0"/>
                  <a:t>c</a:t>
                </a:r>
                <a:r>
                  <a:rPr lang="en-US" sz="2800" dirty="0"/>
                  <a:t>) – exp(-</a:t>
                </a:r>
                <a:r>
                  <a:rPr lang="en-US" sz="2800" i="1" dirty="0"/>
                  <a:t>d</a:t>
                </a:r>
                <a:r>
                  <a:rPr lang="en-US" sz="2800" dirty="0"/>
                  <a:t>).  This can be confirmed by evaluating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nary>
                      <m:nary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8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sup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e>
                    </m:nary>
                  </m:oMath>
                </a14:m>
                <a:r>
                  <a:rPr lang="en-US" sz="2800" dirty="0"/>
                  <a:t>,  but calculating  F(</a:t>
                </a:r>
                <a:r>
                  <a:rPr lang="en-US" sz="2800" i="1" dirty="0"/>
                  <a:t>d</a:t>
                </a:r>
                <a:r>
                  <a:rPr lang="en-US" sz="2800" dirty="0"/>
                  <a:t>) – F(</a:t>
                </a:r>
                <a:r>
                  <a:rPr lang="en-US" sz="2800" i="1" dirty="0"/>
                  <a:t>c</a:t>
                </a:r>
                <a:r>
                  <a:rPr lang="en-US" sz="2800" dirty="0"/>
                  <a:t>)  is slightly easier if you remember the corresponding </a:t>
                </a:r>
                <a:r>
                  <a:rPr lang="en-US" sz="2800" dirty="0" err="1"/>
                  <a:t>cdf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Note above the qualification that  </a:t>
                </a:r>
                <a:r>
                  <a:rPr lang="en-US" sz="2800" i="1" dirty="0"/>
                  <a:t>c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d</a:t>
                </a:r>
                <a:r>
                  <a:rPr lang="en-US" sz="2800" dirty="0"/>
                  <a:t>  must be positive.  On the other hand, we have, e.g.,  P(-2 &lt;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1) = 1 – exp(-1).  Can you see why  exp(2) – exp(-1)  doesn’t make sense here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3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58375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Hazard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following applies for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&lt; </a:t>
                </a:r>
                <a:r>
                  <a:rPr lang="en-US" sz="2800" i="1" dirty="0"/>
                  <a:t>b</a:t>
                </a:r>
                <a:r>
                  <a:rPr lang="en-US" sz="2800" dirty="0"/>
                  <a:t>,  with  </a:t>
                </a:r>
                <a:r>
                  <a:rPr lang="en-US" sz="2800" i="1" dirty="0"/>
                  <a:t>a</a:t>
                </a:r>
                <a:r>
                  <a:rPr lang="en-US" sz="2800" dirty="0"/>
                  <a:t>  and  </a:t>
                </a:r>
                <a:r>
                  <a:rPr lang="en-US" sz="2800" i="1" dirty="0"/>
                  <a:t>b</a:t>
                </a:r>
                <a:r>
                  <a:rPr lang="en-US" sz="2800" dirty="0"/>
                  <a:t>  as defined several slides earlier.  If there is no such  </a:t>
                </a:r>
                <a:r>
                  <a:rPr lang="en-US" sz="2800" i="1" dirty="0"/>
                  <a:t>b</a:t>
                </a:r>
                <a:r>
                  <a:rPr lang="en-US" sz="2800" dirty="0"/>
                  <a:t>,  then the following applies for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&gt; </a:t>
                </a:r>
                <a:r>
                  <a:rPr lang="en-US" sz="2800" i="1" dirty="0"/>
                  <a:t>a</a:t>
                </a:r>
                <a:r>
                  <a:rPr lang="en-US" sz="2800" dirty="0"/>
                  <a:t>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We define a </a:t>
                </a:r>
                <a:r>
                  <a:rPr lang="en-US" sz="2800" u="sng" dirty="0"/>
                  <a:t>hazard function</a:t>
                </a:r>
                <a:r>
                  <a:rPr lang="en-US" sz="2800" dirty="0"/>
                  <a:t>  </a:t>
                </a:r>
                <a:r>
                  <a:rPr lang="en-US" sz="2800" i="1" dirty="0"/>
                  <a:t>h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≔−</m:t>
                    </m:r>
                    <m:f>
                      <m:f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sz="2800" dirty="0"/>
                  <a:t> log </a:t>
                </a: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  Using the chain rule of calculus, we see that  </a:t>
                </a:r>
                <a:r>
                  <a:rPr lang="en-US" sz="2800" i="1" dirty="0"/>
                  <a:t>h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/ </a:t>
                </a: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),  and indeed we could have made that our definition.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2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24772131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1982</TotalTime>
  <Words>1855</Words>
  <Application>Microsoft Office PowerPoint</Application>
  <PresentationFormat>Widescreen</PresentationFormat>
  <Paragraphs>89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Cambria Math</vt:lpstr>
      <vt:lpstr>Neue Haas Grotesk Text Pro</vt:lpstr>
      <vt:lpstr>VanillaVTI</vt:lpstr>
      <vt:lpstr>Probability density and hazard functions; mean and variance    </vt:lpstr>
      <vt:lpstr>Setting the stage</vt:lpstr>
      <vt:lpstr>Setting the stage (continued)</vt:lpstr>
      <vt:lpstr>Setting the stage (continued)</vt:lpstr>
      <vt:lpstr>Setting the stage (continued)</vt:lpstr>
      <vt:lpstr>Probability density function</vt:lpstr>
      <vt:lpstr>Probability density function (continued)</vt:lpstr>
      <vt:lpstr>Probability density function (continued)</vt:lpstr>
      <vt:lpstr>Hazard function</vt:lpstr>
      <vt:lpstr>Hazard function (continued)</vt:lpstr>
      <vt:lpstr>Hazard function (continued)</vt:lpstr>
      <vt:lpstr>Hazard function (continued)</vt:lpstr>
      <vt:lpstr>Hazard function (continued)</vt:lpstr>
      <vt:lpstr>Hazard function (continued)</vt:lpstr>
      <vt:lpstr>Remark on proportional hazards</vt:lpstr>
      <vt:lpstr>Remark on proportional hazards (continued)</vt:lpstr>
      <vt:lpstr>Mean</vt:lpstr>
      <vt:lpstr>Mean (continued)</vt:lpstr>
      <vt:lpstr>Variance</vt:lpstr>
      <vt:lpstr>Variance (continued)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uncertainty and the role of biostatistics  </dc:title>
  <dc:creator>Richard Charnigo</dc:creator>
  <cp:lastModifiedBy>Richard Charnigo</cp:lastModifiedBy>
  <cp:revision>6</cp:revision>
  <cp:lastPrinted>2025-08-21T02:45:19Z</cp:lastPrinted>
  <dcterms:created xsi:type="dcterms:W3CDTF">2025-08-20T13:52:23Z</dcterms:created>
  <dcterms:modified xsi:type="dcterms:W3CDTF">2025-09-14T03:10:18Z</dcterms:modified>
</cp:coreProperties>
</file>