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31"/>
  </p:notesMasterIdLst>
  <p:handoutMasterIdLst>
    <p:handoutMasterId r:id="rId32"/>
  </p:handoutMasterIdLst>
  <p:sldIdLst>
    <p:sldId id="289" r:id="rId5"/>
    <p:sldId id="291" r:id="rId6"/>
    <p:sldId id="292" r:id="rId7"/>
    <p:sldId id="294" r:id="rId8"/>
    <p:sldId id="295" r:id="rId9"/>
    <p:sldId id="296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8" r:id="rId20"/>
    <p:sldId id="307" r:id="rId21"/>
    <p:sldId id="309" r:id="rId22"/>
    <p:sldId id="311" r:id="rId23"/>
    <p:sldId id="312" r:id="rId24"/>
    <p:sldId id="313" r:id="rId25"/>
    <p:sldId id="315" r:id="rId26"/>
    <p:sldId id="314" r:id="rId27"/>
    <p:sldId id="316" r:id="rId28"/>
    <p:sldId id="317" r:id="rId29"/>
    <p:sldId id="318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19628D-9820-484B-826A-99B7A2472424}" v="5547" dt="2025-10-01T16:55:31.371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94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1" d="2"/>
          <a:sy n="1" d="2"/>
        </p:scale>
        <p:origin x="3480" y="5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2019628D-9820-484B-826A-99B7A2472424}"/>
    <pc:docChg chg="undo custSel addSld delSld modSld sldOrd delSection">
      <pc:chgData name="Richard Charnigo" userId="4fe029dc7930efe6" providerId="LiveId" clId="{2019628D-9820-484B-826A-99B7A2472424}" dt="2025-10-01T16:55:31.371" v="14707" actId="20577"/>
      <pc:docMkLst>
        <pc:docMk/>
      </pc:docMkLst>
      <pc:sldChg chg="modSp mod">
        <pc:chgData name="Richard Charnigo" userId="4fe029dc7930efe6" providerId="LiveId" clId="{2019628D-9820-484B-826A-99B7A2472424}" dt="2025-09-29T05:19:07.751" v="88" actId="20577"/>
        <pc:sldMkLst>
          <pc:docMk/>
          <pc:sldMk cId="3078994387" sldId="289"/>
        </pc:sldMkLst>
        <pc:spChg chg="mod">
          <ac:chgData name="Richard Charnigo" userId="4fe029dc7930efe6" providerId="LiveId" clId="{2019628D-9820-484B-826A-99B7A2472424}" dt="2025-09-29T05:19:07.751" v="88" actId="20577"/>
          <ac:spMkLst>
            <pc:docMk/>
            <pc:sldMk cId="3078994387" sldId="289"/>
            <ac:spMk id="9" creationId="{6FEC93CF-2672-7D78-F278-58C5E012E0DF}"/>
          </ac:spMkLst>
        </pc:spChg>
      </pc:sldChg>
      <pc:sldChg chg="modSp mod">
        <pc:chgData name="Richard Charnigo" userId="4fe029dc7930efe6" providerId="LiveId" clId="{2019628D-9820-484B-826A-99B7A2472424}" dt="2025-10-01T04:33:23.991" v="14622" actId="20577"/>
        <pc:sldMkLst>
          <pc:docMk/>
          <pc:sldMk cId="1581522045" sldId="291"/>
        </pc:sldMkLst>
        <pc:spChg chg="mod">
          <ac:chgData name="Richard Charnigo" userId="4fe029dc7930efe6" providerId="LiveId" clId="{2019628D-9820-484B-826A-99B7A2472424}" dt="2025-09-30T21:12:33.915" v="9204" actId="20577"/>
          <ac:spMkLst>
            <pc:docMk/>
            <pc:sldMk cId="1581522045" sldId="291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04:33:23.991" v="14622" actId="20577"/>
          <ac:spMkLst>
            <pc:docMk/>
            <pc:sldMk cId="1581522045" sldId="29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2019628D-9820-484B-826A-99B7A2472424}" dt="2025-10-01T16:42:32.976" v="14647" actId="20577"/>
        <pc:sldMkLst>
          <pc:docMk/>
          <pc:sldMk cId="742780499" sldId="292"/>
        </pc:sldMkLst>
        <pc:spChg chg="mod">
          <ac:chgData name="Richard Charnigo" userId="4fe029dc7930efe6" providerId="LiveId" clId="{2019628D-9820-484B-826A-99B7A2472424}" dt="2025-09-30T02:35:46.205" v="717" actId="20577"/>
          <ac:spMkLst>
            <pc:docMk/>
            <pc:sldMk cId="742780499" sldId="292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16:42:32.976" v="14647" actId="20577"/>
          <ac:spMkLst>
            <pc:docMk/>
            <pc:sldMk cId="742780499" sldId="292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2.417" v="91" actId="2696"/>
        <pc:sldMkLst>
          <pc:docMk/>
          <pc:sldMk cId="1332779966" sldId="292"/>
        </pc:sldMkLst>
      </pc:sldChg>
      <pc:sldChg chg="new del">
        <pc:chgData name="Richard Charnigo" userId="4fe029dc7930efe6" providerId="LiveId" clId="{2019628D-9820-484B-826A-99B7A2472424}" dt="2025-09-30T02:39:30.315" v="1177" actId="2696"/>
        <pc:sldMkLst>
          <pc:docMk/>
          <pc:sldMk cId="1767627433" sldId="293"/>
        </pc:sldMkLst>
      </pc:sldChg>
      <pc:sldChg chg="del">
        <pc:chgData name="Richard Charnigo" userId="4fe029dc7930efe6" providerId="LiveId" clId="{2019628D-9820-484B-826A-99B7A2472424}" dt="2025-09-29T05:19:23.554" v="93" actId="2696"/>
        <pc:sldMkLst>
          <pc:docMk/>
          <pc:sldMk cId="3582558800" sldId="293"/>
        </pc:sldMkLst>
      </pc:sldChg>
      <pc:sldChg chg="modSp add mod">
        <pc:chgData name="Richard Charnigo" userId="4fe029dc7930efe6" providerId="LiveId" clId="{2019628D-9820-484B-826A-99B7A2472424}" dt="2025-10-01T04:34:22.163" v="14638" actId="20577"/>
        <pc:sldMkLst>
          <pc:docMk/>
          <pc:sldMk cId="1367300839" sldId="294"/>
        </pc:sldMkLst>
        <pc:spChg chg="mod">
          <ac:chgData name="Richard Charnigo" userId="4fe029dc7930efe6" providerId="LiveId" clId="{2019628D-9820-484B-826A-99B7A2472424}" dt="2025-09-30T02:39:46.791" v="1185" actId="20577"/>
          <ac:spMkLst>
            <pc:docMk/>
            <pc:sldMk cId="1367300839" sldId="294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04:34:22.163" v="14638" actId="20577"/>
          <ac:spMkLst>
            <pc:docMk/>
            <pc:sldMk cId="1367300839" sldId="294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3.759" v="94" actId="2696"/>
        <pc:sldMkLst>
          <pc:docMk/>
          <pc:sldMk cId="2882092648" sldId="294"/>
        </pc:sldMkLst>
      </pc:sldChg>
      <pc:sldChg chg="del">
        <pc:chgData name="Richard Charnigo" userId="4fe029dc7930efe6" providerId="LiveId" clId="{2019628D-9820-484B-826A-99B7A2472424}" dt="2025-09-29T05:19:23.961" v="95" actId="2696"/>
        <pc:sldMkLst>
          <pc:docMk/>
          <pc:sldMk cId="3063804563" sldId="295"/>
        </pc:sldMkLst>
      </pc:sldChg>
      <pc:sldChg chg="modSp add mod">
        <pc:chgData name="Richard Charnigo" userId="4fe029dc7930efe6" providerId="LiveId" clId="{2019628D-9820-484B-826A-99B7A2472424}" dt="2025-09-30T19:04:21.466" v="6231" actId="114"/>
        <pc:sldMkLst>
          <pc:docMk/>
          <pc:sldMk cId="3850390569" sldId="295"/>
        </pc:sldMkLst>
        <pc:spChg chg="mod">
          <ac:chgData name="Richard Charnigo" userId="4fe029dc7930efe6" providerId="LiveId" clId="{2019628D-9820-484B-826A-99B7A2472424}" dt="2025-09-30T03:02:12.684" v="1990" actId="20577"/>
          <ac:spMkLst>
            <pc:docMk/>
            <pc:sldMk cId="3850390569" sldId="295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09-30T19:04:21.466" v="6231" actId="114"/>
          <ac:spMkLst>
            <pc:docMk/>
            <pc:sldMk cId="3850390569" sldId="295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2019628D-9820-484B-826A-99B7A2472424}" dt="2025-09-30T19:04:46.980" v="6241" actId="114"/>
        <pc:sldMkLst>
          <pc:docMk/>
          <pc:sldMk cId="886907005" sldId="296"/>
        </pc:sldMkLst>
        <pc:spChg chg="mod">
          <ac:chgData name="Richard Charnigo" userId="4fe029dc7930efe6" providerId="LiveId" clId="{2019628D-9820-484B-826A-99B7A2472424}" dt="2025-09-30T13:47:00.738" v="2684" actId="20577"/>
          <ac:spMkLst>
            <pc:docMk/>
            <pc:sldMk cId="886907005" sldId="296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09-30T19:04:46.980" v="6241" actId="114"/>
          <ac:spMkLst>
            <pc:docMk/>
            <pc:sldMk cId="886907005" sldId="296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4.173" v="96" actId="2696"/>
        <pc:sldMkLst>
          <pc:docMk/>
          <pc:sldMk cId="2701986898" sldId="296"/>
        </pc:sldMkLst>
      </pc:sldChg>
      <pc:sldChg chg="modSp add del mod">
        <pc:chgData name="Richard Charnigo" userId="4fe029dc7930efe6" providerId="LiveId" clId="{2019628D-9820-484B-826A-99B7A2472424}" dt="2025-09-30T16:09:25.772" v="3117" actId="2696"/>
        <pc:sldMkLst>
          <pc:docMk/>
          <pc:sldMk cId="889527046" sldId="297"/>
        </pc:sldMkLst>
        <pc:spChg chg="mod">
          <ac:chgData name="Richard Charnigo" userId="4fe029dc7930efe6" providerId="LiveId" clId="{2019628D-9820-484B-826A-99B7A2472424}" dt="2025-09-30T16:09:02.238" v="3115" actId="20577"/>
          <ac:spMkLst>
            <pc:docMk/>
            <pc:sldMk cId="889527046" sldId="297"/>
            <ac:spMk id="2" creationId="{BF1F5F01-64F3-DA0A-7FD2-A56B7F190F54}"/>
          </ac:spMkLst>
        </pc:spChg>
      </pc:sldChg>
      <pc:sldChg chg="del">
        <pc:chgData name="Richard Charnigo" userId="4fe029dc7930efe6" providerId="LiveId" clId="{2019628D-9820-484B-826A-99B7A2472424}" dt="2025-09-29T05:19:24.677" v="98" actId="2696"/>
        <pc:sldMkLst>
          <pc:docMk/>
          <pc:sldMk cId="3092971625" sldId="297"/>
        </pc:sldMkLst>
      </pc:sldChg>
      <pc:sldChg chg="modSp add mod ord">
        <pc:chgData name="Richard Charnigo" userId="4fe029dc7930efe6" providerId="LiveId" clId="{2019628D-9820-484B-826A-99B7A2472424}" dt="2025-09-30T21:14:06.593" v="9205" actId="20577"/>
        <pc:sldMkLst>
          <pc:docMk/>
          <pc:sldMk cId="1059399701" sldId="298"/>
        </pc:sldMkLst>
        <pc:spChg chg="mod">
          <ac:chgData name="Richard Charnigo" userId="4fe029dc7930efe6" providerId="LiveId" clId="{2019628D-9820-484B-826A-99B7A2472424}" dt="2025-09-30T16:09:36.987" v="3141" actId="20577"/>
          <ac:spMkLst>
            <pc:docMk/>
            <pc:sldMk cId="1059399701" sldId="298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09-30T21:14:06.593" v="9205" actId="20577"/>
          <ac:spMkLst>
            <pc:docMk/>
            <pc:sldMk cId="1059399701" sldId="298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4.329" v="97" actId="2696"/>
        <pc:sldMkLst>
          <pc:docMk/>
          <pc:sldMk cId="3629170376" sldId="298"/>
        </pc:sldMkLst>
      </pc:sldChg>
      <pc:sldChg chg="del">
        <pc:chgData name="Richard Charnigo" userId="4fe029dc7930efe6" providerId="LiveId" clId="{2019628D-9820-484B-826A-99B7A2472424}" dt="2025-09-29T05:19:24.962" v="99" actId="2696"/>
        <pc:sldMkLst>
          <pc:docMk/>
          <pc:sldMk cId="1434142744" sldId="299"/>
        </pc:sldMkLst>
      </pc:sldChg>
      <pc:sldChg chg="modSp add mod">
        <pc:chgData name="Richard Charnigo" userId="4fe029dc7930efe6" providerId="LiveId" clId="{2019628D-9820-484B-826A-99B7A2472424}" dt="2025-09-30T16:15:51.335" v="4139" actId="20577"/>
        <pc:sldMkLst>
          <pc:docMk/>
          <pc:sldMk cId="1720719460" sldId="299"/>
        </pc:sldMkLst>
        <pc:spChg chg="mod">
          <ac:chgData name="Richard Charnigo" userId="4fe029dc7930efe6" providerId="LiveId" clId="{2019628D-9820-484B-826A-99B7A2472424}" dt="2025-09-30T16:15:51.335" v="4139" actId="20577"/>
          <ac:spMkLst>
            <pc:docMk/>
            <pc:sldMk cId="1720719460" sldId="299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2019628D-9820-484B-826A-99B7A2472424}" dt="2025-09-30T16:18:36.285" v="4726" actId="20577"/>
        <pc:sldMkLst>
          <pc:docMk/>
          <pc:sldMk cId="2994272234" sldId="300"/>
        </pc:sldMkLst>
        <pc:spChg chg="mod">
          <ac:chgData name="Richard Charnigo" userId="4fe029dc7930efe6" providerId="LiveId" clId="{2019628D-9820-484B-826A-99B7A2472424}" dt="2025-09-30T16:16:00.364" v="4158" actId="20577"/>
          <ac:spMkLst>
            <pc:docMk/>
            <pc:sldMk cId="2994272234" sldId="300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09-30T16:18:36.285" v="4726" actId="20577"/>
          <ac:spMkLst>
            <pc:docMk/>
            <pc:sldMk cId="2994272234" sldId="300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5.215" v="100" actId="2696"/>
        <pc:sldMkLst>
          <pc:docMk/>
          <pc:sldMk cId="3160797228" sldId="300"/>
        </pc:sldMkLst>
      </pc:sldChg>
      <pc:sldChg chg="modSp add mod">
        <pc:chgData name="Richard Charnigo" userId="4fe029dc7930efe6" providerId="LiveId" clId="{2019628D-9820-484B-826A-99B7A2472424}" dt="2025-10-01T16:44:56.524" v="14659" actId="20577"/>
        <pc:sldMkLst>
          <pc:docMk/>
          <pc:sldMk cId="1512131665" sldId="301"/>
        </pc:sldMkLst>
        <pc:spChg chg="mod">
          <ac:chgData name="Richard Charnigo" userId="4fe029dc7930efe6" providerId="LiveId" clId="{2019628D-9820-484B-826A-99B7A2472424}" dt="2025-09-30T16:18:44.544" v="4739" actId="20577"/>
          <ac:spMkLst>
            <pc:docMk/>
            <pc:sldMk cId="1512131665" sldId="301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16:44:56.524" v="14659" actId="20577"/>
          <ac:spMkLst>
            <pc:docMk/>
            <pc:sldMk cId="1512131665" sldId="301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5.801" v="102" actId="2696"/>
        <pc:sldMkLst>
          <pc:docMk/>
          <pc:sldMk cId="1522914283" sldId="301"/>
        </pc:sldMkLst>
      </pc:sldChg>
      <pc:sldChg chg="del">
        <pc:chgData name="Richard Charnigo" userId="4fe029dc7930efe6" providerId="LiveId" clId="{2019628D-9820-484B-826A-99B7A2472424}" dt="2025-09-29T05:19:25.516" v="101" actId="2696"/>
        <pc:sldMkLst>
          <pc:docMk/>
          <pc:sldMk cId="1148072333" sldId="302"/>
        </pc:sldMkLst>
      </pc:sldChg>
      <pc:sldChg chg="modSp add mod">
        <pc:chgData name="Richard Charnigo" userId="4fe029dc7930efe6" providerId="LiveId" clId="{2019628D-9820-484B-826A-99B7A2472424}" dt="2025-10-01T16:45:37.475" v="14673" actId="20577"/>
        <pc:sldMkLst>
          <pc:docMk/>
          <pc:sldMk cId="3812942946" sldId="302"/>
        </pc:sldMkLst>
        <pc:spChg chg="mod">
          <ac:chgData name="Richard Charnigo" userId="4fe029dc7930efe6" providerId="LiveId" clId="{2019628D-9820-484B-826A-99B7A2472424}" dt="2025-10-01T16:45:37.475" v="14673" actId="20577"/>
          <ac:spMkLst>
            <pc:docMk/>
            <pc:sldMk cId="3812942946" sldId="302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5.975" v="103" actId="2696"/>
        <pc:sldMkLst>
          <pc:docMk/>
          <pc:sldMk cId="301802596" sldId="303"/>
        </pc:sldMkLst>
      </pc:sldChg>
      <pc:sldChg chg="modSp add mod">
        <pc:chgData name="Richard Charnigo" userId="4fe029dc7930efe6" providerId="LiveId" clId="{2019628D-9820-484B-826A-99B7A2472424}" dt="2025-10-01T16:46:39.534" v="14694" actId="20577"/>
        <pc:sldMkLst>
          <pc:docMk/>
          <pc:sldMk cId="3757905380" sldId="303"/>
        </pc:sldMkLst>
        <pc:spChg chg="mod">
          <ac:chgData name="Richard Charnigo" userId="4fe029dc7930efe6" providerId="LiveId" clId="{2019628D-9820-484B-826A-99B7A2472424}" dt="2025-10-01T16:46:39.534" v="14694" actId="20577"/>
          <ac:spMkLst>
            <pc:docMk/>
            <pc:sldMk cId="3757905380" sldId="303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2019628D-9820-484B-826A-99B7A2472424}" dt="2025-10-01T16:46:56.650" v="14695" actId="20577"/>
        <pc:sldMkLst>
          <pc:docMk/>
          <pc:sldMk cId="3166518794" sldId="304"/>
        </pc:sldMkLst>
        <pc:spChg chg="mod">
          <ac:chgData name="Richard Charnigo" userId="4fe029dc7930efe6" providerId="LiveId" clId="{2019628D-9820-484B-826A-99B7A2472424}" dt="2025-10-01T16:46:56.650" v="14695" actId="20577"/>
          <ac:spMkLst>
            <pc:docMk/>
            <pc:sldMk cId="3166518794" sldId="304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6.245" v="104" actId="2696"/>
        <pc:sldMkLst>
          <pc:docMk/>
          <pc:sldMk cId="4238998715" sldId="304"/>
        </pc:sldMkLst>
      </pc:sldChg>
      <pc:sldChg chg="modSp add mod">
        <pc:chgData name="Richard Charnigo" userId="4fe029dc7930efe6" providerId="LiveId" clId="{2019628D-9820-484B-826A-99B7A2472424}" dt="2025-09-30T20:58:10.693" v="8471" actId="20577"/>
        <pc:sldMkLst>
          <pc:docMk/>
          <pc:sldMk cId="2162217970" sldId="305"/>
        </pc:sldMkLst>
        <pc:spChg chg="mod">
          <ac:chgData name="Richard Charnigo" userId="4fe029dc7930efe6" providerId="LiveId" clId="{2019628D-9820-484B-826A-99B7A2472424}" dt="2025-09-30T19:08:00.205" v="6712" actId="20577"/>
          <ac:spMkLst>
            <pc:docMk/>
            <pc:sldMk cId="2162217970" sldId="305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09-30T20:58:10.693" v="8471" actId="20577"/>
          <ac:spMkLst>
            <pc:docMk/>
            <pc:sldMk cId="2162217970" sldId="305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6.624" v="105" actId="2696"/>
        <pc:sldMkLst>
          <pc:docMk/>
          <pc:sldMk cId="4018307704" sldId="305"/>
        </pc:sldMkLst>
      </pc:sldChg>
      <pc:sldChg chg="del">
        <pc:chgData name="Richard Charnigo" userId="4fe029dc7930efe6" providerId="LiveId" clId="{2019628D-9820-484B-826A-99B7A2472424}" dt="2025-09-29T05:19:26.863" v="106" actId="2696"/>
        <pc:sldMkLst>
          <pc:docMk/>
          <pc:sldMk cId="2189422444" sldId="306"/>
        </pc:sldMkLst>
      </pc:sldChg>
      <pc:sldChg chg="modSp add mod">
        <pc:chgData name="Richard Charnigo" userId="4fe029dc7930efe6" providerId="LiveId" clId="{2019628D-9820-484B-826A-99B7A2472424}" dt="2025-10-01T16:47:42.897" v="14696" actId="20577"/>
        <pc:sldMkLst>
          <pc:docMk/>
          <pc:sldMk cId="2556044909" sldId="306"/>
        </pc:sldMkLst>
        <pc:spChg chg="mod">
          <ac:chgData name="Richard Charnigo" userId="4fe029dc7930efe6" providerId="LiveId" clId="{2019628D-9820-484B-826A-99B7A2472424}" dt="2025-09-30T19:16:38.785" v="7569" actId="20577"/>
          <ac:spMkLst>
            <pc:docMk/>
            <pc:sldMk cId="2556044909" sldId="306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16:47:42.897" v="14696" actId="20577"/>
          <ac:spMkLst>
            <pc:docMk/>
            <pc:sldMk cId="2556044909" sldId="306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2019628D-9820-484B-826A-99B7A2472424}" dt="2025-09-30T21:33:31.730" v="10472" actId="20577"/>
        <pc:sldMkLst>
          <pc:docMk/>
          <pc:sldMk cId="525779225" sldId="307"/>
        </pc:sldMkLst>
        <pc:spChg chg="mod">
          <ac:chgData name="Richard Charnigo" userId="4fe029dc7930efe6" providerId="LiveId" clId="{2019628D-9820-484B-826A-99B7A2472424}" dt="2025-09-30T21:18:50.961" v="9374" actId="20577"/>
          <ac:spMkLst>
            <pc:docMk/>
            <pc:sldMk cId="525779225" sldId="307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09-30T21:33:31.730" v="10472" actId="20577"/>
          <ac:spMkLst>
            <pc:docMk/>
            <pc:sldMk cId="525779225" sldId="307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7.080" v="107" actId="2696"/>
        <pc:sldMkLst>
          <pc:docMk/>
          <pc:sldMk cId="580094906" sldId="307"/>
        </pc:sldMkLst>
      </pc:sldChg>
      <pc:sldChg chg="del">
        <pc:chgData name="Richard Charnigo" userId="4fe029dc7930efe6" providerId="LiveId" clId="{2019628D-9820-484B-826A-99B7A2472424}" dt="2025-09-29T05:19:27.258" v="108" actId="2696"/>
        <pc:sldMkLst>
          <pc:docMk/>
          <pc:sldMk cId="107047986" sldId="308"/>
        </pc:sldMkLst>
      </pc:sldChg>
      <pc:sldChg chg="add ord">
        <pc:chgData name="Richard Charnigo" userId="4fe029dc7930efe6" providerId="LiveId" clId="{2019628D-9820-484B-826A-99B7A2472424}" dt="2025-09-30T21:18:43.588" v="9358"/>
        <pc:sldMkLst>
          <pc:docMk/>
          <pc:sldMk cId="1857194442" sldId="308"/>
        </pc:sldMkLst>
      </pc:sldChg>
      <pc:sldChg chg="del">
        <pc:chgData name="Richard Charnigo" userId="4fe029dc7930efe6" providerId="LiveId" clId="{2019628D-9820-484B-826A-99B7A2472424}" dt="2025-09-29T05:19:27.429" v="109" actId="2696"/>
        <pc:sldMkLst>
          <pc:docMk/>
          <pc:sldMk cId="362673357" sldId="309"/>
        </pc:sldMkLst>
      </pc:sldChg>
      <pc:sldChg chg="modSp add mod">
        <pc:chgData name="Richard Charnigo" userId="4fe029dc7930efe6" providerId="LiveId" clId="{2019628D-9820-484B-826A-99B7A2472424}" dt="2025-10-01T16:51:29.367" v="14700" actId="20577"/>
        <pc:sldMkLst>
          <pc:docMk/>
          <pc:sldMk cId="2804911315" sldId="309"/>
        </pc:sldMkLst>
        <pc:spChg chg="mod">
          <ac:chgData name="Richard Charnigo" userId="4fe029dc7930efe6" providerId="LiveId" clId="{2019628D-9820-484B-826A-99B7A2472424}" dt="2025-09-30T21:19:16.001" v="9400" actId="20577"/>
          <ac:spMkLst>
            <pc:docMk/>
            <pc:sldMk cId="2804911315" sldId="309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16:51:29.367" v="14700" actId="20577"/>
          <ac:spMkLst>
            <pc:docMk/>
            <pc:sldMk cId="2804911315" sldId="309"/>
            <ac:spMk id="3" creationId="{940A6D83-6E2B-7C68-A633-B77B496B2B66}"/>
          </ac:spMkLst>
        </pc:spChg>
      </pc:sldChg>
      <pc:sldChg chg="modSp add del mod">
        <pc:chgData name="Richard Charnigo" userId="4fe029dc7930efe6" providerId="LiveId" clId="{2019628D-9820-484B-826A-99B7A2472424}" dt="2025-09-30T21:40:38.258" v="10942" actId="2696"/>
        <pc:sldMkLst>
          <pc:docMk/>
          <pc:sldMk cId="1258738164" sldId="310"/>
        </pc:sldMkLst>
        <pc:spChg chg="mod">
          <ac:chgData name="Richard Charnigo" userId="4fe029dc7930efe6" providerId="LiveId" clId="{2019628D-9820-484B-826A-99B7A2472424}" dt="2025-09-30T21:37:04.185" v="10824" actId="20577"/>
          <ac:spMkLst>
            <pc:docMk/>
            <pc:sldMk cId="1258738164" sldId="310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7.836" v="111" actId="2696"/>
        <pc:sldMkLst>
          <pc:docMk/>
          <pc:sldMk cId="3632075210" sldId="310"/>
        </pc:sldMkLst>
      </pc:sldChg>
      <pc:sldChg chg="del">
        <pc:chgData name="Richard Charnigo" userId="4fe029dc7930efe6" providerId="LiveId" clId="{2019628D-9820-484B-826A-99B7A2472424}" dt="2025-09-29T05:19:27.619" v="110" actId="2696"/>
        <pc:sldMkLst>
          <pc:docMk/>
          <pc:sldMk cId="27497491" sldId="311"/>
        </pc:sldMkLst>
      </pc:sldChg>
      <pc:sldChg chg="modSp add mod">
        <pc:chgData name="Richard Charnigo" userId="4fe029dc7930efe6" providerId="LiveId" clId="{2019628D-9820-484B-826A-99B7A2472424}" dt="2025-09-30T21:38:34.801" v="10866" actId="20577"/>
        <pc:sldMkLst>
          <pc:docMk/>
          <pc:sldMk cId="3309091202" sldId="311"/>
        </pc:sldMkLst>
        <pc:spChg chg="mod">
          <ac:chgData name="Richard Charnigo" userId="4fe029dc7930efe6" providerId="LiveId" clId="{2019628D-9820-484B-826A-99B7A2472424}" dt="2025-09-30T21:38:34.801" v="10866" actId="20577"/>
          <ac:spMkLst>
            <pc:docMk/>
            <pc:sldMk cId="3309091202" sldId="31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2019628D-9820-484B-826A-99B7A2472424}" dt="2025-10-01T16:52:11.449" v="14703" actId="20577"/>
        <pc:sldMkLst>
          <pc:docMk/>
          <pc:sldMk cId="3249984460" sldId="312"/>
        </pc:sldMkLst>
        <pc:spChg chg="mod">
          <ac:chgData name="Richard Charnigo" userId="4fe029dc7930efe6" providerId="LiveId" clId="{2019628D-9820-484B-826A-99B7A2472424}" dt="2025-10-01T16:52:11.449" v="14703" actId="20577"/>
          <ac:spMkLst>
            <pc:docMk/>
            <pc:sldMk cId="3249984460" sldId="312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8.032" v="112" actId="2696"/>
        <pc:sldMkLst>
          <pc:docMk/>
          <pc:sldMk cId="3281257311" sldId="312"/>
        </pc:sldMkLst>
      </pc:sldChg>
      <pc:sldChg chg="del">
        <pc:chgData name="Richard Charnigo" userId="4fe029dc7930efe6" providerId="LiveId" clId="{2019628D-9820-484B-826A-99B7A2472424}" dt="2025-09-29T05:19:29.144" v="114" actId="2696"/>
        <pc:sldMkLst>
          <pc:docMk/>
          <pc:sldMk cId="3046564839" sldId="313"/>
        </pc:sldMkLst>
      </pc:sldChg>
      <pc:sldChg chg="modSp add mod">
        <pc:chgData name="Richard Charnigo" userId="4fe029dc7930efe6" providerId="LiveId" clId="{2019628D-9820-484B-826A-99B7A2472424}" dt="2025-10-01T16:52:52.860" v="14705" actId="20577"/>
        <pc:sldMkLst>
          <pc:docMk/>
          <pc:sldMk cId="4195382137" sldId="313"/>
        </pc:sldMkLst>
        <pc:spChg chg="mod">
          <ac:chgData name="Richard Charnigo" userId="4fe029dc7930efe6" providerId="LiveId" clId="{2019628D-9820-484B-826A-99B7A2472424}" dt="2025-10-01T16:52:52.860" v="14705" actId="20577"/>
          <ac:spMkLst>
            <pc:docMk/>
            <pc:sldMk cId="4195382137" sldId="313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9.478" v="115" actId="2696"/>
        <pc:sldMkLst>
          <pc:docMk/>
          <pc:sldMk cId="244413974" sldId="314"/>
        </pc:sldMkLst>
      </pc:sldChg>
      <pc:sldChg chg="modSp add mod">
        <pc:chgData name="Richard Charnigo" userId="4fe029dc7930efe6" providerId="LiveId" clId="{2019628D-9820-484B-826A-99B7A2472424}" dt="2025-10-01T03:50:16.087" v="12531"/>
        <pc:sldMkLst>
          <pc:docMk/>
          <pc:sldMk cId="2876936218" sldId="314"/>
        </pc:sldMkLst>
        <pc:spChg chg="mod">
          <ac:chgData name="Richard Charnigo" userId="4fe029dc7930efe6" providerId="LiveId" clId="{2019628D-9820-484B-826A-99B7A2472424}" dt="2025-10-01T03:46:21.038" v="12325" actId="20577"/>
          <ac:spMkLst>
            <pc:docMk/>
            <pc:sldMk cId="2876936218" sldId="314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03:50:16.087" v="12531"/>
          <ac:spMkLst>
            <pc:docMk/>
            <pc:sldMk cId="2876936218" sldId="314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8.334" v="113" actId="2696"/>
        <pc:sldMkLst>
          <pc:docMk/>
          <pc:sldMk cId="2874088407" sldId="315"/>
        </pc:sldMkLst>
      </pc:sldChg>
      <pc:sldChg chg="modSp add ord">
        <pc:chgData name="Richard Charnigo" userId="4fe029dc7930efe6" providerId="LiveId" clId="{2019628D-9820-484B-826A-99B7A2472424}" dt="2025-10-01T16:53:03.032" v="14706" actId="20577"/>
        <pc:sldMkLst>
          <pc:docMk/>
          <pc:sldMk cId="3627341858" sldId="315"/>
        </pc:sldMkLst>
        <pc:spChg chg="mod">
          <ac:chgData name="Richard Charnigo" userId="4fe029dc7930efe6" providerId="LiveId" clId="{2019628D-9820-484B-826A-99B7A2472424}" dt="2025-10-01T16:53:03.032" v="14706" actId="20577"/>
          <ac:spMkLst>
            <pc:docMk/>
            <pc:sldMk cId="3627341858" sldId="315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9.669" v="116" actId="2696"/>
        <pc:sldMkLst>
          <pc:docMk/>
          <pc:sldMk cId="1792833424" sldId="316"/>
        </pc:sldMkLst>
      </pc:sldChg>
      <pc:sldChg chg="modSp add mod">
        <pc:chgData name="Richard Charnigo" userId="4fe029dc7930efe6" providerId="LiveId" clId="{2019628D-9820-484B-826A-99B7A2472424}" dt="2025-10-01T04:09:10.266" v="13141" actId="20577"/>
        <pc:sldMkLst>
          <pc:docMk/>
          <pc:sldMk cId="3298056799" sldId="316"/>
        </pc:sldMkLst>
        <pc:spChg chg="mod">
          <ac:chgData name="Richard Charnigo" userId="4fe029dc7930efe6" providerId="LiveId" clId="{2019628D-9820-484B-826A-99B7A2472424}" dt="2025-10-01T03:50:55.152" v="12546" actId="20577"/>
          <ac:spMkLst>
            <pc:docMk/>
            <pc:sldMk cId="3298056799" sldId="316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04:09:10.266" v="13141" actId="20577"/>
          <ac:spMkLst>
            <pc:docMk/>
            <pc:sldMk cId="3298056799" sldId="316"/>
            <ac:spMk id="3" creationId="{940A6D83-6E2B-7C68-A633-B77B496B2B66}"/>
          </ac:spMkLst>
        </pc:spChg>
      </pc:sldChg>
      <pc:sldChg chg="add del">
        <pc:chgData name="Richard Charnigo" userId="4fe029dc7930efe6" providerId="LiveId" clId="{2019628D-9820-484B-826A-99B7A2472424}" dt="2025-10-01T04:09:33.189" v="13143" actId="2696"/>
        <pc:sldMkLst>
          <pc:docMk/>
          <pc:sldMk cId="1694217135" sldId="317"/>
        </pc:sldMkLst>
      </pc:sldChg>
      <pc:sldChg chg="del">
        <pc:chgData name="Richard Charnigo" userId="4fe029dc7930efe6" providerId="LiveId" clId="{2019628D-9820-484B-826A-99B7A2472424}" dt="2025-09-29T05:19:30.310" v="118" actId="2696"/>
        <pc:sldMkLst>
          <pc:docMk/>
          <pc:sldMk cId="2733548280" sldId="317"/>
        </pc:sldMkLst>
      </pc:sldChg>
      <pc:sldChg chg="modSp add mod ord">
        <pc:chgData name="Richard Charnigo" userId="4fe029dc7930efe6" providerId="LiveId" clId="{2019628D-9820-484B-826A-99B7A2472424}" dt="2025-10-01T04:27:01.663" v="14348" actId="20577"/>
        <pc:sldMkLst>
          <pc:docMk/>
          <pc:sldMk cId="2877080779" sldId="317"/>
        </pc:sldMkLst>
        <pc:spChg chg="mod">
          <ac:chgData name="Richard Charnigo" userId="4fe029dc7930efe6" providerId="LiveId" clId="{2019628D-9820-484B-826A-99B7A2472424}" dt="2025-10-01T04:09:42.041" v="13158" actId="20577"/>
          <ac:spMkLst>
            <pc:docMk/>
            <pc:sldMk cId="2877080779" sldId="317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04:27:01.663" v="14348" actId="20577"/>
          <ac:spMkLst>
            <pc:docMk/>
            <pc:sldMk cId="2877080779" sldId="317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29.889" v="117" actId="2696"/>
        <pc:sldMkLst>
          <pc:docMk/>
          <pc:sldMk cId="6852185" sldId="318"/>
        </pc:sldMkLst>
      </pc:sldChg>
      <pc:sldChg chg="modSp add mod">
        <pc:chgData name="Richard Charnigo" userId="4fe029dc7930efe6" providerId="LiveId" clId="{2019628D-9820-484B-826A-99B7A2472424}" dt="2025-10-01T16:55:31.371" v="14707" actId="20577"/>
        <pc:sldMkLst>
          <pc:docMk/>
          <pc:sldMk cId="118904845" sldId="318"/>
        </pc:sldMkLst>
        <pc:spChg chg="mod">
          <ac:chgData name="Richard Charnigo" userId="4fe029dc7930efe6" providerId="LiveId" clId="{2019628D-9820-484B-826A-99B7A2472424}" dt="2025-10-01T04:26:36.932" v="14323" actId="20577"/>
          <ac:spMkLst>
            <pc:docMk/>
            <pc:sldMk cId="118904845" sldId="318"/>
            <ac:spMk id="2" creationId="{BF1F5F01-64F3-DA0A-7FD2-A56B7F190F54}"/>
          </ac:spMkLst>
        </pc:spChg>
        <pc:spChg chg="mod">
          <ac:chgData name="Richard Charnigo" userId="4fe029dc7930efe6" providerId="LiveId" clId="{2019628D-9820-484B-826A-99B7A2472424}" dt="2025-10-01T16:55:31.371" v="14707" actId="20577"/>
          <ac:spMkLst>
            <pc:docMk/>
            <pc:sldMk cId="118904845" sldId="318"/>
            <ac:spMk id="3" creationId="{940A6D83-6E2B-7C68-A633-B77B496B2B66}"/>
          </ac:spMkLst>
        </pc:spChg>
      </pc:sldChg>
      <pc:sldChg chg="del">
        <pc:chgData name="Richard Charnigo" userId="4fe029dc7930efe6" providerId="LiveId" clId="{2019628D-9820-484B-826A-99B7A2472424}" dt="2025-09-29T05:19:30.697" v="119" actId="2696"/>
        <pc:sldMkLst>
          <pc:docMk/>
          <pc:sldMk cId="851333245" sldId="319"/>
        </pc:sldMkLst>
      </pc:sldChg>
      <pc:sldChg chg="del">
        <pc:chgData name="Richard Charnigo" userId="4fe029dc7930efe6" providerId="LiveId" clId="{2019628D-9820-484B-826A-99B7A2472424}" dt="2025-09-29T05:19:30.938" v="120" actId="2696"/>
        <pc:sldMkLst>
          <pc:docMk/>
          <pc:sldMk cId="984364177" sldId="320"/>
        </pc:sldMkLst>
      </pc:sldChg>
      <pc:sldChg chg="del">
        <pc:chgData name="Richard Charnigo" userId="4fe029dc7930efe6" providerId="LiveId" clId="{2019628D-9820-484B-826A-99B7A2472424}" dt="2025-09-29T05:19:31.590" v="122" actId="2696"/>
        <pc:sldMkLst>
          <pc:docMk/>
          <pc:sldMk cId="2470180610" sldId="321"/>
        </pc:sldMkLst>
      </pc:sldChg>
      <pc:sldChg chg="del">
        <pc:chgData name="Richard Charnigo" userId="4fe029dc7930efe6" providerId="LiveId" clId="{2019628D-9820-484B-826A-99B7A2472424}" dt="2025-09-29T05:19:31.256" v="121" actId="2696"/>
        <pc:sldMkLst>
          <pc:docMk/>
          <pc:sldMk cId="633360353" sldId="322"/>
        </pc:sldMkLst>
      </pc:sldChg>
      <pc:sldChg chg="del">
        <pc:chgData name="Richard Charnigo" userId="4fe029dc7930efe6" providerId="LiveId" clId="{2019628D-9820-484B-826A-99B7A2472424}" dt="2025-09-29T05:19:32.383" v="123" actId="2696"/>
        <pc:sldMkLst>
          <pc:docMk/>
          <pc:sldMk cId="1320570029" sldId="323"/>
        </pc:sldMkLst>
      </pc:sldChg>
      <pc:sldChg chg="del">
        <pc:chgData name="Richard Charnigo" userId="4fe029dc7930efe6" providerId="LiveId" clId="{2019628D-9820-484B-826A-99B7A2472424}" dt="2025-09-29T05:19:33.129" v="124" actId="2696"/>
        <pc:sldMkLst>
          <pc:docMk/>
          <pc:sldMk cId="810551926" sldId="324"/>
        </pc:sldMkLst>
      </pc:sldChg>
      <pc:sldChg chg="del">
        <pc:chgData name="Richard Charnigo" userId="4fe029dc7930efe6" providerId="LiveId" clId="{2019628D-9820-484B-826A-99B7A2472424}" dt="2025-09-29T05:19:46.462" v="125" actId="2696"/>
        <pc:sldMkLst>
          <pc:docMk/>
          <pc:sldMk cId="3259392993" sldId="325"/>
        </pc:sldMkLst>
      </pc:sldChg>
      <pc:sldChg chg="add del">
        <pc:chgData name="Richard Charnigo" userId="4fe029dc7930efe6" providerId="LiveId" clId="{2019628D-9820-484B-826A-99B7A2472424}" dt="2025-09-29T05:19:23.115" v="92" actId="2696"/>
        <pc:sldMkLst>
          <pc:docMk/>
          <pc:sldMk cId="4066815761" sldId="32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994AA-C437-4EF4-8BEF-0B832D7FA420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16356-3B28-4AAF-8099-7941810E2475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DA344-5FA2-43F7-9D95-CA56C82B08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62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DA344-5FA2-43F7-9D95-CA56C82B08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444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0DB3-A8FF-4ABB-9E2E-D96042226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E0618-75D7-410F-859C-CDF53BC5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6729"/>
            <a:ext cx="9144000" cy="1135529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37F11-76DB-4DD9-9747-3F38D05B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9F581-81B0-44B3-ABA5-A25CA4BAE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0D591-ADCF-4300-8282-72AE357F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6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E5C77-55F8-4677-A96C-E6D3F5545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A064EF-ADDA-4943-8F87-A7469D799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0D493-D1E7-4358-95E9-B5B80A49E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98326-3276-4B9E-960F-10C6677BF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C3AC2-288D-4FEE-BF80-0EAEDDFAB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95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333C6A-5417-40BD-BF7A-940583223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3BCB45-B343-46F6-9718-AA0D68CED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DA2A4-FD34-4E17-908F-4367B1E6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87AE3-776D-451D-AA52-C06B74724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0C4D5-BE1E-4D6A-9196-E0F9E42B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2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4AAEB19-4B49-2801-9B15-7682CDF04C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23C3EC-28B3-4644-8BE5-3288734B46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57468" y="486137"/>
            <a:ext cx="5427584" cy="3599727"/>
          </a:xfrm>
        </p:spPr>
        <p:txBody>
          <a:bodyPr anchor="b" anchorCtr="0">
            <a:noAutofit/>
          </a:bodyPr>
          <a:lstStyle>
            <a:lvl1pPr algn="l">
              <a:defRPr sz="4400"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64FCBF4-90E6-FFAA-143D-3A01CE5256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24774" y="-6713"/>
            <a:ext cx="6578801" cy="6894576"/>
          </a:xfrm>
          <a:custGeom>
            <a:avLst/>
            <a:gdLst>
              <a:gd name="connsiteX0" fmla="*/ 0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0 w 6613525"/>
              <a:gd name="connsiteY4" fmla="*/ 0 h 6858000"/>
              <a:gd name="connsiteX0" fmla="*/ 1875099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1875099 w 6613525"/>
              <a:gd name="connsiteY4" fmla="*/ 0 h 6858000"/>
              <a:gd name="connsiteX0" fmla="*/ 1840375 w 6578801"/>
              <a:gd name="connsiteY0" fmla="*/ 0 h 6869575"/>
              <a:gd name="connsiteX1" fmla="*/ 6578801 w 6578801"/>
              <a:gd name="connsiteY1" fmla="*/ 0 h 6869575"/>
              <a:gd name="connsiteX2" fmla="*/ 6578801 w 6578801"/>
              <a:gd name="connsiteY2" fmla="*/ 6858000 h 6869575"/>
              <a:gd name="connsiteX3" fmla="*/ 0 w 6578801"/>
              <a:gd name="connsiteY3" fmla="*/ 6869575 h 6869575"/>
              <a:gd name="connsiteX4" fmla="*/ 1840375 w 6578801"/>
              <a:gd name="connsiteY4" fmla="*/ 0 h 686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8801" h="6869575">
                <a:moveTo>
                  <a:pt x="1840375" y="0"/>
                </a:moveTo>
                <a:lnTo>
                  <a:pt x="6578801" y="0"/>
                </a:lnTo>
                <a:lnTo>
                  <a:pt x="6578801" y="6858000"/>
                </a:lnTo>
                <a:lnTo>
                  <a:pt x="0" y="6869575"/>
                </a:lnTo>
                <a:lnTo>
                  <a:pt x="1840375" y="0"/>
                </a:lnTo>
                <a:close/>
              </a:path>
            </a:pathLst>
          </a:custGeom>
        </p:spPr>
        <p:txBody>
          <a:bodyPr tIns="274320" rIns="274320">
            <a:normAutofit/>
          </a:bodyPr>
          <a:lstStyle>
            <a:lvl1pPr marL="0" indent="0" algn="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24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95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1BE8-ECC1-4027-B16E-C7BECCA9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6C7E1-471A-46AA-8068-98E68C0C2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C9F8F-EC48-4D16-B4C6-023A7B60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FA5B3-F726-417B-932A-B93E0C8F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D21F1-1A24-43EA-AB09-3024C491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3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6569-B648-4D50-BEB8-E8DAE24D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31B3-A1FD-470C-BEEE-4CFB44150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34A17-C244-438C-9AE3-FB9B3CE3B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CFA3AA-3FC1-4B98-8F99-1726F1AC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0883-BACC-41A1-9067-ECFDB937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660A2-13C9-4432-A6EB-A4FF3D78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1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34325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5823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0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826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831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BE2C-9DAA-489D-AC88-15CBBA8A9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124BE-E494-445A-A4FB-A2A8F28F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446DE-9A32-4774-9F7C-86678CA90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0115D-61B3-46D0-B4D3-30C374B5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C2AFC-D0F8-469F-B1E0-123C2E06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9BCDA-9EF7-4531-8021-AF7B307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8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AE558-F89F-4688-94E5-77F37D49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CD35AF-8CA2-49BB-BAE9-F29A0186E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CAA98-55BD-4118-A8AF-D60306078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F4C5-82A8-4AD8-B7E2-2882F657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0B401-B64F-417B-8AD6-581A22E5E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BD4C-7149-44BF-8150-F72CAA95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6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36E0F2-A64B-471E-93C0-8DFE08CC57C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1E3AB1-2A8C-4607-9FAE-D8BDB280FE1A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D66059-832F-40B6-A35F-F56C8F38A1E7}"/>
              </a:ext>
            </a:extLst>
          </p:cNvPr>
          <p:cNvCxnSpPr>
            <a:cxnSpLocks/>
          </p:cNvCxnSpPr>
          <p:nvPr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15E2ED-7EA9-448D-83FA-54C3DF9723BD}"/>
              </a:ext>
            </a:extLst>
          </p:cNvPr>
          <p:cNvCxnSpPr>
            <a:cxnSpLocks/>
          </p:cNvCxnSpPr>
          <p:nvPr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595356-EABD-4767-AC9D-EA21FF115EC0}"/>
              </a:ext>
            </a:extLst>
          </p:cNvPr>
          <p:cNvCxnSpPr>
            <a:cxnSpLocks/>
          </p:cNvCxnSpPr>
          <p:nvPr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D9F06-9628-469C-B788-A894E3E08281}"/>
              </a:ext>
            </a:extLst>
          </p:cNvPr>
          <p:cNvCxnSpPr>
            <a:cxnSpLocks/>
          </p:cNvCxnSpPr>
          <p:nvPr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0A431-0B61-421B-B4B7-24C0CFF0F938}"/>
              </a:ext>
            </a:extLst>
          </p:cNvPr>
          <p:cNvCxnSpPr>
            <a:cxnSpLocks/>
          </p:cNvCxnSpPr>
          <p:nvPr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B94C5-D205-4339-B029-5D0FD2E5F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6DC5C-BD34-4CE4-8AA7-A6A4B9516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009554"/>
            <a:ext cx="9906000" cy="402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192A7-D622-449D-9FC2-48FDE4D69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D6D8061D-18C3-4F4F-85EF-561633F58754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5B93C-2BE9-4847-BFE5-D3CBCC6E9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="1" spc="30" baseline="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70A99-395E-4F22-8AAB-6C7EE743D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65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36">
          <p15:clr>
            <a:srgbClr val="F26B43"/>
          </p15:clr>
        </p15:guide>
        <p15:guide id="4" orient="horz" pos="3984">
          <p15:clr>
            <a:srgbClr val="F26B43"/>
          </p15:clr>
        </p15:guide>
        <p15:guide id="5" pos="336">
          <p15:clr>
            <a:srgbClr val="F26B43"/>
          </p15:clr>
        </p15:guide>
        <p15:guide id="6" pos="7344">
          <p15:clr>
            <a:srgbClr val="F26B43"/>
          </p15:clr>
        </p15:guide>
        <p15:guide id="7" pos="720">
          <p15:clr>
            <a:srgbClr val="F26B43"/>
          </p15:clr>
        </p15:guide>
        <p15:guide id="8" pos="6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FEC93CF-2672-7D78-F278-58C5E012E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467" y="486137"/>
            <a:ext cx="6681667" cy="6073284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4000" b="1" dirty="0">
                <a:solidFill>
                  <a:schemeClr val="tx2"/>
                </a:solidFill>
              </a:rPr>
              <a:t>THE SIMPLE LINEAR REGRESSION MODEL; MAXIMIZING A LIKELIHOOD</a:t>
            </a: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400" dirty="0"/>
            </a:br>
            <a:r>
              <a:rPr lang="en-US" sz="2400" b="1" i="0" dirty="0">
                <a:solidFill>
                  <a:schemeClr val="tx2"/>
                </a:solidFill>
              </a:rPr>
              <a:t>BST 675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Fall 2025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Lecture 9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Dr. Richard Charnigo</a:t>
            </a:r>
            <a:br>
              <a:rPr lang="en-US" sz="4400" dirty="0"/>
            </a:br>
            <a:endParaRPr lang="en-US" dirty="0"/>
          </a:p>
        </p:txBody>
      </p:sp>
      <p:pic>
        <p:nvPicPr>
          <p:cNvPr id="7" name="Picture Placeholder 6" descr="Looking up view of a city with skyscrapers">
            <a:extLst>
              <a:ext uri="{FF2B5EF4-FFF2-40B4-BE49-F238E27FC236}">
                <a16:creationId xmlns:a16="http://schemas.microsoft.com/office/drawing/2014/main" id="{ED21B7CD-3D69-26B5-8A0B-52A19A6B0A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" r="72"/>
          <a:stretch/>
        </p:blipFill>
        <p:spPr/>
      </p:pic>
    </p:spTree>
    <p:extLst>
      <p:ext uri="{BB962C8B-B14F-4D97-AF65-F5344CB8AC3E}">
        <p14:creationId xmlns:p14="http://schemas.microsoft.com/office/powerpoint/2010/main" val="3078994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0366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In particular, we want to maximize  L  with respect to the possible values of (some or all of) the population parameters.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In this regard, a helpful insight is that maximizing  L  is equivalent to maximizing the </a:t>
            </a:r>
            <a:r>
              <a:rPr lang="en-US" sz="3200" b="1" u="sng" dirty="0"/>
              <a:t>log likelihood</a:t>
            </a:r>
            <a:r>
              <a:rPr lang="en-US" sz="3200" b="1" dirty="0"/>
              <a:t>  log L.  The calculus of optimization is usually easier when working with  log L,  because exponents are converted into products and products are converted into summations.</a:t>
            </a:r>
          </a:p>
        </p:txBody>
      </p:sp>
    </p:spTree>
    <p:extLst>
      <p:ext uri="{BB962C8B-B14F-4D97-AF65-F5344CB8AC3E}">
        <p14:creationId xmlns:p14="http://schemas.microsoft.com/office/powerpoint/2010/main" val="1512131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For our simple linear regression model,  log L =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𝑛</m:t>
                    </m:r>
                    <m:func>
                      <m:func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</m:sSub>
                          </m:e>
                        </m:d>
                      </m:e>
                    </m:func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− 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2 </m:t>
                            </m:r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nary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2 </m:t>
                            </m:r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nary>
                  </m:oMath>
                </a14:m>
                <a:r>
                  <a:rPr lang="en-US" sz="3200" dirty="0">
                    <a:latin typeface="Cambria Math" panose="02040503050406030204" pitchFamily="18" charset="0"/>
                  </a:rPr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If our immediate interest lies only in estimating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n-US" sz="3200" b="1" dirty="0"/>
                  <a:t>and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b="1" dirty="0"/>
                  <a:t>,  then the first two pieces of  log L  are irrelevant.  They do not depend on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n-US" sz="3200" b="1" dirty="0"/>
                  <a:t>and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b="1" dirty="0"/>
                  <a:t>.</a:t>
                </a:r>
                <a:endParaRPr lang="en-US" sz="32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  <a:blipFill>
                <a:blip r:embed="rId2"/>
                <a:stretch>
                  <a:fillRect l="-1600" t="-1964" r="-2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2942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fact, because our assumption of normality for the marginal distribution of  X  is captured entirely in the first two pieces of  log L,  this assumption is not needed for maximum likelihood estimation of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n-US" sz="3200" b="1" dirty="0"/>
                  <a:t>and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we may as well focus on maximization of the third piece, </a:t>
                </a:r>
                <a14:m>
                  <m:oMath xmlns:m="http://schemas.openxmlformats.org/officeDocument/2006/math">
                    <m:r>
                      <a:rPr lang="en-US" sz="3200" smtClean="0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2 </m:t>
                            </m:r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nary>
                  </m:oMath>
                </a14:m>
                <a:r>
                  <a:rPr lang="en-US" sz="3200" dirty="0">
                    <a:latin typeface="Cambria Math" panose="020405030504060302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  <a:blipFill>
                <a:blip r:embed="rId2"/>
                <a:stretch>
                  <a:fillRect l="-1600" t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7905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Furthermore, </a:t>
                </a:r>
                <a:r>
                  <a:rPr lang="en-US" sz="3200" b="1" i="1" dirty="0"/>
                  <a:t>maximization</a:t>
                </a:r>
                <a:r>
                  <a:rPr lang="en-US" sz="3200" b="1" dirty="0"/>
                  <a:t>  of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smtClean="0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2 </m:t>
                            </m:r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nary>
                  </m:oMath>
                </a14:m>
                <a:endParaRPr lang="en-US" sz="3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is equivalent to </a:t>
                </a:r>
                <a:r>
                  <a:rPr lang="en-US" sz="3200" b="1" i="1" dirty="0"/>
                  <a:t>minimization</a:t>
                </a:r>
                <a:r>
                  <a:rPr lang="en-US" sz="3200" b="1" dirty="0"/>
                  <a:t>  of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 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3200" dirty="0">
                    <a:latin typeface="Cambria Math" panose="02040503050406030204" pitchFamily="18" charset="0"/>
                  </a:rPr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see, then, that maximum likelihood estimation (under the assumptions we have made for the simple linear regression model) reduces to ordinary least squares.  Next, I want to present a matrix-vector solution to the least squares problem.</a:t>
                </a:r>
                <a:endParaRPr lang="en-US" sz="3200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  <a:blipFill>
                <a:blip r:embed="rId2"/>
                <a:stretch>
                  <a:fillRect l="-1600" r="-1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6518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LEAST SQUARES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Thinking of the data as fixed once acquired, let us define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≔ 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3200" b="1" dirty="0"/>
                  <a:t>.  We want to minimize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dirty="0">
                    <a:latin typeface="Cambria Math" panose="02040503050406030204" pitchFamily="18" charset="0"/>
                  </a:rPr>
                  <a:t>  </a:t>
                </a:r>
                <a:r>
                  <a:rPr lang="en-US" sz="3200" b="1" dirty="0"/>
                  <a:t>with respect to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n-US" sz="3200" b="1" dirty="0"/>
                  <a:t>and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gradient of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b="1" dirty="0"/>
                  <a:t>  is (see Lecture 8)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  <m:nary>
                              <m:naryPr>
                                <m:chr m:val="∑"/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{</m:t>
                                </m:r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}</m:t>
                                </m:r>
                              </m:e>
                            </m:nary>
                          </m:num>
                          <m:den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{</m:t>
                                </m:r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}</m:t>
                                </m:r>
                              </m:e>
                            </m:nary>
                          </m:den>
                        </m:f>
                      </m:e>
                    </m:d>
                  </m:oMath>
                </a14:m>
                <a:r>
                  <a:rPr lang="en-US" sz="3200" b="1" dirty="0"/>
                  <a:t>. </a:t>
                </a:r>
                <a:endParaRPr lang="en-US" sz="3200" b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  <a:blipFill>
                <a:blip r:embed="rId2"/>
                <a:stretch>
                  <a:fillRect l="-1600" t="-1671" r="-1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2217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LEAST SQUARES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Hessian of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b="1" dirty="0"/>
                  <a:t>  is (see Lecture 8)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en-US" sz="3200" b="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b="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  <m:sup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r>
                  <a:rPr lang="en-US" sz="3200" dirty="0">
                    <a:latin typeface="Cambria Math" panose="02040503050406030204" pitchFamily="18" charset="0"/>
                  </a:rPr>
                  <a:t>.</a:t>
                </a:r>
                <a:r>
                  <a:rPr lang="en-US" sz="3200" b="1" dirty="0">
                    <a:latin typeface="Cambria Math" panose="02040503050406030204" pitchFamily="18" charset="0"/>
                  </a:rPr>
                  <a:t> </a:t>
                </a:r>
                <a:r>
                  <a:rPr lang="en-US" sz="3200" b="1" dirty="0"/>
                  <a:t> The determinant of the Hessian is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4 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nary>
                          <m:naryPr>
                            <m:chr m:val="∑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Sup>
                              <m:sSubSup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  <m:sup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−4 </m:t>
                            </m:r>
                            <m:d>
                              <m:d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nary>
                                  <m:naryPr>
                                    <m:chr m:val="∑"/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3"/>
                                      </m:r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3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d>
                          </m:e>
                        </m:nary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b="1" dirty="0"/>
                  <a:t>,  which is  4 n (n – 1)  times the sample variance of  {x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}.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Therefore, if there are at least two distinct values in the set      {x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},  then the determinant is positive.  In this case, the diagonal entries of the Hessian are also positive.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  <a:blipFill>
                <a:blip r:embed="rId2"/>
                <a:stretch>
                  <a:fillRect l="-1600" t="-1671" r="-1477" b="-37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6044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LEAST SQUARES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if there are at least two distinct values in the set              {x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},  which we shall assume henceforth, then the Hessian is positive definite everywhere (i.e., for all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n-US" sz="3200" b="1" dirty="0"/>
                  <a:t>and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b="1" dirty="0"/>
                  <a:t>).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This implies that any solution to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𝛻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32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32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num>
                          <m:den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will be a local minimizer of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b="1" dirty="0"/>
                  <a:t>.  In fact, because the Hessian is positive definite everywhere, there can be only one solution to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𝛻</m:t>
                    </m:r>
                    <m:r>
                      <a:rPr lang="en-US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3200" b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3200" b="1" dirty="0"/>
                  <a:t>,  and this will be a global minimizer.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  <a:blipFill>
                <a:blip r:embed="rId2"/>
                <a:stretch>
                  <a:fillRect l="-1600" t="-1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7194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NORMAL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Now we turn our attention to solving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𝛻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n-US" sz="32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32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num>
                          <m:den>
                            <m:r>
                              <a:rPr lang="en-US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3200" dirty="0"/>
                  <a:t>. </a:t>
                </a: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Discarding factors of  -2  and rearranging,  we need to solve two linear equations,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𝑛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nary>
                          <m:naryPr>
                            <m:chr m:val="∑"/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200" b="1" dirty="0"/>
                  <a:t> 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nary>
                          <m:naryPr>
                            <m:chr m:val="∑"/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Sup>
                              <m:sSubSup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  <m:sup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nary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These are called the </a:t>
                </a:r>
                <a:r>
                  <a:rPr lang="en-US" sz="3200" b="1" u="sng" dirty="0"/>
                  <a:t>normal equations</a:t>
                </a:r>
                <a:r>
                  <a:rPr lang="en-US" sz="32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  <a:blipFill>
                <a:blip r:embed="rId2"/>
                <a:stretch>
                  <a:fillRect l="-1600" t="-7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57792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NORMAL EQUATIONS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74580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With only two parameters in simple linear regression, the normal equations can be solved easily enough without matrix-vector computations.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However, matrix-vector computations can be generalized to accommodate the numerous parameters in </a:t>
            </a:r>
            <a:r>
              <a:rPr lang="en-US" sz="3200" b="1" u="sng" dirty="0"/>
              <a:t>multiple linear regression</a:t>
            </a:r>
            <a:r>
              <a:rPr lang="en-US" sz="3200" b="1" dirty="0"/>
              <a:t>.  They are a more economical treatment of ordinary least squares in that setting, and they also provide insight into the nature of </a:t>
            </a:r>
            <a:r>
              <a:rPr lang="en-US" sz="3200" b="1" u="sng" dirty="0"/>
              <a:t>collinearity</a:t>
            </a:r>
            <a:r>
              <a:rPr lang="en-US" sz="32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4911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NORMAL EQUATIONS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Therefore, let us express the normal equations in terms of matrices and vectors.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To that end, define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𝜷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≔ </m:t>
                    </m:r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en-US" sz="3200" dirty="0"/>
                  <a:t>.  Let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≔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,…, </m:t>
                            </m:r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and lower case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≔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, …, </m:t>
                            </m:r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r>
                  <a:rPr lang="en-US" sz="3200" dirty="0"/>
                  <a:t>.  </a:t>
                </a:r>
                <a:r>
                  <a:rPr lang="en-US" sz="3200" b="1" dirty="0"/>
                  <a:t>Let capital</a:t>
                </a:r>
                <a:r>
                  <a:rPr lang="en-US" sz="3200" b="1" baseline="30000" dirty="0"/>
                  <a:t>1</a:t>
                </a:r>
                <a:r>
                  <a:rPr lang="en-US" sz="3200" b="1" dirty="0"/>
                  <a:t>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 be a matrix with  n  rows and  2  columns, the first column consisting entirely of  1’s  and the second column being lower case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b="1" baseline="30000" dirty="0"/>
                  <a:t>1</a:t>
                </a:r>
                <a:r>
                  <a:rPr lang="en-US" sz="2000" b="1" dirty="0"/>
                  <a:t> Nothing in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2000" b="1" dirty="0"/>
                  <a:t>  is random after data acquisition, but this notation is customary.</a:t>
                </a:r>
                <a:endParaRPr lang="en-US" sz="2000" b="1" baseline="30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  <a:blipFill>
                <a:blip r:embed="rId2"/>
                <a:stretch>
                  <a:fillRect l="-1600" t="-1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9091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THE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0366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The simple linear regression model describes the relationship between an outcome variable  Y  and an input variable  X.  We assume that  Y =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/>
              <a:t>X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b="1" dirty="0"/>
              <a:t>,  where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b="1" dirty="0"/>
              <a:t>  is an “error term”.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The parameters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3200" b="1" dirty="0"/>
              <a:t>and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3200" b="1" dirty="0"/>
              <a:t>are fixed but unknown.  They are the intercept and the slope, respectively, but they also may be referred to (collectively) as coefficients.</a:t>
            </a:r>
            <a:endParaRPr lang="en-US" sz="6700" b="1" dirty="0"/>
          </a:p>
        </p:txBody>
      </p:sp>
    </p:spTree>
    <p:extLst>
      <p:ext uri="{BB962C8B-B14F-4D97-AF65-F5344CB8AC3E}">
        <p14:creationId xmlns:p14="http://schemas.microsoft.com/office/powerpoint/2010/main" val="15815220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NORMAL EQUATIONS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You can check that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  is a two-component vector whose entries are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200" b="1" dirty="0"/>
                  <a:t>  and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You can also check that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 is a two by two matrix,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b="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  <m:sup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r>
                  <a:rPr lang="en-US" sz="3200" b="1" dirty="0"/>
                  <a:t>.  Moreover,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b="1" dirty="0"/>
                  <a:t>  is a two-component vector whose entries are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𝑛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 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nary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745809"/>
              </a:xfrm>
              <a:blipFill>
                <a:blip r:embed="rId2"/>
                <a:stretch>
                  <a:fillRect l="-1600" t="-1671" r="-1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99844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NORMAL EQUATIONS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315046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the normal equations are represented by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b="1" dirty="0"/>
                  <a:t> =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Since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 has nonzero determinant,</a:t>
                </a:r>
                <a:r>
                  <a:rPr lang="en-US" sz="3200" b="1" baseline="30000" dirty="0"/>
                  <a:t>2</a:t>
                </a:r>
                <a:r>
                  <a:rPr lang="en-US" sz="3200" b="1" dirty="0"/>
                  <a:t>  there exists a matrix inverse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.  Left multiplying through the normal equations by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 yields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b="1" dirty="0"/>
                  <a:t> =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b="1" baseline="30000" dirty="0"/>
                  <a:t>2</a:t>
                </a:r>
                <a:r>
                  <a:rPr lang="en-US" sz="2000" b="1" dirty="0"/>
                  <a:t> This can be checked directly, but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20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20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2000" b="1" dirty="0"/>
                  <a:t>  is also proportional to the Hessian matrix computed earlier.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315046"/>
              </a:xfrm>
              <a:blipFill>
                <a:blip r:embed="rId2"/>
                <a:stretch>
                  <a:fillRect l="-1600" t="-1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53821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NORMAL EQUATIONS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31504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By definition of a matrix inverse,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b="1" dirty="0"/>
                  <a:t> =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𝐈</m:t>
                    </m:r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b="1" dirty="0"/>
                  <a:t>,  so that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b="1" dirty="0"/>
                  <a:t> =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  solves the normal equations.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To be clear, I am not saying that the actual population parameters are given by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3200" b="1" dirty="0"/>
                  <a:t>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However,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b="1" dirty="0"/>
                  <a:t> =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  solves the normal equations and therefore minimizes the ordinary least squares criterion.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315046"/>
              </a:xfrm>
              <a:blipFill>
                <a:blip r:embed="rId2"/>
                <a:stretch>
                  <a:fillRect l="-1600" t="-1836" r="-2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73418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THE ESTIMATES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31504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the ordinary least squares estimates (which are also the maximum likelihood estimates) are given by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.  We may denote them by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</m:acc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Moreover, using the formula for the inverse of a two by two matrix (see Lecture 8), we may calculate that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  <m:sup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3200" b="1" dirty="0"/>
                  <a:t> /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nary>
                                      <m:naryPr>
                                        <m:chr m:val="∑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m:rPr>
                                            <m:brk m:alnAt="23"/>
                                          </m:r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e>
                                </m:d>
                              </m:e>
                            </m:nary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3200" b="1" dirty="0"/>
                  <a:t>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315046"/>
              </a:xfrm>
              <a:blipFill>
                <a:blip r:embed="rId2"/>
                <a:stretch>
                  <a:fillRect l="-1600" t="-1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69362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THE ESTIMATES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0891" y="2009554"/>
                <a:ext cx="11007635" cy="431504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Continuing, we may calculate that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nary>
                                  <m:naryPr>
                                    <m:chr m:val="∑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3"/>
                                      </m:rP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Sup>
                                      <m:sSubSup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3200" b="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b="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  <m:sup>
                                        <m:r>
                                          <a:rPr lang="en-US" sz="3200" b="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nary>
                                          <m:naryPr>
                                            <m:chr m:val="∑"/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naryPr>
                                          <m:sub>
                                            <m:r>
                                              <m:rPr>
                                                <m:brk m:alnAt="23"/>
                                              </m:rPr>
                                              <a:rPr lang="en-US" sz="3200" b="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a:rPr lang="en-US" sz="3200" b="0" i="1">
                                                <a:latin typeface="Cambria Math" panose="02040503050406030204" pitchFamily="18" charset="0"/>
                                              </a:rPr>
                                              <m:t>=1</m:t>
                                            </m:r>
                                          </m:sub>
                                          <m:sup>
                                            <m:r>
                                              <a:rPr lang="en-US" sz="3200" b="0" i="1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</m:sup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32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3200" b="0" i="1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sub>
                                            </m:sSub>
                                          </m:e>
                                        </m:nary>
                                      </m:e>
                                    </m:d>
                                  </m:e>
                                </m:nary>
                              </m:e>
                              <m:sup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  <m:sup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nary>
                            <m:nary>
                              <m:naryPr>
                                <m:chr m:val="∑"/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nary>
                                  <m:naryPr>
                                    <m:chr m:val="∑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b="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b="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nary>
                                <m:nary>
                                  <m:naryPr>
                                    <m:chr m:val="∑"/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3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3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nary>
                          </m:num>
                          <m:den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nary>
                              <m:naryPr>
                                <m:chr m:val="∑"/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nary>
                                  <m:naryPr>
                                    <m:chr m:val="∑"/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3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nary>
                                      <m:naryPr>
                                        <m:chr m:val="∑"/>
                                        <m:ctrlPr>
                                          <a:rPr lang="en-US" sz="3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e>
                                </m:nary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nary>
                          </m:den>
                        </m:f>
                      </m:e>
                    </m:d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Although the expression for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  presented above is specific to the simple linear regression model with two parameters, the ordinary least squares estimates for a multiple linear regression model may also be represented by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,  with a modified definition of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0891" y="2009554"/>
                <a:ext cx="11007635" cy="4315046"/>
              </a:xfrm>
              <a:blipFill>
                <a:blip r:embed="rId2"/>
                <a:stretch>
                  <a:fillRect l="-1440" t="-1836" r="-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80567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THE ESTIMATES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600252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Indeed, for the multiple linear regression model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Y =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+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/>
                  <a:t>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 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+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/>
                  <a:t>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 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+</a:t>
                </a:r>
                <a:r>
                  <a:rPr lang="en-US" sz="3200" b="1" dirty="0"/>
                  <a:t> … 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+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p</a:t>
                </a:r>
                <a:r>
                  <a:rPr lang="en-US" sz="3200" b="1" baseline="-25000" dirty="0"/>
                  <a:t> 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+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ε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,  </a:t>
                </a:r>
                <a:r>
                  <a:rPr lang="en-US" sz="3200" b="1" dirty="0"/>
                  <a:t>we may let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 be a matrix with  n  rows and  p + 1  columns.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first column of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 consists entirely of 1’s, the second column consists of the subjects’ values on  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 the third column consists of the subjects’ values on 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 and so forth.  In this case,      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  is a vector with  p + 1  components.  The entries of this vector are the least squares estimates of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, …,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p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600252"/>
              </a:xfrm>
              <a:blipFill>
                <a:blip r:embed="rId2"/>
                <a:stretch>
                  <a:fillRect l="-1600" t="-1724" r="-1662" b="-19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70807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COLLINEARITY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31504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Suppose that the columns of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 are almost but not quite linearly dependent.  In this case, the determinant of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  will be almost but not quite zero.  Thus,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 will exist but may have some entries that are large in magnitude.</a:t>
                </a:r>
                <a:r>
                  <a:rPr lang="en-US" sz="3200" b="1" baseline="30000" dirty="0"/>
                  <a:t>3</a:t>
                </a:r>
                <a:r>
                  <a:rPr lang="en-US" sz="3200" b="1" dirty="0"/>
                  <a:t>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this case, some components of  (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 dirty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dirty="0"/>
                  <a:t>)</a:t>
                </a:r>
                <a:r>
                  <a:rPr lang="en-US" sz="3200" b="1" baseline="30000" dirty="0"/>
                  <a:t> -1</a:t>
                </a:r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3200" b="1" baseline="30000" dirty="0"/>
                  <a:t>T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sz="3200" b="1" dirty="0"/>
                  <a:t>  may also be large in magnitude and seemingly unreasonable as estimates.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b="1" baseline="30000" dirty="0"/>
                  <a:t>3</a:t>
                </a:r>
                <a:r>
                  <a:rPr lang="en-US" sz="2000" b="1" dirty="0"/>
                  <a:t> A helpful analogy is to imagine taking the reciprocal of a real number which is almost zero.</a:t>
                </a:r>
                <a:endParaRPr lang="en-US" sz="20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315046"/>
              </a:xfrm>
              <a:blipFill>
                <a:blip r:embed="rId2"/>
                <a:stretch>
                  <a:fillRect l="-1600" t="-1836" r="-1231" b="-2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904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THE MODEL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0366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We assume that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b="1" dirty="0"/>
              <a:t>  is independent of  X  and that its marginal distribution is normal with mean  0  and fixed but unknown variance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l-GR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b="1" dirty="0"/>
              <a:t>.  Consequently, the conditional distribution of  Y  given  X = x  is normal with mean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x  </a:t>
            </a:r>
            <a:r>
              <a:rPr lang="en-US" sz="3200" b="1" dirty="0"/>
              <a:t>and variance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l-GR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b="1" dirty="0"/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For convenience, we shall also assume that the marginal distribution of  X  is normal with mean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sz="3200" b="1" dirty="0"/>
              <a:t>and variance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b="1" dirty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742780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SAMPLING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0366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We assume that data  (x</a:t>
            </a:r>
            <a:r>
              <a:rPr lang="en-US" sz="3200" b="1" baseline="-25000" dirty="0"/>
              <a:t>1</a:t>
            </a:r>
            <a:r>
              <a:rPr lang="en-US" sz="3200" b="1" dirty="0"/>
              <a:t>, y</a:t>
            </a:r>
            <a:r>
              <a:rPr lang="en-US" sz="3200" b="1" baseline="-25000" dirty="0"/>
              <a:t>1</a:t>
            </a:r>
            <a:r>
              <a:rPr lang="en-US" sz="3200" b="1" dirty="0"/>
              <a:t>), (x</a:t>
            </a:r>
            <a:r>
              <a:rPr lang="en-US" sz="3200" b="1" baseline="-25000" dirty="0"/>
              <a:t>2</a:t>
            </a:r>
            <a:r>
              <a:rPr lang="en-US" sz="3200" b="1" dirty="0"/>
              <a:t>, y</a:t>
            </a:r>
            <a:r>
              <a:rPr lang="en-US" sz="3200" b="1" baseline="-25000" dirty="0"/>
              <a:t>2</a:t>
            </a:r>
            <a:r>
              <a:rPr lang="en-US" sz="3200" b="1" dirty="0"/>
              <a:t>), …, (</a:t>
            </a:r>
            <a:r>
              <a:rPr lang="en-US" sz="3200" b="1" dirty="0" err="1"/>
              <a:t>x</a:t>
            </a:r>
            <a:r>
              <a:rPr lang="en-US" sz="3200" b="1" baseline="-25000" dirty="0" err="1"/>
              <a:t>n</a:t>
            </a:r>
            <a:r>
              <a:rPr lang="en-US" sz="3200" b="1" dirty="0"/>
              <a:t>, </a:t>
            </a:r>
            <a:r>
              <a:rPr lang="en-US" sz="3200" b="1" dirty="0" err="1"/>
              <a:t>y</a:t>
            </a:r>
            <a:r>
              <a:rPr lang="en-US" sz="3200" b="1" baseline="-25000" dirty="0" err="1"/>
              <a:t>n</a:t>
            </a:r>
            <a:r>
              <a:rPr lang="en-US" sz="3200" b="1" dirty="0"/>
              <a:t>)  are obtained via simple random sampling from an effectively infinite population.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Before we chose our sample, the observations were not yet fixed.  So, they could have been regarded as random vectors  (X</a:t>
            </a:r>
            <a:r>
              <a:rPr lang="en-US" sz="3200" b="1" baseline="-25000" dirty="0"/>
              <a:t>1</a:t>
            </a:r>
            <a:r>
              <a:rPr lang="en-US" sz="3200" b="1" dirty="0"/>
              <a:t>, Y</a:t>
            </a:r>
            <a:r>
              <a:rPr lang="en-US" sz="3200" b="1" baseline="-25000" dirty="0"/>
              <a:t>1</a:t>
            </a:r>
            <a:r>
              <a:rPr lang="en-US" sz="3200" b="1" dirty="0"/>
              <a:t>), (X</a:t>
            </a:r>
            <a:r>
              <a:rPr lang="en-US" sz="3200" b="1" baseline="-25000" dirty="0"/>
              <a:t>2</a:t>
            </a:r>
            <a:r>
              <a:rPr lang="en-US" sz="3200" b="1" dirty="0"/>
              <a:t>, Y</a:t>
            </a:r>
            <a:r>
              <a:rPr lang="en-US" sz="3200" b="1" baseline="-25000" dirty="0"/>
              <a:t>2</a:t>
            </a:r>
            <a:r>
              <a:rPr lang="en-US" sz="3200" b="1" dirty="0"/>
              <a:t>), …, (</a:t>
            </a:r>
            <a:r>
              <a:rPr lang="en-US" sz="3200" b="1" dirty="0" err="1"/>
              <a:t>X</a:t>
            </a:r>
            <a:r>
              <a:rPr lang="en-US" sz="3200" b="1" baseline="-25000" dirty="0" err="1"/>
              <a:t>n</a:t>
            </a:r>
            <a:r>
              <a:rPr lang="en-US" sz="3200" b="1" dirty="0"/>
              <a:t>, </a:t>
            </a:r>
            <a:r>
              <a:rPr lang="en-US" sz="3200" b="1" dirty="0" err="1"/>
              <a:t>Y</a:t>
            </a:r>
            <a:r>
              <a:rPr lang="en-US" sz="3200" b="1" baseline="-25000" dirty="0" err="1"/>
              <a:t>n</a:t>
            </a:r>
            <a:r>
              <a:rPr lang="en-US" sz="3200" b="1" dirty="0"/>
              <a:t>).  Although the components of a single random vector are not independent (unless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/>
              <a:t>= 0), the random vectors are independent and identically distributed (</a:t>
            </a:r>
            <a:r>
              <a:rPr lang="en-US" sz="3200" b="1" dirty="0" err="1"/>
              <a:t>iid</a:t>
            </a:r>
            <a:r>
              <a:rPr lang="en-US" sz="3200" b="1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367300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JOINT DENSITY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Let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lit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b="1" dirty="0"/>
                  <a:t>  represent the joint density of 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k</a:t>
                </a:r>
                <a:r>
                  <a:rPr lang="en-US" sz="3200" b="1" dirty="0"/>
                  <a:t>  and  </a:t>
                </a:r>
                <a:r>
                  <a:rPr lang="en-US" sz="3200" b="1" dirty="0" err="1"/>
                  <a:t>Y</a:t>
                </a:r>
                <a:r>
                  <a:rPr lang="en-US" sz="3200" b="1" baseline="-25000" dirty="0" err="1"/>
                  <a:t>k</a:t>
                </a:r>
                <a:r>
                  <a:rPr lang="en-US" sz="3200" b="1" dirty="0"/>
                  <a:t>  evaluated at 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k</a:t>
                </a:r>
                <a:r>
                  <a:rPr lang="en-US" sz="3200" b="1" dirty="0"/>
                  <a:t>  and  </a:t>
                </a:r>
                <a:r>
                  <a:rPr lang="en-US" sz="3200" b="1" dirty="0" err="1"/>
                  <a:t>y</a:t>
                </a:r>
                <a:r>
                  <a:rPr lang="en-US" sz="3200" b="1" baseline="-25000" dirty="0" err="1"/>
                  <a:t>k</a:t>
                </a:r>
                <a:r>
                  <a:rPr lang="en-US" sz="3200" b="1" dirty="0"/>
                  <a:t>.  Here  k  may be any integer between  1  and  n.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have (see Lecture 5)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lit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sub>
                    </m:sSub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2 </m:t>
                            </m:r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d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2 </m:t>
                            </m:r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d>
                  </m:oMath>
                </a14:m>
                <a:r>
                  <a:rPr lang="en-US" sz="3200" b="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  <a:blipFill>
                <a:blip r:embed="rId2"/>
                <a:stretch>
                  <a:fillRect l="-1600" t="-2115" r="-1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0390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LIKELIHOOD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5860" y="2009554"/>
                <a:ext cx="11112759" cy="403668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Because  (X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Y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), (X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Y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), …, (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, </a:t>
                </a:r>
                <a:r>
                  <a:rPr lang="en-US" sz="3200" b="1" dirty="0" err="1"/>
                  <a:t>Y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)  are independent, we may multiply their joint densities to obtain an overall joint density which covers all  n  random vectors.  This is  </a:t>
                </a:r>
                <a14:m>
                  <m:oMath xmlns:m="http://schemas.openxmlformats.org/officeDocument/2006/math">
                    <m:nary>
                      <m:naryPr>
                        <m:chr m:val="∏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m:rPr>
                                <m:lit/>
                              </m:rP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sub>
                        </m:sSub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d>
                      </m:e>
                    </m:nary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nary>
                      <m:naryPr>
                        <m:chr m:val="∏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exp</m:t>
                        </m:r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  <m:r>
                                          <a:rPr lang="en-US" sz="320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𝜇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𝑋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2 </m:t>
                                </m:r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den>
                            </m:f>
                          </m:e>
                        </m:d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exp</m:t>
                        </m:r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  <m:r>
                                          <a:rPr lang="en-US" sz="320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2 </m:t>
                                </m:r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𝜖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den>
                            </m:f>
                          </m:e>
                        </m:d>
                      </m:e>
                    </m:nary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3200" b="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>
                            <a:latin typeface="Cambria Math" panose="02040503050406030204" pitchFamily="18" charset="0"/>
                          </a:rPr>
                          <m:t>−</m:t>
                        </m:r>
                        <m:nary>
                          <m:naryPr>
                            <m:chr m:val="∑"/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  <m:r>
                                          <a:rPr lang="en-US" sz="320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𝜇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𝑋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2 </m:t>
                                </m:r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den>
                            </m:f>
                          </m:e>
                        </m:nary>
                      </m:e>
                    </m:d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>
                            <a:latin typeface="Cambria Math" panose="02040503050406030204" pitchFamily="18" charset="0"/>
                          </a:rPr>
                          <m:t>−</m:t>
                        </m:r>
                        <m:nary>
                          <m:naryPr>
                            <m:chr m:val="∑"/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  <m:r>
                                          <a:rPr lang="en-US" sz="320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2 </m:t>
                                </m:r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𝜖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den>
                            </m:f>
                          </m:e>
                        </m:nary>
                      </m:e>
                    </m:d>
                  </m:oMath>
                </a14:m>
                <a:r>
                  <a:rPr lang="en-US" sz="3200" b="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5860" y="2009554"/>
                <a:ext cx="11112759" cy="4036684"/>
              </a:xfrm>
              <a:blipFill>
                <a:blip r:embed="rId2"/>
                <a:stretch>
                  <a:fillRect l="-1371" t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6907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LIKELIHOOD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71781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The expression on the previous slide is called the </a:t>
            </a:r>
            <a:r>
              <a:rPr lang="en-US" sz="3200" b="1" u="sng" dirty="0"/>
              <a:t>likelihood</a:t>
            </a:r>
            <a:r>
              <a:rPr lang="en-US" sz="3200" b="1" dirty="0"/>
              <a:t>.  There are two ways to interpret the likelihood.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One interpretation is that, for fixed population parameters, the likelihood is roughly proportional to the probability of observing data similar to  (x</a:t>
            </a:r>
            <a:r>
              <a:rPr lang="en-US" sz="3200" b="1" baseline="-25000" dirty="0"/>
              <a:t>1</a:t>
            </a:r>
            <a:r>
              <a:rPr lang="en-US" sz="3200" b="1" dirty="0"/>
              <a:t>, y</a:t>
            </a:r>
            <a:r>
              <a:rPr lang="en-US" sz="3200" b="1" baseline="-25000" dirty="0"/>
              <a:t>1</a:t>
            </a:r>
            <a:r>
              <a:rPr lang="en-US" sz="3200" b="1" dirty="0"/>
              <a:t>), (x</a:t>
            </a:r>
            <a:r>
              <a:rPr lang="en-US" sz="3200" b="1" baseline="-25000" dirty="0"/>
              <a:t>2</a:t>
            </a:r>
            <a:r>
              <a:rPr lang="en-US" sz="3200" b="1" dirty="0"/>
              <a:t>, y</a:t>
            </a:r>
            <a:r>
              <a:rPr lang="en-US" sz="3200" b="1" baseline="-25000" dirty="0"/>
              <a:t>2</a:t>
            </a:r>
            <a:r>
              <a:rPr lang="en-US" sz="3200" b="1" dirty="0"/>
              <a:t>), …, (</a:t>
            </a:r>
            <a:r>
              <a:rPr lang="en-US" sz="3200" b="1" dirty="0" err="1"/>
              <a:t>x</a:t>
            </a:r>
            <a:r>
              <a:rPr lang="en-US" sz="3200" b="1" baseline="-25000" dirty="0" err="1"/>
              <a:t>n</a:t>
            </a:r>
            <a:r>
              <a:rPr lang="en-US" sz="3200" b="1" dirty="0"/>
              <a:t>, </a:t>
            </a:r>
            <a:r>
              <a:rPr lang="en-US" sz="3200" b="1" dirty="0" err="1"/>
              <a:t>y</a:t>
            </a:r>
            <a:r>
              <a:rPr lang="en-US" sz="3200" b="1" baseline="-25000" dirty="0" err="1"/>
              <a:t>n</a:t>
            </a:r>
            <a:r>
              <a:rPr lang="en-US" sz="3200" b="1" dirty="0"/>
              <a:t>).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So, larger values of the likelihood suggest that obtaining a data set like the one we have observed is not surprising.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059399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LIKELIHOOD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0366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The second interpretation is that, when we do not know the population parameters, we can ask for which possible values of the population parameters the likelihood is large.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In essence, we ask for which possible values of the population parameters is it not surprising to obtain a data set like the one we have observed.</a:t>
            </a:r>
          </a:p>
        </p:txBody>
      </p:sp>
    </p:spTree>
    <p:extLst>
      <p:ext uri="{BB962C8B-B14F-4D97-AF65-F5344CB8AC3E}">
        <p14:creationId xmlns:p14="http://schemas.microsoft.com/office/powerpoint/2010/main" val="1720719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0366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The principle of </a:t>
            </a:r>
            <a:r>
              <a:rPr lang="en-US" sz="3200" b="1" u="sng" dirty="0"/>
              <a:t>maximum likelihood</a:t>
            </a:r>
            <a:r>
              <a:rPr lang="en-US" sz="3200" b="1" dirty="0"/>
              <a:t> is to identify the possible values of the population parameters for which the likelihood is maximized.  We adopt these as estimates of the parameters.  They are called, more specifically, </a:t>
            </a:r>
            <a:r>
              <a:rPr lang="en-US" sz="3200" b="1" u="sng" dirty="0"/>
              <a:t>maximum likelihood estimates</a:t>
            </a:r>
            <a:r>
              <a:rPr lang="en-US" sz="3200" b="1" dirty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In what follows, let  L  denote the likelihood function.  While  L  depends on the observed data, we are more interested in the dependence of  L  on the population parameters.</a:t>
            </a:r>
          </a:p>
        </p:txBody>
      </p:sp>
    </p:spTree>
    <p:extLst>
      <p:ext uri="{BB962C8B-B14F-4D97-AF65-F5344CB8AC3E}">
        <p14:creationId xmlns:p14="http://schemas.microsoft.com/office/powerpoint/2010/main" val="2994272234"/>
      </p:ext>
    </p:extLst>
  </p:cSld>
  <p:clrMapOvr>
    <a:masterClrMapping/>
  </p:clrMapOvr>
</p:sld>
</file>

<file path=ppt/theme/theme1.xml><?xml version="1.0" encoding="utf-8"?>
<a:theme xmlns:a="http://schemas.openxmlformats.org/drawingml/2006/main" name="AngleLinesVTI">
  <a:themeElements>
    <a:clrScheme name="Custom 34">
      <a:dk1>
        <a:sysClr val="windowText" lastClr="000000"/>
      </a:dk1>
      <a:lt1>
        <a:sysClr val="window" lastClr="FFFFFF"/>
      </a:lt1>
      <a:dk2>
        <a:srgbClr val="001E2E"/>
      </a:dk2>
      <a:lt2>
        <a:srgbClr val="F0ECEC"/>
      </a:lt2>
      <a:accent1>
        <a:srgbClr val="155767"/>
      </a:accent1>
      <a:accent2>
        <a:srgbClr val="BA9CA0"/>
      </a:accent2>
      <a:accent3>
        <a:srgbClr val="A57931"/>
      </a:accent3>
      <a:accent4>
        <a:srgbClr val="0E577C"/>
      </a:accent4>
      <a:accent5>
        <a:srgbClr val="CC846E"/>
      </a:accent5>
      <a:accent6>
        <a:srgbClr val="93767A"/>
      </a:accent6>
      <a:hlink>
        <a:srgbClr val="0563C1"/>
      </a:hlink>
      <a:folHlink>
        <a:srgbClr val="954F72"/>
      </a:folHlink>
    </a:clrScheme>
    <a:fontScheme name="Walbaum Light Univers Light">
      <a:majorFont>
        <a:latin typeface="Walbaum Display Light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gleLinesVTI" id="{BC1FC193-C72F-4761-9899-1105EDF6BAE8}" vid="{64612625-F022-44B7-B9FA-9D26DEDBDC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180A77-4928-484F-9529-F716C85D6A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0BE78-9FDF-401B-B412-3AA10EC5BEA3}">
  <ds:schemaRefs>
    <ds:schemaRef ds:uri="http://purl.org/dc/terms/"/>
    <ds:schemaRef ds:uri="http://purl.org/dc/dcmitype/"/>
    <ds:schemaRef ds:uri="16c05727-aa75-4e4a-9b5f-8a80a1165891"/>
    <ds:schemaRef ds:uri="230e9df3-be65-4c73-a93b-d1236ebd677e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schemas.microsoft.com/sharepoint/v3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0E62E91-3991-445A-ADE0-DB143B39320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{15A12A83-B290-452D-83BA-CDFE94041F92}TF020710ce-b2a3-4743-8ec4-0abcd2574951ef9f6aa4_win32-415a623b9e9a</Template>
  <TotalTime>1476</TotalTime>
  <Words>1987</Words>
  <Application>Microsoft Office PowerPoint</Application>
  <PresentationFormat>Widescreen</PresentationFormat>
  <Paragraphs>123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Aptos</vt:lpstr>
      <vt:lpstr>Arial</vt:lpstr>
      <vt:lpstr>Calibri</vt:lpstr>
      <vt:lpstr>Cambria Math</vt:lpstr>
      <vt:lpstr>Univers Condensed Light</vt:lpstr>
      <vt:lpstr>Walbaum Display Light</vt:lpstr>
      <vt:lpstr>AngleLinesVTI</vt:lpstr>
      <vt:lpstr>THE SIMPLE LINEAR REGRESSION MODEL; MAXIMIZING A LIKELIHOOD  BST 675 Fall 2025 Lecture 9 Dr. Richard Charnigo </vt:lpstr>
      <vt:lpstr>THE MODEL</vt:lpstr>
      <vt:lpstr>THE MODEL (CONTINUED)</vt:lpstr>
      <vt:lpstr>SAMPLING</vt:lpstr>
      <vt:lpstr>JOINT DENSITY</vt:lpstr>
      <vt:lpstr>LIKELIHOOD</vt:lpstr>
      <vt:lpstr>LIKELIHOOD (CONTINUED)</vt:lpstr>
      <vt:lpstr>LIKELIHOOD (CONTINUED)</vt:lpstr>
      <vt:lpstr>MAXIMUM LIKELIHOOD</vt:lpstr>
      <vt:lpstr>MAXIMUM LIKELIHOOD (CONTINUED)</vt:lpstr>
      <vt:lpstr>MAXIMUM LIKELIHOOD (CONTINUED)</vt:lpstr>
      <vt:lpstr>MAXIMUM LIKELIHOOD (CONTINUED)</vt:lpstr>
      <vt:lpstr>MAXIMUM LIKELIHOOD (CONTINUED)</vt:lpstr>
      <vt:lpstr>LEAST SQUARES </vt:lpstr>
      <vt:lpstr>LEAST SQUARES (CONTINUED)</vt:lpstr>
      <vt:lpstr>LEAST SQUARES (CONTINUED)</vt:lpstr>
      <vt:lpstr>NORMAL EQUATIONS</vt:lpstr>
      <vt:lpstr>NORMAL EQUATIONS (CONTINUED)</vt:lpstr>
      <vt:lpstr>NORMAL EQUATIONS (CONTINUED)</vt:lpstr>
      <vt:lpstr>NORMAL EQUATIONS (CONTINUED)</vt:lpstr>
      <vt:lpstr>NORMAL EQUATIONS (CONTINUED)</vt:lpstr>
      <vt:lpstr>NORMAL EQUATIONS (CONTINUED)</vt:lpstr>
      <vt:lpstr>THE ESTIMATES</vt:lpstr>
      <vt:lpstr>THE ESTIMATES (CONTINUED)</vt:lpstr>
      <vt:lpstr>THE ESTIMATES (CONTINUED)</vt:lpstr>
      <vt:lpstr>COLLINEARITY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DESCRIBING NUMERICAL DATA; ASSESSING NON-NORMALITY  BST 600 Fall 2025 Lecture 8 Dr. Richard Charnigo </dc:title>
  <dc:creator>Richard Charnigo</dc:creator>
  <cp:lastModifiedBy>Richard Charnigo</cp:lastModifiedBy>
  <cp:revision>5</cp:revision>
  <cp:lastPrinted>2025-09-27T01:22:51Z</cp:lastPrinted>
  <dcterms:created xsi:type="dcterms:W3CDTF">2025-09-19T01:53:50Z</dcterms:created>
  <dcterms:modified xsi:type="dcterms:W3CDTF">2025-10-01T16:55:44Z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