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22"/>
  </p:notesMasterIdLst>
  <p:handoutMasterIdLst>
    <p:handoutMasterId r:id="rId23"/>
  </p:handoutMasterIdLst>
  <p:sldIdLst>
    <p:sldId id="289" r:id="rId5"/>
    <p:sldId id="291" r:id="rId6"/>
    <p:sldId id="312" r:id="rId7"/>
    <p:sldId id="325" r:id="rId8"/>
    <p:sldId id="311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3" r:id="rId19"/>
    <p:sldId id="322" r:id="rId20"/>
    <p:sldId id="32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20007A-BB4B-40ED-939F-0BAD02D489E7}" v="8177" dt="2025-11-12T05:08:11.715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4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1" d="2"/>
          <a:sy n="1" d="2"/>
        </p:scale>
        <p:origin x="3480" y="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A020007A-BB4B-40ED-939F-0BAD02D489E7}"/>
    <pc:docChg chg="undo custSel addSld delSld modSld">
      <pc:chgData name="Richard Charnigo" userId="4fe029dc7930efe6" providerId="LiveId" clId="{A020007A-BB4B-40ED-939F-0BAD02D489E7}" dt="2025-11-12T05:08:11.715" v="12942" actId="20577"/>
      <pc:docMkLst>
        <pc:docMk/>
      </pc:docMkLst>
      <pc:sldChg chg="modSp mod">
        <pc:chgData name="Richard Charnigo" userId="4fe029dc7930efe6" providerId="LiveId" clId="{A020007A-BB4B-40ED-939F-0BAD02D489E7}" dt="2025-10-27T03:28:25.883" v="7" actId="20577"/>
        <pc:sldMkLst>
          <pc:docMk/>
          <pc:sldMk cId="3078994387" sldId="289"/>
        </pc:sldMkLst>
        <pc:spChg chg="mod">
          <ac:chgData name="Richard Charnigo" userId="4fe029dc7930efe6" providerId="LiveId" clId="{A020007A-BB4B-40ED-939F-0BAD02D489E7}" dt="2025-10-27T03:28:25.883" v="7" actId="20577"/>
          <ac:spMkLst>
            <pc:docMk/>
            <pc:sldMk cId="3078994387" sldId="289"/>
            <ac:spMk id="9" creationId="{6FEC93CF-2672-7D78-F278-58C5E012E0DF}"/>
          </ac:spMkLst>
        </pc:spChg>
      </pc:sldChg>
      <pc:sldChg chg="modSp mod">
        <pc:chgData name="Richard Charnigo" userId="4fe029dc7930efe6" providerId="LiveId" clId="{A020007A-BB4B-40ED-939F-0BAD02D489E7}" dt="2025-10-28T00:33:52.760" v="2085" actId="20577"/>
        <pc:sldMkLst>
          <pc:docMk/>
          <pc:sldMk cId="1581522045" sldId="291"/>
        </pc:sldMkLst>
        <pc:spChg chg="mod">
          <ac:chgData name="Richard Charnigo" userId="4fe029dc7930efe6" providerId="LiveId" clId="{A020007A-BB4B-40ED-939F-0BAD02D489E7}" dt="2025-10-27T03:55:17.613" v="1541" actId="20577"/>
          <ac:spMkLst>
            <pc:docMk/>
            <pc:sldMk cId="1581522045" sldId="291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0:33:52.760" v="2085" actId="20577"/>
          <ac:spMkLst>
            <pc:docMk/>
            <pc:sldMk cId="1581522045" sldId="291"/>
            <ac:spMk id="3" creationId="{940A6D83-6E2B-7C68-A633-B77B496B2B66}"/>
          </ac:spMkLst>
        </pc:spChg>
      </pc:sldChg>
      <pc:sldChg chg="del">
        <pc:chgData name="Richard Charnigo" userId="4fe029dc7930efe6" providerId="LiveId" clId="{A020007A-BB4B-40ED-939F-0BAD02D489E7}" dt="2025-10-28T00:30:59.905" v="1730" actId="2696"/>
        <pc:sldMkLst>
          <pc:docMk/>
          <pc:sldMk cId="2415630335" sldId="292"/>
        </pc:sldMkLst>
      </pc:sldChg>
      <pc:sldChg chg="del">
        <pc:chgData name="Richard Charnigo" userId="4fe029dc7930efe6" providerId="LiveId" clId="{A020007A-BB4B-40ED-939F-0BAD02D489E7}" dt="2025-10-28T00:31:00.597" v="1731" actId="2696"/>
        <pc:sldMkLst>
          <pc:docMk/>
          <pc:sldMk cId="565697203" sldId="293"/>
        </pc:sldMkLst>
      </pc:sldChg>
      <pc:sldChg chg="del">
        <pc:chgData name="Richard Charnigo" userId="4fe029dc7930efe6" providerId="LiveId" clId="{A020007A-BB4B-40ED-939F-0BAD02D489E7}" dt="2025-10-28T00:31:00.806" v="1732" actId="2696"/>
        <pc:sldMkLst>
          <pc:docMk/>
          <pc:sldMk cId="1835577543" sldId="294"/>
        </pc:sldMkLst>
      </pc:sldChg>
      <pc:sldChg chg="del">
        <pc:chgData name="Richard Charnigo" userId="4fe029dc7930efe6" providerId="LiveId" clId="{A020007A-BB4B-40ED-939F-0BAD02D489E7}" dt="2025-10-28T00:31:00.987" v="1733" actId="2696"/>
        <pc:sldMkLst>
          <pc:docMk/>
          <pc:sldMk cId="3848192873" sldId="295"/>
        </pc:sldMkLst>
      </pc:sldChg>
      <pc:sldChg chg="del">
        <pc:chgData name="Richard Charnigo" userId="4fe029dc7930efe6" providerId="LiveId" clId="{A020007A-BB4B-40ED-939F-0BAD02D489E7}" dt="2025-10-28T00:31:01.220" v="1734" actId="2696"/>
        <pc:sldMkLst>
          <pc:docMk/>
          <pc:sldMk cId="3997362928" sldId="296"/>
        </pc:sldMkLst>
      </pc:sldChg>
      <pc:sldChg chg="del">
        <pc:chgData name="Richard Charnigo" userId="4fe029dc7930efe6" providerId="LiveId" clId="{A020007A-BB4B-40ED-939F-0BAD02D489E7}" dt="2025-10-28T00:31:01.365" v="1735" actId="2696"/>
        <pc:sldMkLst>
          <pc:docMk/>
          <pc:sldMk cId="4292129725" sldId="297"/>
        </pc:sldMkLst>
      </pc:sldChg>
      <pc:sldChg chg="del">
        <pc:chgData name="Richard Charnigo" userId="4fe029dc7930efe6" providerId="LiveId" clId="{A020007A-BB4B-40ED-939F-0BAD02D489E7}" dt="2025-10-28T00:31:01.644" v="1736" actId="2696"/>
        <pc:sldMkLst>
          <pc:docMk/>
          <pc:sldMk cId="2311043540" sldId="298"/>
        </pc:sldMkLst>
      </pc:sldChg>
      <pc:sldChg chg="del">
        <pc:chgData name="Richard Charnigo" userId="4fe029dc7930efe6" providerId="LiveId" clId="{A020007A-BB4B-40ED-939F-0BAD02D489E7}" dt="2025-10-28T00:31:01.785" v="1737" actId="2696"/>
        <pc:sldMkLst>
          <pc:docMk/>
          <pc:sldMk cId="1830286282" sldId="299"/>
        </pc:sldMkLst>
      </pc:sldChg>
      <pc:sldChg chg="del">
        <pc:chgData name="Richard Charnigo" userId="4fe029dc7930efe6" providerId="LiveId" clId="{A020007A-BB4B-40ED-939F-0BAD02D489E7}" dt="2025-10-28T00:31:02.070" v="1738" actId="2696"/>
        <pc:sldMkLst>
          <pc:docMk/>
          <pc:sldMk cId="1050195972" sldId="300"/>
        </pc:sldMkLst>
      </pc:sldChg>
      <pc:sldChg chg="del">
        <pc:chgData name="Richard Charnigo" userId="4fe029dc7930efe6" providerId="LiveId" clId="{A020007A-BB4B-40ED-939F-0BAD02D489E7}" dt="2025-10-28T00:31:02.373" v="1739" actId="2696"/>
        <pc:sldMkLst>
          <pc:docMk/>
          <pc:sldMk cId="4070642103" sldId="301"/>
        </pc:sldMkLst>
      </pc:sldChg>
      <pc:sldChg chg="del">
        <pc:chgData name="Richard Charnigo" userId="4fe029dc7930efe6" providerId="LiveId" clId="{A020007A-BB4B-40ED-939F-0BAD02D489E7}" dt="2025-10-28T00:31:02.608" v="1740" actId="2696"/>
        <pc:sldMkLst>
          <pc:docMk/>
          <pc:sldMk cId="2948831745" sldId="302"/>
        </pc:sldMkLst>
      </pc:sldChg>
      <pc:sldChg chg="del">
        <pc:chgData name="Richard Charnigo" userId="4fe029dc7930efe6" providerId="LiveId" clId="{A020007A-BB4B-40ED-939F-0BAD02D489E7}" dt="2025-10-28T00:31:02.896" v="1741" actId="2696"/>
        <pc:sldMkLst>
          <pc:docMk/>
          <pc:sldMk cId="1025086454" sldId="303"/>
        </pc:sldMkLst>
      </pc:sldChg>
      <pc:sldChg chg="del">
        <pc:chgData name="Richard Charnigo" userId="4fe029dc7930efe6" providerId="LiveId" clId="{A020007A-BB4B-40ED-939F-0BAD02D489E7}" dt="2025-10-28T00:31:03.123" v="1742" actId="2696"/>
        <pc:sldMkLst>
          <pc:docMk/>
          <pc:sldMk cId="1242536081" sldId="304"/>
        </pc:sldMkLst>
      </pc:sldChg>
      <pc:sldChg chg="del">
        <pc:chgData name="Richard Charnigo" userId="4fe029dc7930efe6" providerId="LiveId" clId="{A020007A-BB4B-40ED-939F-0BAD02D489E7}" dt="2025-10-28T00:31:03.496" v="1743" actId="2696"/>
        <pc:sldMkLst>
          <pc:docMk/>
          <pc:sldMk cId="3380971332" sldId="305"/>
        </pc:sldMkLst>
      </pc:sldChg>
      <pc:sldChg chg="del">
        <pc:chgData name="Richard Charnigo" userId="4fe029dc7930efe6" providerId="LiveId" clId="{A020007A-BB4B-40ED-939F-0BAD02D489E7}" dt="2025-10-28T00:31:04.040" v="1744" actId="2696"/>
        <pc:sldMkLst>
          <pc:docMk/>
          <pc:sldMk cId="2675780028" sldId="306"/>
        </pc:sldMkLst>
      </pc:sldChg>
      <pc:sldChg chg="del">
        <pc:chgData name="Richard Charnigo" userId="4fe029dc7930efe6" providerId="LiveId" clId="{A020007A-BB4B-40ED-939F-0BAD02D489E7}" dt="2025-10-28T00:31:04.475" v="1745" actId="2696"/>
        <pc:sldMkLst>
          <pc:docMk/>
          <pc:sldMk cId="2132082119" sldId="307"/>
        </pc:sldMkLst>
      </pc:sldChg>
      <pc:sldChg chg="del">
        <pc:chgData name="Richard Charnigo" userId="4fe029dc7930efe6" providerId="LiveId" clId="{A020007A-BB4B-40ED-939F-0BAD02D489E7}" dt="2025-10-28T00:31:06.499" v="1746" actId="2696"/>
        <pc:sldMkLst>
          <pc:docMk/>
          <pc:sldMk cId="3393238583" sldId="308"/>
        </pc:sldMkLst>
      </pc:sldChg>
      <pc:sldChg chg="del">
        <pc:chgData name="Richard Charnigo" userId="4fe029dc7930efe6" providerId="LiveId" clId="{A020007A-BB4B-40ED-939F-0BAD02D489E7}" dt="2025-10-28T00:31:07.646" v="1747" actId="2696"/>
        <pc:sldMkLst>
          <pc:docMk/>
          <pc:sldMk cId="3677977989" sldId="309"/>
        </pc:sldMkLst>
      </pc:sldChg>
      <pc:sldChg chg="del">
        <pc:chgData name="Richard Charnigo" userId="4fe029dc7930efe6" providerId="LiveId" clId="{A020007A-BB4B-40ED-939F-0BAD02D489E7}" dt="2025-10-28T00:31:22.850" v="1748" actId="2696"/>
        <pc:sldMkLst>
          <pc:docMk/>
          <pc:sldMk cId="702911788" sldId="310"/>
        </pc:sldMkLst>
      </pc:sldChg>
      <pc:sldChg chg="modSp add mod">
        <pc:chgData name="Richard Charnigo" userId="4fe029dc7930efe6" providerId="LiveId" clId="{A020007A-BB4B-40ED-939F-0BAD02D489E7}" dt="2025-10-28T02:34:24.372" v="11021" actId="20577"/>
        <pc:sldMkLst>
          <pc:docMk/>
          <pc:sldMk cId="2886300888" sldId="311"/>
        </pc:sldMkLst>
        <pc:spChg chg="mod">
          <ac:chgData name="Richard Charnigo" userId="4fe029dc7930efe6" providerId="LiveId" clId="{A020007A-BB4B-40ED-939F-0BAD02D489E7}" dt="2025-10-27T03:55:21.248" v="1555" actId="20577"/>
          <ac:spMkLst>
            <pc:docMk/>
            <pc:sldMk cId="2886300888" sldId="311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2:34:24.372" v="11021" actId="20577"/>
          <ac:spMkLst>
            <pc:docMk/>
            <pc:sldMk cId="2886300888" sldId="31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9T21:11:13.368" v="11654"/>
        <pc:sldMkLst>
          <pc:docMk/>
          <pc:sldMk cId="1788286430" sldId="312"/>
        </pc:sldMkLst>
        <pc:spChg chg="mod">
          <ac:chgData name="Richard Charnigo" userId="4fe029dc7930efe6" providerId="LiveId" clId="{A020007A-BB4B-40ED-939F-0BAD02D489E7}" dt="2025-10-28T00:37:57.976" v="2398" actId="20577"/>
          <ac:spMkLst>
            <pc:docMk/>
            <pc:sldMk cId="1788286430" sldId="312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9T21:11:13.368" v="11654"/>
          <ac:spMkLst>
            <pc:docMk/>
            <pc:sldMk cId="1788286430" sldId="312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9T21:25:26.232" v="12899" actId="255"/>
        <pc:sldMkLst>
          <pc:docMk/>
          <pc:sldMk cId="380692322" sldId="313"/>
        </pc:sldMkLst>
        <pc:spChg chg="mod">
          <ac:chgData name="Richard Charnigo" userId="4fe029dc7930efe6" providerId="LiveId" clId="{A020007A-BB4B-40ED-939F-0BAD02D489E7}" dt="2025-10-28T01:20:41.777" v="5018" actId="20577"/>
          <ac:spMkLst>
            <pc:docMk/>
            <pc:sldMk cId="380692322" sldId="313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9T21:25:26.232" v="12899" actId="255"/>
          <ac:spMkLst>
            <pc:docMk/>
            <pc:sldMk cId="380692322" sldId="31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1-12T05:08:00.219" v="12940" actId="20577"/>
        <pc:sldMkLst>
          <pc:docMk/>
          <pc:sldMk cId="2345897991" sldId="314"/>
        </pc:sldMkLst>
        <pc:spChg chg="mod">
          <ac:chgData name="Richard Charnigo" userId="4fe029dc7930efe6" providerId="LiveId" clId="{A020007A-BB4B-40ED-939F-0BAD02D489E7}" dt="2025-10-28T01:20:44.821" v="5022" actId="20577"/>
          <ac:spMkLst>
            <pc:docMk/>
            <pc:sldMk cId="2345897991" sldId="314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1-12T05:08:00.219" v="12940" actId="20577"/>
          <ac:spMkLst>
            <pc:docMk/>
            <pc:sldMk cId="2345897991" sldId="314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2:34:17.289" v="11020" actId="20577"/>
        <pc:sldMkLst>
          <pc:docMk/>
          <pc:sldMk cId="3599170402" sldId="315"/>
        </pc:sldMkLst>
        <pc:spChg chg="mod">
          <ac:chgData name="Richard Charnigo" userId="4fe029dc7930efe6" providerId="LiveId" clId="{A020007A-BB4B-40ED-939F-0BAD02D489E7}" dt="2025-10-28T01:20:50.207" v="5023" actId="20577"/>
          <ac:spMkLst>
            <pc:docMk/>
            <pc:sldMk cId="3599170402" sldId="315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2:34:17.289" v="11020" actId="20577"/>
          <ac:spMkLst>
            <pc:docMk/>
            <pc:sldMk cId="3599170402" sldId="315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1:29:25.647" v="5967" actId="20577"/>
        <pc:sldMkLst>
          <pc:docMk/>
          <pc:sldMk cId="3918455008" sldId="316"/>
        </pc:sldMkLst>
        <pc:spChg chg="mod">
          <ac:chgData name="Richard Charnigo" userId="4fe029dc7930efe6" providerId="LiveId" clId="{A020007A-BB4B-40ED-939F-0BAD02D489E7}" dt="2025-10-28T01:25:08.311" v="5597" actId="20577"/>
          <ac:spMkLst>
            <pc:docMk/>
            <pc:sldMk cId="3918455008" sldId="316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1:29:25.647" v="5967" actId="20577"/>
          <ac:spMkLst>
            <pc:docMk/>
            <pc:sldMk cId="3918455008" sldId="316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1:54:14.435" v="7255" actId="20577"/>
        <pc:sldMkLst>
          <pc:docMk/>
          <pc:sldMk cId="2447915491" sldId="317"/>
        </pc:sldMkLst>
        <pc:spChg chg="mod">
          <ac:chgData name="Richard Charnigo" userId="4fe029dc7930efe6" providerId="LiveId" clId="{A020007A-BB4B-40ED-939F-0BAD02D489E7}" dt="2025-10-28T01:29:53.571" v="5986" actId="20577"/>
          <ac:spMkLst>
            <pc:docMk/>
            <pc:sldMk cId="2447915491" sldId="317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1:54:14.435" v="7255" actId="20577"/>
          <ac:spMkLst>
            <pc:docMk/>
            <pc:sldMk cId="2447915491" sldId="317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1-12T05:08:11.715" v="12942" actId="20577"/>
        <pc:sldMkLst>
          <pc:docMk/>
          <pc:sldMk cId="1616438591" sldId="318"/>
        </pc:sldMkLst>
        <pc:spChg chg="mod">
          <ac:chgData name="Richard Charnigo" userId="4fe029dc7930efe6" providerId="LiveId" clId="{A020007A-BB4B-40ED-939F-0BAD02D489E7}" dt="2025-11-12T05:08:11.715" v="12942" actId="20577"/>
          <ac:spMkLst>
            <pc:docMk/>
            <pc:sldMk cId="1616438591" sldId="318"/>
            <ac:spMk id="3" creationId="{940A6D83-6E2B-7C68-A633-B77B496B2B66}"/>
          </ac:spMkLst>
        </pc:spChg>
      </pc:sldChg>
      <pc:sldChg chg="add del">
        <pc:chgData name="Richard Charnigo" userId="4fe029dc7930efe6" providerId="LiveId" clId="{A020007A-BB4B-40ED-939F-0BAD02D489E7}" dt="2025-10-28T01:38:52.650" v="6829" actId="2890"/>
        <pc:sldMkLst>
          <pc:docMk/>
          <pc:sldMk cId="761620999" sldId="319"/>
        </pc:sldMkLst>
      </pc:sldChg>
      <pc:sldChg chg="modSp add mod">
        <pc:chgData name="Richard Charnigo" userId="4fe029dc7930efe6" providerId="LiveId" clId="{A020007A-BB4B-40ED-939F-0BAD02D489E7}" dt="2025-10-28T02:37:04.673" v="11023" actId="20577"/>
        <pc:sldMkLst>
          <pc:docMk/>
          <pc:sldMk cId="1535054566" sldId="319"/>
        </pc:sldMkLst>
        <pc:spChg chg="mod">
          <ac:chgData name="Richard Charnigo" userId="4fe029dc7930efe6" providerId="LiveId" clId="{A020007A-BB4B-40ED-939F-0BAD02D489E7}" dt="2025-10-28T02:37:04.673" v="11023" actId="20577"/>
          <ac:spMkLst>
            <pc:docMk/>
            <pc:sldMk cId="1535054566" sldId="319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2:39:01.708" v="11060" actId="20577"/>
        <pc:sldMkLst>
          <pc:docMk/>
          <pc:sldMk cId="2871190677" sldId="320"/>
        </pc:sldMkLst>
        <pc:spChg chg="mod">
          <ac:chgData name="Richard Charnigo" userId="4fe029dc7930efe6" providerId="LiveId" clId="{A020007A-BB4B-40ED-939F-0BAD02D489E7}" dt="2025-10-28T01:56:43.557" v="7322" actId="20577"/>
          <ac:spMkLst>
            <pc:docMk/>
            <pc:sldMk cId="2871190677" sldId="320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2:39:01.708" v="11060" actId="20577"/>
          <ac:spMkLst>
            <pc:docMk/>
            <pc:sldMk cId="2871190677" sldId="320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2:39:29.827" v="11073" actId="20577"/>
        <pc:sldMkLst>
          <pc:docMk/>
          <pc:sldMk cId="2697888837" sldId="321"/>
        </pc:sldMkLst>
        <pc:spChg chg="mod">
          <ac:chgData name="Richard Charnigo" userId="4fe029dc7930efe6" providerId="LiveId" clId="{A020007A-BB4B-40ED-939F-0BAD02D489E7}" dt="2025-10-28T01:58:58.433" v="7713" actId="20577"/>
          <ac:spMkLst>
            <pc:docMk/>
            <pc:sldMk cId="2697888837" sldId="321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2:39:29.827" v="11073" actId="20577"/>
          <ac:spMkLst>
            <pc:docMk/>
            <pc:sldMk cId="2697888837" sldId="32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2:41:19.012" v="11162" actId="20577"/>
        <pc:sldMkLst>
          <pc:docMk/>
          <pc:sldMk cId="4097537764" sldId="322"/>
        </pc:sldMkLst>
        <pc:spChg chg="mod">
          <ac:chgData name="Richard Charnigo" userId="4fe029dc7930efe6" providerId="LiveId" clId="{A020007A-BB4B-40ED-939F-0BAD02D489E7}" dt="2025-10-28T02:23:52.763" v="10194" actId="20577"/>
          <ac:spMkLst>
            <pc:docMk/>
            <pc:sldMk cId="4097537764" sldId="322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2:41:19.012" v="11162" actId="20577"/>
          <ac:spMkLst>
            <pc:docMk/>
            <pc:sldMk cId="4097537764" sldId="322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2:40:14.351" v="11150" actId="20577"/>
        <pc:sldMkLst>
          <pc:docMk/>
          <pc:sldMk cId="641447418" sldId="323"/>
        </pc:sldMkLst>
        <pc:spChg chg="mod">
          <ac:chgData name="Richard Charnigo" userId="4fe029dc7930efe6" providerId="LiveId" clId="{A020007A-BB4B-40ED-939F-0BAD02D489E7}" dt="2025-10-28T02:19:48.532" v="9789" actId="20577"/>
          <ac:spMkLst>
            <pc:docMk/>
            <pc:sldMk cId="641447418" sldId="323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2:40:14.351" v="11150" actId="20577"/>
          <ac:spMkLst>
            <pc:docMk/>
            <pc:sldMk cId="641447418" sldId="32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020007A-BB4B-40ED-939F-0BAD02D489E7}" dt="2025-10-28T02:42:14.516" v="11163" actId="20577"/>
        <pc:sldMkLst>
          <pc:docMk/>
          <pc:sldMk cId="593353322" sldId="324"/>
        </pc:sldMkLst>
        <pc:spChg chg="mod">
          <ac:chgData name="Richard Charnigo" userId="4fe029dc7930efe6" providerId="LiveId" clId="{A020007A-BB4B-40ED-939F-0BAD02D489E7}" dt="2025-10-28T02:31:00.053" v="10921" actId="20577"/>
          <ac:spMkLst>
            <pc:docMk/>
            <pc:sldMk cId="593353322" sldId="324"/>
            <ac:spMk id="2" creationId="{BF1F5F01-64F3-DA0A-7FD2-A56B7F190F54}"/>
          </ac:spMkLst>
        </pc:spChg>
        <pc:spChg chg="mod">
          <ac:chgData name="Richard Charnigo" userId="4fe029dc7930efe6" providerId="LiveId" clId="{A020007A-BB4B-40ED-939F-0BAD02D489E7}" dt="2025-10-28T02:42:14.516" v="11163" actId="20577"/>
          <ac:spMkLst>
            <pc:docMk/>
            <pc:sldMk cId="593353322" sldId="324"/>
            <ac:spMk id="3" creationId="{940A6D83-6E2B-7C68-A633-B77B496B2B66}"/>
          </ac:spMkLst>
        </pc:spChg>
      </pc:sldChg>
      <pc:sldChg chg="modSp add del mod">
        <pc:chgData name="Richard Charnigo" userId="4fe029dc7930efe6" providerId="LiveId" clId="{A020007A-BB4B-40ED-939F-0BAD02D489E7}" dt="2025-10-29T20:58:13.737" v="11177" actId="2696"/>
        <pc:sldMkLst>
          <pc:docMk/>
          <pc:sldMk cId="86124374" sldId="325"/>
        </pc:sldMkLst>
        <pc:spChg chg="mod">
          <ac:chgData name="Richard Charnigo" userId="4fe029dc7930efe6" providerId="LiveId" clId="{A020007A-BB4B-40ED-939F-0BAD02D489E7}" dt="2025-10-29T20:57:48.291" v="11176" actId="20577"/>
          <ac:spMkLst>
            <pc:docMk/>
            <pc:sldMk cId="86124374" sldId="325"/>
            <ac:spMk id="2" creationId="{BF1F5F01-64F3-DA0A-7FD2-A56B7F190F54}"/>
          </ac:spMkLst>
        </pc:spChg>
      </pc:sldChg>
      <pc:sldChg chg="modSp add mod">
        <pc:chgData name="Richard Charnigo" userId="4fe029dc7930efe6" providerId="LiveId" clId="{A020007A-BB4B-40ED-939F-0BAD02D489E7}" dt="2025-10-29T21:26:12.596" v="12936" actId="20577"/>
        <pc:sldMkLst>
          <pc:docMk/>
          <pc:sldMk cId="601512882" sldId="325"/>
        </pc:sldMkLst>
        <pc:spChg chg="mod">
          <ac:chgData name="Richard Charnigo" userId="4fe029dc7930efe6" providerId="LiveId" clId="{A020007A-BB4B-40ED-939F-0BAD02D489E7}" dt="2025-10-29T21:26:12.596" v="12936" actId="20577"/>
          <ac:spMkLst>
            <pc:docMk/>
            <pc:sldMk cId="601512882" sldId="325"/>
            <ac:spMk id="3" creationId="{940A6D83-6E2B-7C68-A633-B77B496B2B6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16356-3B28-4AAF-8099-7941810E2475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DA344-5FA2-43F7-9D95-CA56C82B0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6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DA344-5FA2-43F7-9D95-CA56C82B08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44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6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5C77-55F8-4677-A96C-E6D3F554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A064EF-ADDA-4943-8F87-A7469D799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0D493-D1E7-4358-95E9-B5B80A4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98326-3276-4B9E-960F-10C6677B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C3AC2-288D-4FEE-BF80-0EAEDDFAB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9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33C6A-5417-40BD-BF7A-940583223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3BCB45-B343-46F6-9718-AA0D68CED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DA2A4-FD34-4E17-908F-4367B1E6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7AE3-776D-451D-AA52-C06B7472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0C4D5-BE1E-4D6A-9196-E0F9E42B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2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4AAEB19-4B49-2801-9B15-7682CDF04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23C3EC-28B3-4644-8BE5-3288734B46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57468" y="486137"/>
            <a:ext cx="5427584" cy="3599727"/>
          </a:xfrm>
        </p:spPr>
        <p:txBody>
          <a:bodyPr anchor="b" anchorCtr="0">
            <a:noAutofit/>
          </a:bodyPr>
          <a:lstStyle>
            <a:lvl1pPr algn="l">
              <a:defRPr sz="4400"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4FCBF4-90E6-FFAA-143D-3A01CE5256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4774" y="-6713"/>
            <a:ext cx="6578801" cy="6894576"/>
          </a:xfrm>
          <a:custGeom>
            <a:avLst/>
            <a:gdLst>
              <a:gd name="connsiteX0" fmla="*/ 0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0 w 6613525"/>
              <a:gd name="connsiteY4" fmla="*/ 0 h 6858000"/>
              <a:gd name="connsiteX0" fmla="*/ 1875099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1875099 w 6613525"/>
              <a:gd name="connsiteY4" fmla="*/ 0 h 6858000"/>
              <a:gd name="connsiteX0" fmla="*/ 1840375 w 6578801"/>
              <a:gd name="connsiteY0" fmla="*/ 0 h 6869575"/>
              <a:gd name="connsiteX1" fmla="*/ 6578801 w 6578801"/>
              <a:gd name="connsiteY1" fmla="*/ 0 h 6869575"/>
              <a:gd name="connsiteX2" fmla="*/ 6578801 w 6578801"/>
              <a:gd name="connsiteY2" fmla="*/ 6858000 h 6869575"/>
              <a:gd name="connsiteX3" fmla="*/ 0 w 6578801"/>
              <a:gd name="connsiteY3" fmla="*/ 6869575 h 6869575"/>
              <a:gd name="connsiteX4" fmla="*/ 1840375 w 6578801"/>
              <a:gd name="connsiteY4" fmla="*/ 0 h 686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8801" h="6869575">
                <a:moveTo>
                  <a:pt x="1840375" y="0"/>
                </a:moveTo>
                <a:lnTo>
                  <a:pt x="6578801" y="0"/>
                </a:lnTo>
                <a:lnTo>
                  <a:pt x="6578801" y="6858000"/>
                </a:lnTo>
                <a:lnTo>
                  <a:pt x="0" y="6869575"/>
                </a:lnTo>
                <a:lnTo>
                  <a:pt x="1840375" y="0"/>
                </a:lnTo>
                <a:close/>
              </a:path>
            </a:pathLst>
          </a:custGeom>
        </p:spPr>
        <p:txBody>
          <a:bodyPr tIns="274320" rIns="274320">
            <a:normAutofit/>
          </a:bodyPr>
          <a:lstStyle>
            <a:lvl1pPr marL="0" indent="0" algn="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4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95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3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0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826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31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8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6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D6D8061D-18C3-4F4F-85EF-561633F58754}" type="datetimeFigureOut">
              <a:rPr lang="en-US" smtClean="0"/>
              <a:t>11/12/2025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6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36">
          <p15:clr>
            <a:srgbClr val="F26B43"/>
          </p15:clr>
        </p15:guide>
        <p15:guide id="4" orient="horz" pos="3984">
          <p15:clr>
            <a:srgbClr val="F26B43"/>
          </p15:clr>
        </p15:guide>
        <p15:guide id="5" pos="336">
          <p15:clr>
            <a:srgbClr val="F26B43"/>
          </p15:clr>
        </p15:guide>
        <p15:guide id="6" pos="7344">
          <p15:clr>
            <a:srgbClr val="F26B43"/>
          </p15:clr>
        </p15:guide>
        <p15:guide id="7" pos="720">
          <p15:clr>
            <a:srgbClr val="F26B43"/>
          </p15:clr>
        </p15:guide>
        <p15:guide id="8" pos="6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EC93CF-2672-7D78-F278-58C5E012E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467" y="486137"/>
            <a:ext cx="6681667" cy="6073284"/>
          </a:xfrm>
        </p:spPr>
        <p:txBody>
          <a:bodyPr/>
          <a:lstStyle/>
          <a:p>
            <a:pPr algn="l">
              <a:lnSpc>
                <a:spcPct val="110000"/>
              </a:lnSpc>
            </a:pP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chemeClr val="tx2"/>
                </a:solidFill>
              </a:rPr>
              <a:t>Fisher information matrix and Cramer-Rao lower bound; asymptotic </a:t>
            </a: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chemeClr val="tx2"/>
                </a:solidFill>
              </a:rPr>
              <a:t>efficiency</a:t>
            </a: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400" dirty="0"/>
            </a:br>
            <a:r>
              <a:rPr lang="en-US" sz="2400" b="1" i="0" dirty="0">
                <a:solidFill>
                  <a:schemeClr val="tx2"/>
                </a:solidFill>
              </a:rPr>
              <a:t>BST 675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Fall 2025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Lecture 12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Dr. Richard Charnigo</a:t>
            </a:r>
            <a:endParaRPr lang="en-US" dirty="0"/>
          </a:p>
        </p:txBody>
      </p:sp>
      <p:pic>
        <p:nvPicPr>
          <p:cNvPr id="7" name="Picture Placeholder 6" descr="Looking up view of a city with skyscrapers">
            <a:extLst>
              <a:ext uri="{FF2B5EF4-FFF2-40B4-BE49-F238E27FC236}">
                <a16:creationId xmlns:a16="http://schemas.microsoft.com/office/drawing/2014/main" id="{ED21B7CD-3D69-26B5-8A0B-52A19A6B0A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" r="72"/>
          <a:stretch/>
        </p:blipFill>
        <p:spPr/>
      </p:pic>
    </p:spTree>
    <p:extLst>
      <p:ext uri="{BB962C8B-B14F-4D97-AF65-F5344CB8AC3E}">
        <p14:creationId xmlns:p14="http://schemas.microsoft.com/office/powerpoint/2010/main" val="3078994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C-R LOWER BOUNDS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diagonal entries of the inverse Fisher information matrix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 are the conditional Cramer-Rao lower bounds for estimation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What this means is that, under typical circumstances, the conditional variance of any unbiased estimator (see Lecture 10)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will be at least as large as the  (1,1)  entry of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, and the conditional variance of any unbiased estimator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 will be at least as large as the  (2,2)  entry of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 r="-3015" b="-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7915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C-R LOWER BOUNDS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For the simple linear regression model,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                        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  <m:e>
                              <m:sSub>
                                <m:sSub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for an unbiased estimator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, the smallest unconditional variance we should hope for is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.  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 r="-21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6438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C-R LOWER BOUNDS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Let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  denote the sample variance of  {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}.   For the simple linear regression model,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                                 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/{</m:t>
                    </m:r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}</m:t>
                    </m:r>
                    <m:r>
                      <m:rPr>
                        <m:nor/>
                      </m:rP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m:rPr>
                                      <m:brk m:alnAt="7"/>
                                    </m:r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p>
                              </m:sSup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sSup>
                                <m:s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m:rPr>
                        <m:nor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for an unbiased estimator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, the smallest conditional variance we should hope for is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{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3200" b="1" dirty="0"/>
                  <a:t>.</a:t>
                </a:r>
                <a:endParaRPr lang="en-US" sz="3200" b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 r="-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50545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EFFICIENCY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An estimator which attains a relevant Cramer-Rao lower bound is called </a:t>
                </a:r>
                <a:r>
                  <a:rPr lang="en-US" sz="3200" b="1" u="sng" dirty="0"/>
                  <a:t>efficient</a:t>
                </a:r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For the maximum likelihood estimator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  in simple linear regression, we saw in Lecture 10 that the conditional variance is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3200" i="1">
                        <a:latin typeface="Cambria Math" panose="02040503050406030204" pitchFamily="18" charset="0"/>
                      </a:rPr>
                      <m:t>/{</m:t>
                    </m:r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i="1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r>
                  <a:rPr lang="en-US" sz="3200" b="1" dirty="0"/>
                  <a:t>  and that the unconditional variance is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−3)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.  Thus, the maximum likelihood estimator is efficient when we study its behavior conditionally but not when we study its behavior unconditionally.</a:t>
                </a:r>
                <a:endParaRPr lang="en-US" sz="3200" b="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 r="-1538" b="-9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1190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ASYMPTOTIC EFFICIENCY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64568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Suppose that an estimator minus its target population parameter, divided by the square root of a relevant Cramer-Rao lower bound, converges in law to standard normal.  Such an estimator is called </a:t>
            </a:r>
            <a:r>
              <a:rPr lang="en-US" sz="3200" b="1" u="sng" dirty="0"/>
              <a:t>asymptotically efficient</a:t>
            </a:r>
            <a:r>
              <a:rPr lang="en-US" sz="3200" b="1" dirty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Roughly speaking, this says that an asymptotically efficient estimator “looks” efficient when the sample size is large.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697888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ASYMPTOTIC EFFICIENCY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64568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particular, for purposes of conducting a Wald test (see Lecture 11), a test statistic based on an asymptotically efficient estimator will have about the smallest possible denominator.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Likewise, for purposes of constructing a Wald interval (see Lecture 11), a confidence interval based on an asymptotically efficient estimator will be about as narrow as possible.</a:t>
            </a:r>
          </a:p>
        </p:txBody>
      </p:sp>
    </p:spTree>
    <p:extLst>
      <p:ext uri="{BB962C8B-B14F-4D97-AF65-F5344CB8AC3E}">
        <p14:creationId xmlns:p14="http://schemas.microsoft.com/office/powerpoint/2010/main" val="641447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ASYMPTOTIC EFFICIENCY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Although maximum likelihood estimators may sometimes fail to be efficient, they are (under certain assumptions) asymptotically efficient.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Intuitively, the maximum likelihood estimator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  in simple linear regression is asymptotically efficient when we study its behavior unconditionally, as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−3)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  is hardly different from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  when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3200" b="1" dirty="0"/>
                  <a:t>  is large.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b="-10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75377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TYING UP A LOOSE END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Considering a maximum likelihood estimator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3200" b="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for a target population parameter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3200" b="1" dirty="0"/>
                  <a:t>,  Lecture 11 mentioned the possibility that there may exist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dirty="0"/>
                  <a:t> </a:t>
                </a:r>
                <a:r>
                  <a:rPr lang="en-US" sz="3200" b="1" dirty="0"/>
                  <a:t> such that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≔(</m:t>
                    </m:r>
                    <m:sSub>
                      <m:sSubPr>
                        <m:ctrlPr>
                          <a:rPr lang="en-US" sz="3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3200" b="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0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converges in law to standard normal.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can now say that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is the square root of a Cramer-Rao lower bound.  If this Cramer-Rao lower bound should depend on unknown parameters, then these can be estimated for purposes of conducting Wald tests or constructing Wald </a:t>
                </a:r>
                <a:r>
                  <a:rPr lang="en-US" sz="3200" b="1"/>
                  <a:t>intervals.</a:t>
                </a: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312" b="-1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3353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PRELIMINARIES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Suppose we have a statistical model</a:t>
                </a:r>
                <a:r>
                  <a:rPr lang="en-US" sz="3200" b="1" baseline="30000" dirty="0"/>
                  <a:t>1</a:t>
                </a:r>
                <a:r>
                  <a:rPr lang="en-US" sz="3200" b="1" dirty="0"/>
                  <a:t> that involves a parameter vector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3200" b="1" dirty="0"/>
                  <a:t>.  Let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 denote the corresponding likelihood function.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introduced the idea of a likelihood function in Lecture 9, but here we make explicit the dependence of the likelihood on both the parameter vector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  and the observed data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𝒅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1</a:t>
                </a:r>
                <a:r>
                  <a:rPr lang="en-US" sz="2000" b="1" dirty="0"/>
                  <a:t> We shall illustrate the ideas of this lecture using the simple linear regression model, but the concepts described herein apply more broadly and extend to accommodate parameter vectors of higher dimension.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  <a:blipFill>
                <a:blip r:embed="rId2"/>
                <a:stretch>
                  <a:fillRect l="-1600" t="-1635" r="-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15220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PRELIMINARIES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Furthermore, we let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 denote the random variable created by replacing the observed data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𝒅</m:t>
                    </m:r>
                  </m:oMath>
                </a14:m>
                <a:r>
                  <a:rPr lang="en-US" sz="3200" b="1" dirty="0"/>
                  <a:t>  with the underlying random variables, denoted collectively by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𝑫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For the simple linear regression model  Y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/>
                  <a:t>X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+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ε</a:t>
                </a:r>
                <a:r>
                  <a:rPr lang="en-US" sz="3200" b="1" dirty="0"/>
                  <a:t>,  we saw in Lecture 9 that  log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r>
                      <a:rPr lang="en-US" sz="3200" smtClean="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r>
                  <a:rPr lang="en-US" sz="3200" b="1" dirty="0"/>
                  <a:t>    plus terms not involving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 Thus,  log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r>
                      <a:rPr lang="en-US" sz="3200">
                        <a:latin typeface="Cambria Math" panose="02040503050406030204" pitchFamily="18" charset="0"/>
                      </a:rPr>
                      <m:t>−</m:t>
                    </m:r>
                    <m:nary>
                      <m:naryPr>
                        <m:chr m:val="∑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2 </m:t>
                            </m:r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nary>
                  </m:oMath>
                </a14:m>
                <a:r>
                  <a:rPr lang="en-US" sz="3200" b="1" dirty="0"/>
                  <a:t>  plus terms not involving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  <a:blipFill>
                <a:blip r:embed="rId2"/>
                <a:stretch>
                  <a:fillRect l="-1600" t="-16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88286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PRELIMINARIES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You may wonder: should not the notation for the log likelihood reflect the nuisance parameter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  as well as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dirty="0"/>
                  <a:t> </a:t>
                </a:r>
                <a:r>
                  <a:rPr lang="en-US" sz="3200" b="1" dirty="0"/>
                  <a:t>?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That would be appropriate, but I do not want to make this lecture more complicated than it needs to be.  For now, you may pretend that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  is known and does not need to be estimated.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2 </a:t>
                </a:r>
                <a:r>
                  <a:rPr lang="en-US" sz="2000" b="1" dirty="0"/>
                  <a:t>The formula for the maximum likelihood estimate of  </a:t>
                </a:r>
                <a14:m>
                  <m:oMath xmlns:m="http://schemas.openxmlformats.org/officeDocument/2006/math">
                    <m:r>
                      <a:rPr lang="en-US" sz="20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2000" b="1" dirty="0"/>
                  <a:t>  does not involve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 b="1" dirty="0"/>
                  <a:t>.  The reason that </a:t>
                </a:r>
                <a14:m>
                  <m:oMath xmlns:m="http://schemas.openxmlformats.org/officeDocument/2006/math">
                    <m:r>
                      <a:rPr lang="en-US" sz="2000" b="1" i="0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2000" b="1" dirty="0"/>
                  <a:t>   is estimated in practice is not to obtain the maximum likelihood estimate but rather to quantify </a:t>
                </a:r>
                <a:r>
                  <a:rPr lang="en-US" sz="2000" b="1"/>
                  <a:t>its precision, </a:t>
                </a:r>
                <a:r>
                  <a:rPr lang="en-US" sz="2000" b="1" dirty="0"/>
                  <a:t>so that Wald test statistics may have appropriate denominators and Wald confidence intervals may have appropriate widths.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  <a:blipFill>
                <a:blip r:embed="rId2"/>
                <a:stretch>
                  <a:fillRect l="-1600" t="-1635" r="-1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1512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PRELIMINARIES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Let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𝑯</m:t>
                    </m:r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  <m:e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</m:d>
                  </m:oMath>
                </a14:m>
                <a:r>
                  <a:rPr lang="en-US" sz="3200" b="1" dirty="0"/>
                  <a:t>  denote the  2 x 2  Hessian matrix (see Lecture 8) of log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𝑫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with respect to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For the simple linear regression model, computations similar to those in Lecture 9 yield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𝑯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b="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dirty="0">
                    <a:latin typeface="Cambria Math" panose="02040503050406030204" pitchFamily="18" charset="0"/>
                  </a:rPr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 r="-16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86300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FISHER INFORMATION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Fisher information matrix may be defined as either</a:t>
                </a:r>
                <a:r>
                  <a:rPr lang="en-US" sz="3200" b="1" baseline="30000" dirty="0"/>
                  <a:t>3</a:t>
                </a: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</m:d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≔ </m:t>
                    </m:r>
                  </m:oMath>
                </a14:m>
                <a:r>
                  <a:rPr lang="en-US" sz="3200" b="1" dirty="0"/>
                  <a:t>–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sz="3200" i="1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sz="3200" b="1" dirty="0"/>
                  <a:t>[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𝑯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</m:d>
                  </m:oMath>
                </a14:m>
                <a:r>
                  <a:rPr lang="en-US" sz="3200" b="1" dirty="0"/>
                  <a:t> ]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or  </a:t>
                </a:r>
                <a:endParaRPr lang="en-US" sz="3200" b="1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endChr m:val="|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) ≔ </m:t>
                    </m:r>
                  </m:oMath>
                </a14:m>
                <a:r>
                  <a:rPr lang="en-US" sz="3200" b="1" dirty="0"/>
                  <a:t>– </a:t>
                </a:r>
                <a14:m>
                  <m:oMath xmlns:m="http://schemas.openxmlformats.org/officeDocument/2006/math">
                    <m:r>
                      <m:rPr>
                        <m:brk m:alnAt="7"/>
                      </m:rPr>
                      <a:rPr lang="en-US" sz="3200" i="1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sz="3200" b="1" dirty="0"/>
                  <a:t>[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𝑯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</m:d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 | 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3200" b="1" dirty="0"/>
                  <a:t> ],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according to whether we want to study the behavior of a maximum likelihood estimator unconditionally or conditionally (on predictor values but not outcome values).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3</a:t>
                </a:r>
                <a:r>
                  <a:rPr lang="en-US" sz="2000" b="1" dirty="0"/>
                  <a:t> The expectation or conditional expectation of a matrix is the matrix formed by taking entry-wise expectations or conditional expectations.  This is illustrated on the next two slides.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848447"/>
              </a:xfrm>
              <a:blipFill>
                <a:blip r:embed="rId2"/>
                <a:stretch>
                  <a:fillRect l="-1600" t="-1635" r="-1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0692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FISHER INFORMATION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For the simple linear regression model,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</m:d>
                  </m:oMath>
                </a14:m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e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</m:nary>
                            </m:e>
                            <m:e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i="1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endParaRPr lang="en-US" sz="3200" b="1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sSub>
                                <m:sSub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</m:sSub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{</m:t>
                              </m:r>
                              <m:sSubSup>
                                <m:sSub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}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sz="3200" dirty="0"/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  <m:e>
                              <m:sSub>
                                <m:sSub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</m:sSub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</m:sSub>
                            </m:e>
                            <m:e>
                              <m:sSubSup>
                                <m:sSub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Sup>
                                <m:sSubSupPr>
                                  <m:ctrlP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𝜎</m:t>
                                  </m:r>
                                </m:e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45897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FISHER INFORMATION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For the simple linear regression model,                                   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endChr m:val="|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)=</m:t>
                    </m:r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r>
                                <a:rPr lang="en-US" sz="3200" b="1" i="1" smtClean="0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|</m:t>
                                  </m:r>
                                  <m:r>
                                    <a:rPr lang="en-US" sz="32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</m:nary>
                            </m:e>
                          </m:mr>
                          <m:mr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b="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|</m:t>
                                  </m:r>
                                  <m:r>
                                    <a:rPr lang="en-US" sz="32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</m:nary>
                            </m:e>
                            <m:e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𝐸</m:t>
                              </m:r>
                              <m: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32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|</m:t>
                                  </m:r>
                                  <m:r>
                                    <a:rPr lang="en-US" sz="32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  <m:r>
                                    <a:rPr lang="en-US" sz="3200" b="0" i="1" smtClean="0">
                                      <a:latin typeface="Cambria Math" panose="02040503050406030204" pitchFamily="18" charset="0"/>
                                    </a:rPr>
                                    <m:t>]</m:t>
                                  </m:r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endParaRPr lang="en-US" sz="3200" b="1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 </m:t>
                    </m:r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−2</m:t>
                        </m:r>
                      </m:sup>
                    </m:sSubSup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sz="3200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e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mr>
                          <m:mr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  <m:e>
                              <m:nary>
                                <m:naryPr>
                                  <m:chr m:val="∑"/>
                                  <m:ctrlP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32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Sup>
                                    <m:sSubSupPr>
                                      <m:ctrlP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sz="3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𝑘</m:t>
                                      </m:r>
                                    </m:sub>
                                    <m:sup>
                                      <m:r>
                                        <a:rPr lang="en-US" sz="32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nary>
                            </m:e>
                          </m:mr>
                        </m:m>
                      </m:e>
                    </m:d>
                  </m:oMath>
                </a14:m>
                <a:r>
                  <a:rPr lang="en-US" sz="3200" b="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Notice that, for the simple linear regression model,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</m:e>
                    </m:d>
                  </m:oMath>
                </a14:m>
                <a:r>
                  <a:rPr lang="en-US" sz="3200" b="1" dirty="0"/>
                  <a:t>  and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d>
                      <m:dPr>
                        <m:endChr m:val="|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𝜷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 are free of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𝜷</m:t>
                    </m:r>
                  </m:oMath>
                </a14:m>
                <a:r>
                  <a:rPr lang="en-US" sz="3200" b="1" dirty="0"/>
                  <a:t>.  This is not true for all models.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9170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C-R LOWER BOUNDS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diagonal entries of the inverse Fisher information matrix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</m:d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 are the unconditional Cramer-Rao lower bounds for estimation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and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What this means is that, under typical circumstances, the unconditional variance of any unbiased estimator (see Lecture 10)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will be at least as large as the  (1,1)  entry of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, and the unconditional variance of any unbiased estimator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 will be at least as large as the  (2,2)  entry of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𝑰</m:t>
                    </m:r>
                    <m:sSup>
                      <m:sSup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𝜷</m:t>
                            </m:r>
                          </m:e>
                        </m:d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645689"/>
              </a:xfrm>
              <a:blipFill>
                <a:blip r:embed="rId2"/>
                <a:stretch>
                  <a:fillRect l="-1600" t="-1706" r="-1785" b="-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18455008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34">
      <a:dk1>
        <a:sysClr val="windowText" lastClr="000000"/>
      </a:dk1>
      <a:lt1>
        <a:sysClr val="window" lastClr="FFFFFF"/>
      </a:lt1>
      <a:dk2>
        <a:srgbClr val="001E2E"/>
      </a:dk2>
      <a:lt2>
        <a:srgbClr val="F0ECEC"/>
      </a:lt2>
      <a:accent1>
        <a:srgbClr val="155767"/>
      </a:accent1>
      <a:accent2>
        <a:srgbClr val="BA9CA0"/>
      </a:accent2>
      <a:accent3>
        <a:srgbClr val="A57931"/>
      </a:accent3>
      <a:accent4>
        <a:srgbClr val="0E577C"/>
      </a:accent4>
      <a:accent5>
        <a:srgbClr val="CC846E"/>
      </a:accent5>
      <a:accent6>
        <a:srgbClr val="93767A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0E62E91-3991-445A-ADE0-DB143B3932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20BE78-9FDF-401B-B412-3AA10EC5BEA3}">
  <ds:schemaRefs>
    <ds:schemaRef ds:uri="http://purl.org/dc/dcmitype/"/>
    <ds:schemaRef ds:uri="230e9df3-be65-4c73-a93b-d1236ebd677e"/>
    <ds:schemaRef ds:uri="71af3243-3dd4-4a8d-8c0d-dd76da1f02a5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16c05727-aa75-4e4a-9b5f-8a80a1165891"/>
  </ds:schemaRefs>
</ds:datastoreItem>
</file>

<file path=customXml/itemProps3.xml><?xml version="1.0" encoding="utf-8"?>
<ds:datastoreItem xmlns:ds="http://schemas.openxmlformats.org/officeDocument/2006/customXml" ds:itemID="{1C180A77-4928-484F-9529-F716C85D6A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{15A12A83-B290-452D-83BA-CDFE94041F92}TF020710ce-b2a3-4743-8ec4-0abcd2574951ef9f6aa4_win32-415a623b9e9a</Template>
  <TotalTime>2052</TotalTime>
  <Words>1208</Words>
  <Application>Microsoft Office PowerPoint</Application>
  <PresentationFormat>Widescreen</PresentationFormat>
  <Paragraphs>81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Aptos</vt:lpstr>
      <vt:lpstr>Arial</vt:lpstr>
      <vt:lpstr>Calibri</vt:lpstr>
      <vt:lpstr>Cambria Math</vt:lpstr>
      <vt:lpstr>Univers Condensed Light</vt:lpstr>
      <vt:lpstr>Walbaum Display Light</vt:lpstr>
      <vt:lpstr>AngleLinesVTI</vt:lpstr>
      <vt:lpstr>   Fisher information matrix and Cramer-Rao lower bound; asymptotic  efficiency  BST 675 Fall 2025 Lecture 12 Dr. Richard Charnigo</vt:lpstr>
      <vt:lpstr>PRELIMINARIES</vt:lpstr>
      <vt:lpstr>PRELIMINARIES (CONTINUED)</vt:lpstr>
      <vt:lpstr>PRELIMINARIES (CONTINUED)</vt:lpstr>
      <vt:lpstr>PRELIMINARIES (CONTINUED)</vt:lpstr>
      <vt:lpstr>FISHER INFORMATION</vt:lpstr>
      <vt:lpstr>FISHER INFORMATION (CONTINUED)</vt:lpstr>
      <vt:lpstr>FISHER INFORMATION (CONTINUED)</vt:lpstr>
      <vt:lpstr>C-R LOWER BOUNDS</vt:lpstr>
      <vt:lpstr>C-R LOWER BOUNDS (CONTINUED)</vt:lpstr>
      <vt:lpstr>C-R LOWER BOUNDS (CONTINUED)</vt:lpstr>
      <vt:lpstr>C-R LOWER BOUNDS (CONTINUED)</vt:lpstr>
      <vt:lpstr>EFFICIENCY </vt:lpstr>
      <vt:lpstr>ASYMPTOTIC EFFICIENCY</vt:lpstr>
      <vt:lpstr>ASYMPTOTIC EFFICIENCY (CONTINUED)</vt:lpstr>
      <vt:lpstr>ASYMPTOTIC EFFICIENCY (CONTINUED)</vt:lpstr>
      <vt:lpstr>TYING UP A LOOSE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DESCRIBING NUMERICAL DATA; ASSESSING NON-NORMALITY  BST 600 Fall 2025 Lecture 8 Dr. Richard Charnigo </dc:title>
  <dc:creator>Richard Charnigo</dc:creator>
  <cp:lastModifiedBy>Richard Charnigo</cp:lastModifiedBy>
  <cp:revision>8</cp:revision>
  <cp:lastPrinted>2025-09-27T01:22:51Z</cp:lastPrinted>
  <dcterms:created xsi:type="dcterms:W3CDTF">2025-09-19T01:53:50Z</dcterms:created>
  <dcterms:modified xsi:type="dcterms:W3CDTF">2025-11-12T05:08:20Z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